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84" r:id="rId4"/>
  </p:sldMasterIdLst>
  <p:notesMasterIdLst>
    <p:notesMasterId r:id="rId54"/>
  </p:notesMasterIdLst>
  <p:handoutMasterIdLst>
    <p:handoutMasterId r:id="rId55"/>
  </p:handoutMasterIdLst>
  <p:sldIdLst>
    <p:sldId id="290" r:id="rId5"/>
    <p:sldId id="326" r:id="rId6"/>
    <p:sldId id="327" r:id="rId7"/>
    <p:sldId id="449" r:id="rId8"/>
    <p:sldId id="328" r:id="rId9"/>
    <p:sldId id="329" r:id="rId10"/>
    <p:sldId id="450" r:id="rId11"/>
    <p:sldId id="330" r:id="rId12"/>
    <p:sldId id="332" r:id="rId13"/>
    <p:sldId id="418" r:id="rId14"/>
    <p:sldId id="419" r:id="rId15"/>
    <p:sldId id="420" r:id="rId16"/>
    <p:sldId id="422" r:id="rId17"/>
    <p:sldId id="421" r:id="rId18"/>
    <p:sldId id="423" r:id="rId19"/>
    <p:sldId id="381" r:id="rId20"/>
    <p:sldId id="424" r:id="rId21"/>
    <p:sldId id="425" r:id="rId22"/>
    <p:sldId id="426" r:id="rId23"/>
    <p:sldId id="427" r:id="rId24"/>
    <p:sldId id="382" r:id="rId25"/>
    <p:sldId id="428" r:id="rId26"/>
    <p:sldId id="429" r:id="rId27"/>
    <p:sldId id="430" r:id="rId28"/>
    <p:sldId id="383" r:id="rId29"/>
    <p:sldId id="400" r:id="rId30"/>
    <p:sldId id="432" r:id="rId31"/>
    <p:sldId id="433" r:id="rId32"/>
    <p:sldId id="384" r:id="rId33"/>
    <p:sldId id="403" r:id="rId34"/>
    <p:sldId id="435" r:id="rId35"/>
    <p:sldId id="436" r:id="rId36"/>
    <p:sldId id="437" r:id="rId37"/>
    <p:sldId id="438" r:id="rId38"/>
    <p:sldId id="385" r:id="rId39"/>
    <p:sldId id="408" r:id="rId40"/>
    <p:sldId id="440" r:id="rId41"/>
    <p:sldId id="386" r:id="rId42"/>
    <p:sldId id="410" r:id="rId43"/>
    <p:sldId id="442" r:id="rId44"/>
    <p:sldId id="443" r:id="rId45"/>
    <p:sldId id="444" r:id="rId46"/>
    <p:sldId id="387" r:id="rId47"/>
    <p:sldId id="414" r:id="rId48"/>
    <p:sldId id="446" r:id="rId49"/>
    <p:sldId id="447" r:id="rId50"/>
    <p:sldId id="448" r:id="rId51"/>
    <p:sldId id="371" r:id="rId52"/>
    <p:sldId id="372" r:id="rId53"/>
  </p:sldIdLst>
  <p:sldSz cx="12192000" cy="6858000"/>
  <p:notesSz cx="6797675" cy="9928225"/>
  <p:embeddedFontLst>
    <p:embeddedFont>
      <p:font typeface="Calibri" panose="020F0502020204030204" pitchFamily="34" charset="0"/>
      <p:regular r:id="rId56"/>
      <p:bold r:id="rId57"/>
      <p:italic r:id="rId58"/>
      <p:boldItalic r:id="rId59"/>
    </p:embeddedFont>
    <p:embeddedFont>
      <p:font typeface="Raleway" pitchFamily="2" charset="-52"/>
      <p:regular r:id="rId60"/>
      <p:bold r:id="rId61"/>
      <p:italic r:id="rId62"/>
      <p:boldItalic r:id="rId63"/>
    </p:embeddedFont>
    <p:embeddedFont>
      <p:font typeface="Raleway ExtraBold" pitchFamily="2" charset="-52"/>
      <p:bold r:id="rId64"/>
      <p:boldItalic r:id="rId65"/>
    </p:embeddedFont>
    <p:embeddedFont>
      <p:font typeface="Raleway Light" pitchFamily="2" charset="-52"/>
      <p:regular r:id="rId66"/>
      <p:italic r:id="rId67"/>
    </p:embeddedFont>
    <p:embeddedFont>
      <p:font typeface="Raleway Medium" pitchFamily="2" charset="-52"/>
      <p:regular r:id="rId68"/>
      <p:italic r:id="rId69"/>
    </p:embeddedFont>
    <p:embeddedFont>
      <p:font typeface="Raleway SemiBold" pitchFamily="2" charset="-52"/>
      <p:bold r:id="rId70"/>
      <p:boldItalic r:id="rId71"/>
    </p:embeddedFont>
    <p:embeddedFont>
      <p:font typeface="STIXGeneral-Regular" charset="2"/>
      <p:regular r:id="rId72"/>
    </p:embeddedFont>
  </p:embeddedFontLst>
  <p:defaultText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4" userDrawn="1">
          <p15:clr>
            <a:srgbClr val="A4A3A4"/>
          </p15:clr>
        </p15:guide>
        <p15:guide id="2" pos="5360" userDrawn="1">
          <p15:clr>
            <a:srgbClr val="A4A3A4"/>
          </p15:clr>
        </p15:guide>
        <p15:guide id="3" pos="370" userDrawn="1">
          <p15:clr>
            <a:srgbClr val="A4A3A4"/>
          </p15:clr>
        </p15:guide>
        <p15:guide id="4" pos="7310" userDrawn="1">
          <p15:clr>
            <a:srgbClr val="A4A3A4"/>
          </p15:clr>
        </p15:guide>
        <p15:guide id="5" orient="horz" pos="3997" userDrawn="1">
          <p15:clr>
            <a:srgbClr val="A4A3A4"/>
          </p15:clr>
        </p15:guide>
        <p15:guide id="6" orient="horz" pos="1230" userDrawn="1">
          <p15:clr>
            <a:srgbClr val="A4A3A4"/>
          </p15:clr>
        </p15:guide>
        <p15:guide id="7" pos="3024" userDrawn="1">
          <p15:clr>
            <a:srgbClr val="A4A3A4"/>
          </p15:clr>
        </p15:guide>
        <p15:guide id="8" orient="horz" pos="2704" userDrawn="1">
          <p15:clr>
            <a:srgbClr val="A4A3A4"/>
          </p15:clr>
        </p15:guide>
        <p15:guide id="9" orient="horz" pos="1502" userDrawn="1">
          <p15:clr>
            <a:srgbClr val="A4A3A4"/>
          </p15:clr>
        </p15:guide>
        <p15:guide id="10" orient="horz" pos="1706" userDrawn="1">
          <p15:clr>
            <a:srgbClr val="A4A3A4"/>
          </p15:clr>
        </p15:guide>
        <p15:guide id="11" orient="horz" pos="29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288C"/>
    <a:srgbClr val="050340"/>
    <a:srgbClr val="00A9B9"/>
    <a:srgbClr val="FFC749"/>
    <a:srgbClr val="DC9800"/>
    <a:srgbClr val="FFDF99"/>
    <a:srgbClr val="FFF0CD"/>
    <a:srgbClr val="F8AC00"/>
    <a:srgbClr val="F17400"/>
    <a:srgbClr val="91C4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1" autoAdjust="0"/>
    <p:restoredTop sz="94650"/>
  </p:normalViewPr>
  <p:slideViewPr>
    <p:cSldViewPr snapToGrid="0" snapToObjects="1" showGuides="1">
      <p:cViewPr varScale="1">
        <p:scale>
          <a:sx n="67" d="100"/>
          <a:sy n="67" d="100"/>
        </p:scale>
        <p:origin x="604" y="32"/>
      </p:cViewPr>
      <p:guideLst>
        <p:guide orient="horz" pos="414"/>
        <p:guide pos="5360"/>
        <p:guide pos="370"/>
        <p:guide pos="7310"/>
        <p:guide orient="horz" pos="3997"/>
        <p:guide orient="horz" pos="1230"/>
        <p:guide pos="3024"/>
        <p:guide orient="horz" pos="2704"/>
        <p:guide orient="horz" pos="1502"/>
        <p:guide orient="horz" pos="1706"/>
        <p:guide orient="horz" pos="2908"/>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handoutMaster" Target="handoutMasters/handoutMaster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6.fntdata"/></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Mac\Home\Downloads\&#1056;&#1077;&#1081;&#1090;&#1080;&#1085;&#1075;_&#1082;&#1086;&#1084;&#1084;_&#1088;&#1077;&#1075;&#1080;&#1086;&#1085;&#1086;&#1074;%20-%202%20&#1082;&#1074;&#1072;&#1088;&#1090;&#1072;&#1083;%202021.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dotserv.ru\root\usersdata\Nauchny\Users\Kirian\My%20Documents\&#1056;&#1077;&#1081;&#1090;&#1080;&#1085;&#1075;%20&#1075;&#1091;&#1073;&#1077;&#1088;&#1085;&#1072;&#1090;&#1086;&#1088;&#1086;&#1074;\&#1056;&#1077;&#1081;&#1090;&#1080;&#1085;&#1075;_&#1082;&#1086;&#1084;&#1084;_&#1088;&#1077;&#1075;&#1080;&#1086;&#1085;&#1086;&#1074;%20-%202%20&#1082;&#1074;&#1072;&#1088;&#1090;&#1072;&#1083;%202021.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'Рейтинг по нацпроектам'!$A$2:$A$86</cx:f>
        <cx:lvl ptCount="85">
          <cx:pt idx="0">Краснодарский край</cx:pt>
          <cx:pt idx="1">Чеченская республика</cx:pt>
          <cx:pt idx="2">Республика Саха (Якутия)</cx:pt>
          <cx:pt idx="3">Республика Алтай</cx:pt>
          <cx:pt idx="4">Камчатский край </cx:pt>
          <cx:pt idx="5">Республика Тыва </cx:pt>
          <cx:pt idx="6">Сахалинская область </cx:pt>
          <cx:pt idx="7">Амурская область </cx:pt>
          <cx:pt idx="8">Ханты-Мансийский автономный округ</cx:pt>
          <cx:pt idx="9">Приморский край</cx:pt>
          <cx:pt idx="10">Волгоградская область</cx:pt>
          <cx:pt idx="11">Оренбургская область </cx:pt>
          <cx:pt idx="12">Ульяновская область</cx:pt>
          <cx:pt idx="13">Липецкая область</cx:pt>
          <cx:pt idx="14">Саратовскя область</cx:pt>
          <cx:pt idx="15">Тульская область</cx:pt>
          <cx:pt idx="16">Челябниская область</cx:pt>
          <cx:pt idx="17">Рязянская область</cx:pt>
          <cx:pt idx="18">Удмуртская республика</cx:pt>
          <cx:pt idx="19">Астраханская область</cx:pt>
          <cx:pt idx="20">Иркутская область</cx:pt>
          <cx:pt idx="21">Нижегородская область</cx:pt>
          <cx:pt idx="22">Ненецкий АО</cx:pt>
          <cx:pt idx="23">Красноярский край</cx:pt>
          <cx:pt idx="24">Еврейская автономная область</cx:pt>
          <cx:pt idx="25">Хабаровский край</cx:pt>
          <cx:pt idx="26">Московская область</cx:pt>
          <cx:pt idx="27">Калмыкия</cx:pt>
          <cx:pt idx="28">Республика Башкортостан</cx:pt>
          <cx:pt idx="29">Самарская область</cx:pt>
          <cx:pt idx="30">Новосибирская область</cx:pt>
          <cx:pt idx="31">Республика Карелия</cx:pt>
          <cx:pt idx="32">Псковская область</cx:pt>
          <cx:pt idx="33">Чувашская республика</cx:pt>
          <cx:pt idx="34">Ленинградская область</cx:pt>
          <cx:pt idx="35">Санкт-Петербург</cx:pt>
          <cx:pt idx="36">Брянская область</cx:pt>
          <cx:pt idx="37">Курская область</cx:pt>
          <cx:pt idx="38">Новгородская область</cx:pt>
          <cx:pt idx="39">Республика Ингушетия</cx:pt>
          <cx:pt idx="40">Карачаево-Черкесская Республика</cx:pt>
          <cx:pt idx="41">Республика Адыгея</cx:pt>
          <cx:pt idx="42">Магаданская область</cx:pt>
          <cx:pt idx="43">Крым</cx:pt>
          <cx:pt idx="44">Севастопль</cx:pt>
          <cx:pt idx="45">Республика Коми</cx:pt>
          <cx:pt idx="46">Чукотский АО</cx:pt>
          <cx:pt idx="47">Марий Эл</cx:pt>
          <cx:pt idx="48">Свердловская область</cx:pt>
          <cx:pt idx="49">Республика Хакасия</cx:pt>
          <cx:pt idx="50">Республика Мордовия</cx:pt>
          <cx:pt idx="51">Кабардино-Балкарская Республика </cx:pt>
          <cx:pt idx="52">Курганская область</cx:pt>
          <cx:pt idx="53">Ивановская область</cx:pt>
          <cx:pt idx="54">Калужская область</cx:pt>
          <cx:pt idx="55">Владимирская область</cx:pt>
          <cx:pt idx="56">Томская область</cx:pt>
          <cx:pt idx="57">Алтайский край</cx:pt>
          <cx:pt idx="58">Республика Дагестан</cx:pt>
          <cx:pt idx="59">Воронежская область</cx:pt>
          <cx:pt idx="60">Ставропольский край</cx:pt>
          <cx:pt idx="61">Тамбовская область</cx:pt>
          <cx:pt idx="62">Республика Татарстан</cx:pt>
          <cx:pt idx="63">Ямало-Ненецкий автономный округ </cx:pt>
          <cx:pt idx="64">Мурманская область</cx:pt>
          <cx:pt idx="65">Республика Бурятия</cx:pt>
          <cx:pt idx="66">Ярославская область</cx:pt>
          <cx:pt idx="67">Омская область </cx:pt>
          <cx:pt idx="68">Ростовская область</cx:pt>
          <cx:pt idx="69">Белгородская область</cx:pt>
          <cx:pt idx="70">Смоленская область</cx:pt>
          <cx:pt idx="71">Тюменская область</cx:pt>
          <cx:pt idx="72">Кемеровская область</cx:pt>
          <cx:pt idx="73">Пермский край</cx:pt>
          <cx:pt idx="74">Вологодская область</cx:pt>
          <cx:pt idx="75">Архангельская область</cx:pt>
          <cx:pt idx="76">Забайкальский край</cx:pt>
          <cx:pt idx="77">Республика Северная Осетия</cx:pt>
          <cx:pt idx="78">Орловская область</cx:pt>
          <cx:pt idx="79">Москва</cx:pt>
          <cx:pt idx="80">Калининградская область</cx:pt>
          <cx:pt idx="81">Космтромская область</cx:pt>
          <cx:pt idx="82">Пензенская область</cx:pt>
          <cx:pt idx="83">Кировская область</cx:pt>
          <cx:pt idx="84">Тверская область</cx:pt>
        </cx:lvl>
      </cx:strDim>
      <cx:numDim type="val">
        <cx:f>'Рейтинг по нацпроектам'!$C$2:$C$86</cx:f>
        <cx:lvl ptCount="85" formatCode="General">
          <cx:pt idx="0">55</cx:pt>
          <cx:pt idx="1">23</cx:pt>
          <cx:pt idx="2">65</cx:pt>
          <cx:pt idx="3">19</cx:pt>
          <cx:pt idx="4">38</cx:pt>
          <cx:pt idx="5">18</cx:pt>
          <cx:pt idx="6">27</cx:pt>
          <cx:pt idx="7">34</cx:pt>
          <cx:pt idx="8">28</cx:pt>
          <cx:pt idx="9">100</cx:pt>
          <cx:pt idx="10">40</cx:pt>
          <cx:pt idx="11">63</cx:pt>
          <cx:pt idx="12">48</cx:pt>
          <cx:pt idx="13">55</cx:pt>
          <cx:pt idx="14">30</cx:pt>
          <cx:pt idx="15">25</cx:pt>
          <cx:pt idx="16">55</cx:pt>
          <cx:pt idx="17">16</cx:pt>
          <cx:pt idx="18">22</cx:pt>
          <cx:pt idx="19">16</cx:pt>
          <cx:pt idx="20">43</cx:pt>
          <cx:pt idx="21">123</cx:pt>
          <cx:pt idx="22">9</cx:pt>
          <cx:pt idx="23">88</cx:pt>
          <cx:pt idx="24">8</cx:pt>
          <cx:pt idx="25">48</cx:pt>
          <cx:pt idx="26">65</cx:pt>
          <cx:pt idx="27">17</cx:pt>
          <cx:pt idx="28">37</cx:pt>
          <cx:pt idx="29">70</cx:pt>
          <cx:pt idx="30">78</cx:pt>
          <cx:pt idx="31">22</cx:pt>
          <cx:pt idx="32">15</cx:pt>
          <cx:pt idx="33">45</cx:pt>
          <cx:pt idx="34">41</cx:pt>
          <cx:pt idx="35">123</cx:pt>
          <cx:pt idx="36">12</cx:pt>
          <cx:pt idx="37">8</cx:pt>
          <cx:pt idx="38">25</cx:pt>
          <cx:pt idx="39">28</cx:pt>
          <cx:pt idx="40">18</cx:pt>
          <cx:pt idx="41">47</cx:pt>
          <cx:pt idx="42">16</cx:pt>
          <cx:pt idx="43">38</cx:pt>
          <cx:pt idx="44">29</cx:pt>
          <cx:pt idx="45">12</cx:pt>
          <cx:pt idx="46">20</cx:pt>
          <cx:pt idx="47">18</cx:pt>
          <cx:pt idx="48">60</cx:pt>
          <cx:pt idx="49">59</cx:pt>
          <cx:pt idx="50">20</cx:pt>
          <cx:pt idx="51">11</cx:pt>
          <cx:pt idx="52">20</cx:pt>
          <cx:pt idx="53">13</cx:pt>
          <cx:pt idx="54">60</cx:pt>
          <cx:pt idx="55">18</cx:pt>
          <cx:pt idx="56">54</cx:pt>
          <cx:pt idx="57">29</cx:pt>
          <cx:pt idx="58">27</cx:pt>
          <cx:pt idx="59">37</cx:pt>
          <cx:pt idx="60">42</cx:pt>
          <cx:pt idx="61">39</cx:pt>
          <cx:pt idx="62">40</cx:pt>
          <cx:pt idx="63">20</cx:pt>
          <cx:pt idx="64">19</cx:pt>
          <cx:pt idx="65">23</cx:pt>
          <cx:pt idx="66">59</cx:pt>
          <cx:pt idx="67">35</cx:pt>
          <cx:pt idx="68">32</cx:pt>
          <cx:pt idx="69">39</cx:pt>
          <cx:pt idx="70">11</cx:pt>
          <cx:pt idx="71">54</cx:pt>
          <cx:pt idx="72">55</cx:pt>
          <cx:pt idx="73">50</cx:pt>
          <cx:pt idx="74">42</cx:pt>
          <cx:pt idx="75">35</cx:pt>
          <cx:pt idx="76">49</cx:pt>
          <cx:pt idx="77">29</cx:pt>
          <cx:pt idx="78">14</cx:pt>
          <cx:pt idx="79">83</cx:pt>
          <cx:pt idx="80">29</cx:pt>
          <cx:pt idx="81">31</cx:pt>
          <cx:pt idx="82">38</cx:pt>
          <cx:pt idx="83">26</cx:pt>
          <cx:pt idx="84">34</cx:pt>
        </cx:lvl>
      </cx:numDim>
    </cx:data>
  </cx:chartData>
  <cx:chart>
    <cx:title pos="t" align="ctr" overlay="0">
      <cx:tx>
        <cx:txData>
          <cx:v>Количество упоминаний национальных проектов в сообщениях с упоминанием региона</cx:v>
        </cx:txData>
      </cx:tx>
      <cx:txPr>
        <a:bodyPr rot="0" spcFirstLastPara="1" vertOverflow="ellipsis" vert="horz" wrap="square" lIns="0" tIns="0" rIns="0" bIns="0" anchor="ctr" anchorCtr="1"/>
        <a:lstStyle/>
        <a:p>
          <a:pPr algn="ctr">
            <a:defRPr/>
          </a:pPr>
          <a:r>
            <a:rPr lang="ru-RU"/>
            <a:t>Количество упоминаний национальных проектов в сообщениях с упоминанием региона</a:t>
          </a:r>
        </a:p>
      </cx:txPr>
    </cx:title>
    <cx:plotArea>
      <cx:plotAreaRegion>
        <cx:series layoutId="boxWhisker" uniqueId="{DF32A5BC-6DBD-44C6-81EA-7493EF91D2EB}">
          <cx:tx>
            <cx:txData>
              <cx:f>'Рейтинг по нацпроектам'!$C$1</cx:f>
              <cx:v>Количество упоминаний национальных проектов в сообщениях с упоминанием региона</cx:v>
            </cx:txData>
          </cx:tx>
          <cx:spPr>
            <a:solidFill>
              <a:srgbClr val="00A9B9"/>
            </a:solidFill>
            <a:ln>
              <a:solidFill>
                <a:srgbClr val="00A9B9"/>
              </a:solidFill>
            </a:ln>
          </cx:spPr>
          <cx:dataId val="0"/>
          <cx:layoutPr>
            <cx:visibility meanLine="0" meanMarker="1" nonoutliers="0" outliers="1"/>
            <cx:statistics quartileMethod="exclusive"/>
          </cx:layoutPr>
        </cx:series>
      </cx:plotAreaRegion>
      <cx:axis id="0">
        <cx:catScaling gapWidth="1"/>
        <cx:tickLabels/>
        <cx:txPr>
          <a:bodyPr rot="-60000000" spcFirstLastPara="1" vertOverflow="ellipsis" horzOverflow="overflow" vert="horz" wrap="square" lIns="0" tIns="0" rIns="0" bIns="0" anchor="ctr" anchorCtr="1"/>
          <a:lstStyle/>
          <a:p>
            <a:pPr algn="ctr" rtl="0">
              <a:defRPr sz="800"/>
            </a:pPr>
            <a:endParaRPr lang="en-US" sz="800" b="0" i="0" u="none" strike="noStrike" kern="1200" baseline="0">
              <a:solidFill>
                <a:srgbClr val="000000">
                  <a:lumMod val="65000"/>
                  <a:lumOff val="35000"/>
                </a:srgbClr>
              </a:solidFill>
              <a:latin typeface="Raleway"/>
            </a:endParaRPr>
          </a:p>
        </cx:txPr>
      </cx:axis>
      <cx:axis id="1">
        <cx:valScaling/>
        <cx:majorGridlines/>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'Рейтинг по нацпроектам'!$A$2:$A$86</cx:f>
        <cx:lvl ptCount="85">
          <cx:pt idx="0">Краснодарский край</cx:pt>
          <cx:pt idx="1">Чеченская республика</cx:pt>
          <cx:pt idx="2">Республика Саха (Якутия)</cx:pt>
          <cx:pt idx="3">Республика Алтай</cx:pt>
          <cx:pt idx="4">Камчатский край </cx:pt>
          <cx:pt idx="5">Республика Тыва </cx:pt>
          <cx:pt idx="6">Сахалинская область </cx:pt>
          <cx:pt idx="7">Амурская область </cx:pt>
          <cx:pt idx="8">Ханты-Мансийский автономный округ</cx:pt>
          <cx:pt idx="9">Приморский край</cx:pt>
          <cx:pt idx="10">Волгоградская область</cx:pt>
          <cx:pt idx="11">Оренбургская область </cx:pt>
          <cx:pt idx="12">Ульяновская область</cx:pt>
          <cx:pt idx="13">Липецкая область</cx:pt>
          <cx:pt idx="14">Саратовскя область</cx:pt>
          <cx:pt idx="15">Тульская область</cx:pt>
          <cx:pt idx="16">Челябниская область</cx:pt>
          <cx:pt idx="17">Рязянская область</cx:pt>
          <cx:pt idx="18">Удмуртская республика</cx:pt>
          <cx:pt idx="19">Астраханская область</cx:pt>
          <cx:pt idx="20">Иркутская область</cx:pt>
          <cx:pt idx="21">Нижегородская область</cx:pt>
          <cx:pt idx="22">Ненецкий АО</cx:pt>
          <cx:pt idx="23">Красноярский край</cx:pt>
          <cx:pt idx="24">Еврейская автономная область</cx:pt>
          <cx:pt idx="25">Хабаровский край</cx:pt>
          <cx:pt idx="26">Московская область</cx:pt>
          <cx:pt idx="27">Калмыкия</cx:pt>
          <cx:pt idx="28">Республика Башкортостан</cx:pt>
          <cx:pt idx="29">Самарская область</cx:pt>
          <cx:pt idx="30">Новосибирская область</cx:pt>
          <cx:pt idx="31">Республика Карелия</cx:pt>
          <cx:pt idx="32">Псковская область</cx:pt>
          <cx:pt idx="33">Чувашская республика</cx:pt>
          <cx:pt idx="34">Ленинградская область</cx:pt>
          <cx:pt idx="35">Санкт-Петербург</cx:pt>
          <cx:pt idx="36">Брянская область</cx:pt>
          <cx:pt idx="37">Курская область</cx:pt>
          <cx:pt idx="38">Новгородская область</cx:pt>
          <cx:pt idx="39">Республика Ингушетия</cx:pt>
          <cx:pt idx="40">Карачаево-Черкесская Республика</cx:pt>
          <cx:pt idx="41">Республика Адыгея</cx:pt>
          <cx:pt idx="42">Магаданская область</cx:pt>
          <cx:pt idx="43">Крым</cx:pt>
          <cx:pt idx="44">Севастопль</cx:pt>
          <cx:pt idx="45">Республика Коми</cx:pt>
          <cx:pt idx="46">Чукотский АО</cx:pt>
          <cx:pt idx="47">Марий Эл</cx:pt>
          <cx:pt idx="48">Свердловская область</cx:pt>
          <cx:pt idx="49">Республика Хакасия</cx:pt>
          <cx:pt idx="50">Республика Мордовия</cx:pt>
          <cx:pt idx="51">Кабардино-Балкарская Республика </cx:pt>
          <cx:pt idx="52">Курганская область</cx:pt>
          <cx:pt idx="53">Ивановская область</cx:pt>
          <cx:pt idx="54">Калужская область</cx:pt>
          <cx:pt idx="55">Владимирская область</cx:pt>
          <cx:pt idx="56">Томская область</cx:pt>
          <cx:pt idx="57">Алтайский край</cx:pt>
          <cx:pt idx="58">Республика Дагестан</cx:pt>
          <cx:pt idx="59">Воронежская область</cx:pt>
          <cx:pt idx="60">Ставропольский край</cx:pt>
          <cx:pt idx="61">Тамбовская область</cx:pt>
          <cx:pt idx="62">Республика Татарстан</cx:pt>
          <cx:pt idx="63">Ямало-Ненецкий автономный округ </cx:pt>
          <cx:pt idx="64">Мурманская область</cx:pt>
          <cx:pt idx="65">Республика Бурятия</cx:pt>
          <cx:pt idx="66">Ярославская область</cx:pt>
          <cx:pt idx="67">Омская область </cx:pt>
          <cx:pt idx="68">Ростовская область</cx:pt>
          <cx:pt idx="69">Белгородская область</cx:pt>
          <cx:pt idx="70">Смоленская область</cx:pt>
          <cx:pt idx="71">Тюменская область</cx:pt>
          <cx:pt idx="72">Кемеровская область</cx:pt>
          <cx:pt idx="73">Пермский край</cx:pt>
          <cx:pt idx="74">Вологодская область</cx:pt>
          <cx:pt idx="75">Архангельская область</cx:pt>
          <cx:pt idx="76">Забайкальский край</cx:pt>
          <cx:pt idx="77">Республика Северная Осетия</cx:pt>
          <cx:pt idx="78">Орловская область</cx:pt>
          <cx:pt idx="79">Москва</cx:pt>
          <cx:pt idx="80">Калининградская область</cx:pt>
          <cx:pt idx="81">Космтромская область</cx:pt>
          <cx:pt idx="82">Пензенская область</cx:pt>
          <cx:pt idx="83">Кировская область</cx:pt>
          <cx:pt idx="84">Тверская область</cx:pt>
        </cx:lvl>
      </cx:strDim>
      <cx:numDim type="val">
        <cx:f>'Рейтинг по нацпроектам'!$E$2:$E$86</cx:f>
        <cx:lvl ptCount="85" formatCode="0,0%">
          <cx:pt idx="0">0.017736214124475975</cx:pt>
          <cx:pt idx="1">0.023069207622868605</cx:pt>
          <cx:pt idx="2">0.055508112724167377</cx:pt>
          <cx:pt idx="3">0.065517241379310351</cx:pt>
          <cx:pt idx="4">0.058641975308641972</cx:pt>
          <cx:pt idx="5">0.038626609442060089</cx:pt>
          <cx:pt idx="6">0.038737446197991389</cx:pt>
          <cx:pt idx="7">0.052147239263803678</cx:pt>
          <cx:pt idx="8">0.036745406824146981</cx:pt>
          <cx:pt idx="9">0.070821529745042494</cx:pt>
          <cx:pt idx="10">0.056737588652482268</cx:pt>
          <cx:pt idx="11">0.06702127659574468</cx:pt>
          <cx:pt idx="12">0.048632218844984802</cx:pt>
          <cx:pt idx="13">0.085803432137285487</cx:pt>
          <cx:pt idx="14">0.044576523031203567</cx:pt>
          <cx:pt idx="15">0.059665871121718374</cx:pt>
          <cx:pt idx="16">0.041167664670658681</cx:pt>
          <cx:pt idx="17">0.031434184675834968</cx:pt>
          <cx:pt idx="18">0.046511627906976744</cx:pt>
          <cx:pt idx="19">0.041131105398457581</cx:pt>
          <cx:pt idx="20">0.041227229146692232</cx:pt>
          <cx:pt idx="21">0.076923076923076927</cx:pt>
          <cx:pt idx="22">0.062068965517241378</cx:pt>
          <cx:pt idx="23">0.04569055036344756</cx:pt>
          <cx:pt idx="24">0.050955414012738856</cx:pt>
          <cx:pt idx="25">0.040990606319385142</cx:pt>
          <cx:pt idx="26">0.024199553239017124</cx:pt>
          <cx:pt idx="27">0.061818181818181821</cx:pt>
          <cx:pt idx="28">0.037373737373737372</cx:pt>
          <cx:pt idx="29">0.05742411812961444</cx:pt>
          <cx:pt idx="30">0.026360256843528218</cx:pt>
          <cx:pt idx="31">0.053658536585365853</cx:pt>
          <cx:pt idx="32">0.042253521126760563</cx:pt>
          <cx:pt idx="33">0.053066037735849059</cx:pt>
          <cx:pt idx="34">0.040513833992094864</cx:pt>
          <cx:pt idx="35">0.015510718789407314</cx:pt>
          <cx:pt idx="36">0.032432432432432434</cx:pt>
          <cx:pt idx="37">0.025974025974025976</cx:pt>
          <cx:pt idx="38">0.066312997347480113</cx:pt>
          <cx:pt idx="39">0.11618257261410789</cx:pt>
          <cx:pt idx="40">0.084905660377358486</cx:pt>
          <cx:pt idx="41">0.15511551155115511</cx:pt>
          <cx:pt idx="42">0.063492063492063489</cx:pt>
          <cx:pt idx="43">0.0080525535070989623</cx:pt>
          <cx:pt idx="44">0.029591836734693878</cx:pt>
          <cx:pt idx="45">0.014760147601476014</cx:pt>
          <cx:pt idx="46">0.058309037900874633</cx:pt>
          <cx:pt idx="47">0.06545454545454546</cx:pt>
          <cx:pt idx="48">0.021134202183867558</cx:pt>
          <cx:pt idx="49">0.14014251781472684</cx:pt>
          <cx:pt idx="50">0.058139534883720929</cx:pt>
          <cx:pt idx="51">0.055</cx:pt>
          <cx:pt idx="52">0.029368575624082231</cx:pt>
          <cx:pt idx="53">0.026530612244897958</cx:pt>
          <cx:pt idx="54">0.071770334928229665</cx:pt>
          <cx:pt idx="55">0.037815126050420166</cx:pt>
          <cx:pt idx="56">0.073569482288828342</cx:pt>
          <cx:pt idx="57">0.037323037323037322</cx:pt>
          <cx:pt idx="58">0.039017341040462429</cx:pt>
          <cx:pt idx="59">0.042141230068337129</cx:pt>
          <cx:pt idx="60">0.057455540355677154</cx:pt>
          <cx:pt idx="61">0.14661654135338345</cx:pt>
          <cx:pt idx="62">0.016044925792218213</cx:pt>
          <cx:pt idx="63">0.0477326968973747</cx:pt>
          <cx:pt idx="64">0.031986531986531987</cx:pt>
          <cx:pt idx="65">0.037216828478964403</cx:pt>
          <cx:pt idx="66">0.065193370165745862</cx:pt>
          <cx:pt idx="67">0.031390134529147982</cx:pt>
          <cx:pt idx="68">0.023171614771904415</cx:pt>
          <cx:pt idx="69">0.062003179650238473</cx:pt>
          <cx:pt idx="70">0.035598705501618123</cx:pt>
          <cx:pt idx="71">0.034005037783375318</cx:pt>
          <cx:pt idx="72">0.046689303904923603</cx:pt>
          <cx:pt idx="73">0.051072522982635343</cx:pt>
          <cx:pt idx="74">0.084337349397590355</cx:pt>
          <cx:pt idx="75">0.075593952483801297</cx:pt>
          <cx:pt idx="76">0.040395713107996702</cx:pt>
          <cx:pt idx="77">0.069377990430622011</cx:pt>
          <cx:pt idx="78">0.043613707165109032</cx:pt>
          <cx:pt idx="79">0.0081484390339681915</cx:pt>
          <cx:pt idx="80">0.032879818594104306</cx:pt>
          <cx:pt idx="81">0.04105960264900662</cx:pt>
          <cx:pt idx="82">0.044444444444444446</cx:pt>
          <cx:pt idx="83">0.070080862533692723</cx:pt>
          <cx:pt idx="84">0.064516129032258063</cx:pt>
        </cx:lvl>
      </cx:numDim>
    </cx:data>
  </cx:chartData>
  <cx:chart>
    <cx:title pos="t" align="ctr" overlay="0">
      <cx:tx>
        <cx:txData>
          <cx:v>Доля упоминаний нацпроектов от общего количества упоминаний региона, %</cx:v>
        </cx:txData>
      </cx:tx>
      <cx:txPr>
        <a:bodyPr rot="0" spcFirstLastPara="1" vertOverflow="ellipsis" vert="horz" wrap="square" lIns="0" tIns="0" rIns="0" bIns="0" anchor="ctr" anchorCtr="1"/>
        <a:lstStyle/>
        <a:p>
          <a:pPr algn="ctr">
            <a:defRPr sz="1400"/>
          </a:pPr>
          <a:r>
            <a:rPr lang="ru-RU" sz="1400" dirty="0"/>
            <a:t>Доля упоминаний нацпроектов от общего количества упоминаний региона, %</a:t>
          </a:r>
        </a:p>
      </cx:txPr>
    </cx:title>
    <cx:plotArea>
      <cx:plotAreaRegion>
        <cx:series layoutId="boxWhisker" uniqueId="{74D862DB-BD4A-41E7-AA83-8CC747C6CA6A}">
          <cx:tx>
            <cx:txData>
              <cx:f>'Рейтинг по нацпроектам'!$E$1</cx:f>
              <cx:v>Доля упоминаний нацпроектов от общего количества упоминаний региона, %</cx:v>
            </cx:txData>
          </cx:tx>
          <cx:spPr>
            <a:solidFill>
              <a:srgbClr val="BE288C"/>
            </a:solidFill>
            <a:ln>
              <a:solidFill>
                <a:srgbClr val="BE288C"/>
              </a:solidFill>
            </a:ln>
          </cx:spPr>
          <cx:dataId val="0"/>
          <cx:layoutPr>
            <cx:visibility meanLine="0" meanMarker="1" nonoutliers="0" outliers="1"/>
            <cx:statistics quartileMethod="exclusive"/>
          </cx:layoutPr>
        </cx:series>
      </cx:plotAreaRegion>
      <cx:axis id="0">
        <cx:catScaling gapWidth="1"/>
        <cx:tickLabels/>
        <cx:txPr>
          <a:bodyPr rot="-60000000" spcFirstLastPara="1" vertOverflow="ellipsis" vert="horz" wrap="square" lIns="0" tIns="0" rIns="0" bIns="0" anchor="ctr" anchorCtr="1"/>
          <a:lstStyle/>
          <a:p>
            <a:pPr>
              <a:defRPr sz="800"/>
            </a:pPr>
            <a:endParaRPr lang="ru-RU" sz="800"/>
          </a:p>
        </cx:txPr>
      </cx:axis>
      <cx:axis id="1">
        <cx:valScaling/>
        <cx:majorGridlines/>
        <cx:tickLabels/>
        <cx:txPr>
          <a:bodyPr rot="-60000000" spcFirstLastPara="1" vertOverflow="ellipsis" vert="horz" wrap="square" lIns="0" tIns="0" rIns="0" bIns="0" anchor="ctr" anchorCtr="1"/>
          <a:lstStyle/>
          <a:p>
            <a:pPr>
              <a:defRPr sz="1000"/>
            </a:pPr>
            <a:endParaRPr lang="ru-RU" sz="1000"/>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bodyPr rot="-60000000" vert="horz"/>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bodyPr rot="-60000000" vert="horz"/>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rot="0" vert="horz"/>
  </cs:title>
  <cs:trendline>
    <cs:lnRef idx="0"/>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bodyPr rot="-60000000" vert="horz"/>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bodyPr rot="-60000000" vert="horz"/>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bodyPr rot="-60000000" vert="horz"/>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rot="0" vert="horz"/>
  </cs:title>
  <cs:trendline>
    <cs:lnRef idx="0"/>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bodyPr rot="-60000000" vert="horz"/>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240E79-DE96-804C-AC2F-B4F8DE590600}"/>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RU" dirty="0">
              <a:latin typeface="Raleway" pitchFamily="2" charset="0"/>
            </a:endParaRPr>
          </a:p>
        </p:txBody>
      </p:sp>
      <p:sp>
        <p:nvSpPr>
          <p:cNvPr id="3" name="Date Placeholder 2">
            <a:extLst>
              <a:ext uri="{FF2B5EF4-FFF2-40B4-BE49-F238E27FC236}">
                <a16:creationId xmlns:a16="http://schemas.microsoft.com/office/drawing/2014/main" id="{E1350F80-AC0D-EC4C-8BD8-F23920CB78AB}"/>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F56298A2-3A9D-EE48-8ACE-5E2C3827541D}" type="datetimeFigureOut">
              <a:rPr lang="en-RU" smtClean="0">
                <a:latin typeface="Raleway" pitchFamily="2" charset="0"/>
              </a:rPr>
              <a:t>09/14/2021</a:t>
            </a:fld>
            <a:endParaRPr lang="en-RU" dirty="0">
              <a:latin typeface="Raleway" pitchFamily="2" charset="0"/>
            </a:endParaRPr>
          </a:p>
        </p:txBody>
      </p:sp>
      <p:sp>
        <p:nvSpPr>
          <p:cNvPr id="4" name="Footer Placeholder 3">
            <a:extLst>
              <a:ext uri="{FF2B5EF4-FFF2-40B4-BE49-F238E27FC236}">
                <a16:creationId xmlns:a16="http://schemas.microsoft.com/office/drawing/2014/main" id="{61AA7CAC-D058-334B-9AFD-F2B622A2E502}"/>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RU" dirty="0">
              <a:latin typeface="Raleway" pitchFamily="2" charset="0"/>
            </a:endParaRPr>
          </a:p>
        </p:txBody>
      </p:sp>
      <p:sp>
        <p:nvSpPr>
          <p:cNvPr id="5" name="Slide Number Placeholder 4">
            <a:extLst>
              <a:ext uri="{FF2B5EF4-FFF2-40B4-BE49-F238E27FC236}">
                <a16:creationId xmlns:a16="http://schemas.microsoft.com/office/drawing/2014/main" id="{9F354B6A-B923-A343-A19B-59D2FB2B3207}"/>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31901731-0282-4F46-9E6C-DA7213262FDD}" type="slidenum">
              <a:rPr lang="en-RU" smtClean="0">
                <a:latin typeface="Raleway" pitchFamily="2" charset="0"/>
              </a:rPr>
              <a:t>‹#›</a:t>
            </a:fld>
            <a:endParaRPr lang="en-RU" dirty="0">
              <a:latin typeface="Raleway" pitchFamily="2" charset="0"/>
            </a:endParaRPr>
          </a:p>
        </p:txBody>
      </p:sp>
    </p:spTree>
    <p:extLst>
      <p:ext uri="{BB962C8B-B14F-4D97-AF65-F5344CB8AC3E}">
        <p14:creationId xmlns:p14="http://schemas.microsoft.com/office/powerpoint/2010/main" val="277890503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13:07:57.258"/>
    </inkml:context>
    <inkml:brush xml:id="br0">
      <inkml:brushProperty name="width" value="0.05" units="cm"/>
      <inkml:brushProperty name="height" value="0.05" units="cm"/>
    </inkml:brush>
  </inkml:definitions>
  <inkml:trace contextRef="#ctx0" brushRef="#br0">1 0 32767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13:07:57.258"/>
    </inkml:context>
    <inkml:brush xml:id="br0">
      <inkml:brushProperty name="width" value="0.05" units="cm"/>
      <inkml:brushProperty name="height" value="0.05" units="cm"/>
    </inkml:brush>
  </inkml:definitions>
  <inkml:trace contextRef="#ctx0" brushRef="#br0">1 0 32767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13:07:57.258"/>
    </inkml:context>
    <inkml:brush xml:id="br0">
      <inkml:brushProperty name="width" value="0.05" units="cm"/>
      <inkml:brushProperty name="height" value="0.05" units="cm"/>
    </inkml:brush>
  </inkml:definitions>
  <inkml:trace contextRef="#ctx0" brushRef="#br0">1 0 32767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13:07:57.258"/>
    </inkml:context>
    <inkml:brush xml:id="br0">
      <inkml:brushProperty name="width" value="0.05" units="cm"/>
      <inkml:brushProperty name="height" value="0.05" units="cm"/>
    </inkml:brush>
  </inkml:definitions>
  <inkml:trace contextRef="#ctx0" brushRef="#br0">1 0 32767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13:07:57.258"/>
    </inkml:context>
    <inkml:brush xml:id="br0">
      <inkml:brushProperty name="width" value="0.05" units="cm"/>
      <inkml:brushProperty name="height" value="0.05" units="cm"/>
    </inkml:brush>
  </inkml:definitions>
  <inkml:trace contextRef="#ctx0" brushRef="#br0">1 0 32767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13:07:57.258"/>
    </inkml:context>
    <inkml:brush xml:id="br0">
      <inkml:brushProperty name="width" value="0.05" units="cm"/>
      <inkml:brushProperty name="height" value="0.05" units="cm"/>
    </inkml:brush>
  </inkml:definitions>
  <inkml:trace contextRef="#ctx0" brushRef="#br0">1 0 32767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13:07:57.258"/>
    </inkml:context>
    <inkml:brush xml:id="br0">
      <inkml:brushProperty name="width" value="0.05" units="cm"/>
      <inkml:brushProperty name="height" value="0.05" units="cm"/>
    </inkml:brush>
  </inkml:definitions>
  <inkml:trace contextRef="#ctx0" brushRef="#br0">1 0 32767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13:07:57.258"/>
    </inkml:context>
    <inkml:brush xml:id="br0">
      <inkml:brushProperty name="width" value="0.05" units="cm"/>
      <inkml:brushProperty name="height" value="0.05" units="cm"/>
    </inkml:brush>
  </inkml:definitions>
  <inkml:trace contextRef="#ctx0" brushRef="#br0">1 0 32767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atin typeface="Raleway" pitchFamily="2" charset="0"/>
              </a:defRPr>
            </a:lvl1pPr>
          </a:lstStyle>
          <a:p>
            <a:endParaRPr lang="en-RU" dirty="0"/>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atin typeface="Raleway" pitchFamily="2" charset="0"/>
              </a:defRPr>
            </a:lvl1pPr>
          </a:lstStyle>
          <a:p>
            <a:fld id="{226ECFF4-062D-D645-8DBC-F8E5F4D104BB}" type="datetimeFigureOut">
              <a:rPr lang="en-RU" smtClean="0"/>
              <a:pPr/>
              <a:t>09/14/2021</a:t>
            </a:fld>
            <a:endParaRPr lang="en-RU"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RU"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atin typeface="Raleway" pitchFamily="2" charset="0"/>
              </a:defRPr>
            </a:lvl1pPr>
          </a:lstStyle>
          <a:p>
            <a:endParaRPr lang="en-RU" dirty="0"/>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atin typeface="Raleway" pitchFamily="2" charset="0"/>
              </a:defRPr>
            </a:lvl1pPr>
          </a:lstStyle>
          <a:p>
            <a:fld id="{11DBEE8A-AC57-9A48-8B8C-96811CE4C6ED}" type="slidenum">
              <a:rPr lang="en-RU" smtClean="0"/>
              <a:pPr/>
              <a:t>‹#›</a:t>
            </a:fld>
            <a:endParaRPr lang="en-RU" dirty="0"/>
          </a:p>
        </p:txBody>
      </p:sp>
    </p:spTree>
    <p:extLst>
      <p:ext uri="{BB962C8B-B14F-4D97-AF65-F5344CB8AC3E}">
        <p14:creationId xmlns:p14="http://schemas.microsoft.com/office/powerpoint/2010/main" val="2068109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aleway" pitchFamily="2" charset="0"/>
        <a:ea typeface="+mn-ea"/>
        <a:cs typeface="+mn-cs"/>
      </a:defRPr>
    </a:lvl1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1">
    <p:bg>
      <p:bgPr>
        <a:solidFill>
          <a:srgbClr val="E8E8E9"/>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3E4EBB-EB8D-194E-A708-BC268840C13B}"/>
              </a:ext>
            </a:extLst>
          </p:cNvPr>
          <p:cNvSpPr/>
          <p:nvPr userDrawn="1"/>
        </p:nvSpPr>
        <p:spPr>
          <a:xfrm>
            <a:off x="1768" y="0"/>
            <a:ext cx="50301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CB0F3866-C7E6-C840-B46C-CD02C1C49D09}"/>
              </a:ext>
            </a:extLst>
          </p:cNvPr>
          <p:cNvSpPr/>
          <p:nvPr userDrawn="1"/>
        </p:nvSpPr>
        <p:spPr>
          <a:xfrm>
            <a:off x="4897820" y="0"/>
            <a:ext cx="73019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5" name="Freeform 34">
            <a:extLst>
              <a:ext uri="{FF2B5EF4-FFF2-40B4-BE49-F238E27FC236}">
                <a16:creationId xmlns:a16="http://schemas.microsoft.com/office/drawing/2014/main" id="{1D5C8C7C-7ACF-7A40-8A74-861736CB78B4}"/>
              </a:ext>
            </a:extLst>
          </p:cNvPr>
          <p:cNvSpPr/>
          <p:nvPr userDrawn="1"/>
        </p:nvSpPr>
        <p:spPr>
          <a:xfrm rot="16200000" flipV="1">
            <a:off x="8821822" y="3493675"/>
            <a:ext cx="4112773" cy="2638097"/>
          </a:xfrm>
          <a:custGeom>
            <a:avLst/>
            <a:gdLst>
              <a:gd name="connsiteX0" fmla="*/ 4112773 w 4112773"/>
              <a:gd name="connsiteY0" fmla="*/ 0 h 2638097"/>
              <a:gd name="connsiteX1" fmla="*/ 0 w 4112773"/>
              <a:gd name="connsiteY1" fmla="*/ 0 h 2638097"/>
              <a:gd name="connsiteX2" fmla="*/ 1 w 4112773"/>
              <a:gd name="connsiteY2" fmla="*/ 2638097 h 2638097"/>
              <a:gd name="connsiteX3" fmla="*/ 3663453 w 4112773"/>
              <a:gd name="connsiteY3" fmla="*/ 2638096 h 2638097"/>
            </a:gdLst>
            <a:ahLst/>
            <a:cxnLst>
              <a:cxn ang="0">
                <a:pos x="connsiteX0" y="connsiteY0"/>
              </a:cxn>
              <a:cxn ang="0">
                <a:pos x="connsiteX1" y="connsiteY1"/>
              </a:cxn>
              <a:cxn ang="0">
                <a:pos x="connsiteX2" y="connsiteY2"/>
              </a:cxn>
              <a:cxn ang="0">
                <a:pos x="connsiteX3" y="connsiteY3"/>
              </a:cxn>
            </a:cxnLst>
            <a:rect l="l" t="t" r="r" b="b"/>
            <a:pathLst>
              <a:path w="4112773" h="2638097">
                <a:moveTo>
                  <a:pt x="4112773" y="0"/>
                </a:moveTo>
                <a:lnTo>
                  <a:pt x="0" y="0"/>
                </a:lnTo>
                <a:lnTo>
                  <a:pt x="1" y="2638097"/>
                </a:lnTo>
                <a:lnTo>
                  <a:pt x="3663453" y="2638096"/>
                </a:lnTo>
                <a:close/>
              </a:path>
            </a:pathLst>
          </a:custGeom>
          <a:solidFill>
            <a:srgbClr val="D538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sp>
        <p:nvSpPr>
          <p:cNvPr id="33" name="Freeform 32">
            <a:extLst>
              <a:ext uri="{FF2B5EF4-FFF2-40B4-BE49-F238E27FC236}">
                <a16:creationId xmlns:a16="http://schemas.microsoft.com/office/drawing/2014/main" id="{8129F2E2-A88F-F84F-B835-940C7B1E7882}"/>
              </a:ext>
            </a:extLst>
          </p:cNvPr>
          <p:cNvSpPr/>
          <p:nvPr userDrawn="1"/>
        </p:nvSpPr>
        <p:spPr>
          <a:xfrm rot="16200000" flipV="1">
            <a:off x="5973295" y="3283025"/>
            <a:ext cx="3659023" cy="3513147"/>
          </a:xfrm>
          <a:custGeom>
            <a:avLst/>
            <a:gdLst>
              <a:gd name="connsiteX0" fmla="*/ 3659023 w 3659023"/>
              <a:gd name="connsiteY0" fmla="*/ 0 h 3505773"/>
              <a:gd name="connsiteX1" fmla="*/ 0 w 3659023"/>
              <a:gd name="connsiteY1" fmla="*/ 0 h 3505773"/>
              <a:gd name="connsiteX2" fmla="*/ 1 w 3659023"/>
              <a:gd name="connsiteY2" fmla="*/ 3505773 h 3505773"/>
              <a:gd name="connsiteX3" fmla="*/ 3061920 w 3659023"/>
              <a:gd name="connsiteY3" fmla="*/ 3505773 h 3505773"/>
              <a:gd name="connsiteX4" fmla="*/ 3659023 w 3659023"/>
              <a:gd name="connsiteY4" fmla="*/ 0 h 3505773"/>
              <a:gd name="connsiteX0" fmla="*/ 3659023 w 3659023"/>
              <a:gd name="connsiteY0" fmla="*/ 0 h 3513147"/>
              <a:gd name="connsiteX1" fmla="*/ 0 w 3659023"/>
              <a:gd name="connsiteY1" fmla="*/ 0 h 3513147"/>
              <a:gd name="connsiteX2" fmla="*/ 1 w 3659023"/>
              <a:gd name="connsiteY2" fmla="*/ 3505773 h 3513147"/>
              <a:gd name="connsiteX3" fmla="*/ 3039798 w 3659023"/>
              <a:gd name="connsiteY3" fmla="*/ 3513147 h 3513147"/>
              <a:gd name="connsiteX4" fmla="*/ 3659023 w 3659023"/>
              <a:gd name="connsiteY4" fmla="*/ 0 h 351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023" h="3513147">
                <a:moveTo>
                  <a:pt x="3659023" y="0"/>
                </a:moveTo>
                <a:lnTo>
                  <a:pt x="0" y="0"/>
                </a:lnTo>
                <a:cubicBezTo>
                  <a:pt x="0" y="1168591"/>
                  <a:pt x="1" y="2337182"/>
                  <a:pt x="1" y="3505773"/>
                </a:cubicBezTo>
                <a:lnTo>
                  <a:pt x="3039798" y="3513147"/>
                </a:lnTo>
                <a:lnTo>
                  <a:pt x="3659023" y="0"/>
                </a:lnTo>
                <a:close/>
              </a:path>
            </a:pathLst>
          </a:custGeom>
          <a:solidFill>
            <a:srgbClr val="582C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sp>
        <p:nvSpPr>
          <p:cNvPr id="25" name="Freeform 24">
            <a:extLst>
              <a:ext uri="{FF2B5EF4-FFF2-40B4-BE49-F238E27FC236}">
                <a16:creationId xmlns:a16="http://schemas.microsoft.com/office/drawing/2014/main" id="{BE3CB566-8721-8647-BB33-1DD338139594}"/>
              </a:ext>
            </a:extLst>
          </p:cNvPr>
          <p:cNvSpPr/>
          <p:nvPr userDrawn="1"/>
        </p:nvSpPr>
        <p:spPr>
          <a:xfrm rot="16200000" flipV="1">
            <a:off x="3666884" y="4482170"/>
            <a:ext cx="1904195" cy="2869686"/>
          </a:xfrm>
          <a:custGeom>
            <a:avLst/>
            <a:gdLst>
              <a:gd name="connsiteX0" fmla="*/ 1904195 w 1904195"/>
              <a:gd name="connsiteY0" fmla="*/ 0 h 2869686"/>
              <a:gd name="connsiteX1" fmla="*/ 0 w 1904195"/>
              <a:gd name="connsiteY1" fmla="*/ 0 h 2869686"/>
              <a:gd name="connsiteX2" fmla="*/ 0 w 1904195"/>
              <a:gd name="connsiteY2" fmla="*/ 2869686 h 2869686"/>
              <a:gd name="connsiteX3" fmla="*/ 1385930 w 1904195"/>
              <a:gd name="connsiteY3" fmla="*/ 2869686 h 2869686"/>
              <a:gd name="connsiteX4" fmla="*/ 1904195 w 1904195"/>
              <a:gd name="connsiteY4" fmla="*/ 0 h 2869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195" h="2869686">
                <a:moveTo>
                  <a:pt x="1904195" y="0"/>
                </a:moveTo>
                <a:lnTo>
                  <a:pt x="0" y="0"/>
                </a:lnTo>
                <a:lnTo>
                  <a:pt x="0" y="2869686"/>
                </a:lnTo>
                <a:lnTo>
                  <a:pt x="1385930" y="2869686"/>
                </a:lnTo>
                <a:lnTo>
                  <a:pt x="1904195" y="0"/>
                </a:lnTo>
                <a:close/>
              </a:path>
            </a:pathLst>
          </a:custGeom>
          <a:solidFill>
            <a:srgbClr val="3E8F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sp>
        <p:nvSpPr>
          <p:cNvPr id="3" name="Freeform 17">
            <a:extLst>
              <a:ext uri="{FF2B5EF4-FFF2-40B4-BE49-F238E27FC236}">
                <a16:creationId xmlns:a16="http://schemas.microsoft.com/office/drawing/2014/main" id="{3B013371-399B-4669-BDD8-FF74CDA305A3}"/>
              </a:ext>
            </a:extLst>
          </p:cNvPr>
          <p:cNvSpPr/>
          <p:nvPr userDrawn="1"/>
        </p:nvSpPr>
        <p:spPr>
          <a:xfrm rot="16200000" flipV="1">
            <a:off x="2770689" y="77648"/>
            <a:ext cx="6858000" cy="6713956"/>
          </a:xfrm>
          <a:custGeom>
            <a:avLst/>
            <a:gdLst>
              <a:gd name="connsiteX0" fmla="*/ 0 w 6444342"/>
              <a:gd name="connsiteY0" fmla="*/ 0 h 6713956"/>
              <a:gd name="connsiteX1" fmla="*/ 0 w 6444342"/>
              <a:gd name="connsiteY1" fmla="*/ 6713956 h 6713956"/>
              <a:gd name="connsiteX2" fmla="*/ 5068787 w 6444342"/>
              <a:gd name="connsiteY2" fmla="*/ 6713956 h 6713956"/>
              <a:gd name="connsiteX3" fmla="*/ 6444342 w 6444342"/>
              <a:gd name="connsiteY3" fmla="*/ 0 h 6713956"/>
              <a:gd name="connsiteX0" fmla="*/ 0 w 6444342"/>
              <a:gd name="connsiteY0" fmla="*/ 0 h 6713956"/>
              <a:gd name="connsiteX1" fmla="*/ 0 w 6444342"/>
              <a:gd name="connsiteY1" fmla="*/ 6713956 h 6713956"/>
              <a:gd name="connsiteX2" fmla="*/ 5340700 w 6444342"/>
              <a:gd name="connsiteY2" fmla="*/ 6713956 h 6713956"/>
              <a:gd name="connsiteX3" fmla="*/ 6444342 w 6444342"/>
              <a:gd name="connsiteY3" fmla="*/ 0 h 6713956"/>
              <a:gd name="connsiteX4" fmla="*/ 0 w 6444342"/>
              <a:gd name="connsiteY4" fmla="*/ 0 h 671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6713956">
                <a:moveTo>
                  <a:pt x="0" y="0"/>
                </a:moveTo>
                <a:lnTo>
                  <a:pt x="0" y="6713956"/>
                </a:lnTo>
                <a:lnTo>
                  <a:pt x="5340700" y="6713956"/>
                </a:lnTo>
                <a:lnTo>
                  <a:pt x="6444342" y="0"/>
                </a:lnTo>
                <a:lnTo>
                  <a:pt x="0" y="0"/>
                </a:lnTo>
                <a:close/>
              </a:path>
            </a:pathLst>
          </a:custGeom>
          <a:gradFill>
            <a:gsLst>
              <a:gs pos="0">
                <a:schemeClr val="bg1">
                  <a:alpha val="0"/>
                </a:schemeClr>
              </a:gs>
              <a:gs pos="34000">
                <a:schemeClr val="bg1">
                  <a:alpha val="0"/>
                </a:schemeClr>
              </a:gs>
              <a:gs pos="68000">
                <a:schemeClr val="bg1">
                  <a:alpha val="14000"/>
                </a:schemeClr>
              </a:gs>
              <a:gs pos="97000">
                <a:schemeClr val="bg1">
                  <a:alpha val="46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RU" baseline="-25000" dirty="0"/>
          </a:p>
        </p:txBody>
      </p:sp>
      <p:cxnSp>
        <p:nvCxnSpPr>
          <p:cNvPr id="6" name="Straight Connector 5">
            <a:extLst>
              <a:ext uri="{FF2B5EF4-FFF2-40B4-BE49-F238E27FC236}">
                <a16:creationId xmlns:a16="http://schemas.microsoft.com/office/drawing/2014/main" id="{22BB97FE-ACB4-7947-9A79-678532F25420}"/>
              </a:ext>
            </a:extLst>
          </p:cNvPr>
          <p:cNvCxnSpPr>
            <a:cxnSpLocks/>
          </p:cNvCxnSpPr>
          <p:nvPr userDrawn="1"/>
        </p:nvCxnSpPr>
        <p:spPr>
          <a:xfrm>
            <a:off x="519964" y="1977446"/>
            <a:ext cx="110474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2F8046-E18F-304A-94C9-5E9DB8C4CC39}"/>
              </a:ext>
            </a:extLst>
          </p:cNvPr>
          <p:cNvCxnSpPr>
            <a:cxnSpLocks/>
          </p:cNvCxnSpPr>
          <p:nvPr userDrawn="1"/>
        </p:nvCxnSpPr>
        <p:spPr>
          <a:xfrm>
            <a:off x="520069" y="4556020"/>
            <a:ext cx="110474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7">
            <a:extLst>
              <a:ext uri="{FF2B5EF4-FFF2-40B4-BE49-F238E27FC236}">
                <a16:creationId xmlns:a16="http://schemas.microsoft.com/office/drawing/2014/main" id="{1F174F76-79D2-704D-8B6F-8BDC2FEED24A}"/>
              </a:ext>
            </a:extLst>
          </p:cNvPr>
          <p:cNvSpPr>
            <a:spLocks noGrp="1"/>
          </p:cNvSpPr>
          <p:nvPr userDrawn="1">
            <p:ph type="title" hasCustomPrompt="1"/>
          </p:nvPr>
        </p:nvSpPr>
        <p:spPr>
          <a:xfrm>
            <a:off x="519964" y="4569083"/>
            <a:ext cx="11047421" cy="1810501"/>
          </a:xfrm>
        </p:spPr>
        <p:txBody>
          <a:bodyPr tIns="0" bIns="0">
            <a:noAutofit/>
          </a:bodyPr>
          <a:lstStyle>
            <a:lvl1pPr>
              <a:lnSpc>
                <a:spcPts val="3980"/>
              </a:lnSpc>
              <a:defRPr sz="4400" b="1" i="0">
                <a:solidFill>
                  <a:schemeClr val="bg1"/>
                </a:solidFill>
                <a:latin typeface="Raleway" pitchFamily="2" charset="77"/>
              </a:defRPr>
            </a:lvl1pPr>
          </a:lstStyle>
          <a:p>
            <a:r>
              <a:rPr lang="ru-RU" dirty="0"/>
              <a:t>Заголовок </a:t>
            </a:r>
            <a:br>
              <a:rPr lang="ru-RU" dirty="0"/>
            </a:br>
            <a:r>
              <a:rPr lang="ru-RU" dirty="0"/>
              <a:t>презентации</a:t>
            </a:r>
            <a:endParaRPr lang="en-RU" dirty="0"/>
          </a:p>
        </p:txBody>
      </p:sp>
      <p:sp>
        <p:nvSpPr>
          <p:cNvPr id="5" name="Text Placeholder 4">
            <a:extLst>
              <a:ext uri="{FF2B5EF4-FFF2-40B4-BE49-F238E27FC236}">
                <a16:creationId xmlns:a16="http://schemas.microsoft.com/office/drawing/2014/main" id="{1560E396-B81D-9946-806B-1B35DCC5A712}"/>
              </a:ext>
            </a:extLst>
          </p:cNvPr>
          <p:cNvSpPr>
            <a:spLocks noGrp="1"/>
          </p:cNvSpPr>
          <p:nvPr>
            <p:ph type="body" sz="quarter" idx="10" hasCustomPrompt="1"/>
          </p:nvPr>
        </p:nvSpPr>
        <p:spPr>
          <a:xfrm>
            <a:off x="520700" y="3708400"/>
            <a:ext cx="11047413" cy="847725"/>
          </a:xfrm>
          <a:prstGeom prst="rect">
            <a:avLst/>
          </a:prstGeom>
        </p:spPr>
        <p:txBody>
          <a:bodyPr/>
          <a:lstStyle>
            <a:lvl1pPr marL="0">
              <a:spcBef>
                <a:spcPts val="0"/>
              </a:spcBef>
              <a:buNone/>
              <a:defRPr lang="en-RU" sz="2400" b="1" i="0" kern="1200" dirty="0">
                <a:solidFill>
                  <a:schemeClr val="bg1"/>
                </a:solidFill>
                <a:latin typeface="Raleway Medium" pitchFamily="2" charset="77"/>
                <a:ea typeface="+mj-ea"/>
                <a:cs typeface="+mj-cs"/>
              </a:defRPr>
            </a:lvl1pPr>
          </a:lstStyle>
          <a:p>
            <a:pPr lvl="0"/>
            <a:r>
              <a:rPr lang="ru-RU" dirty="0"/>
              <a:t>Заголовок </a:t>
            </a:r>
          </a:p>
          <a:p>
            <a:pPr lvl="0"/>
            <a:r>
              <a:rPr lang="ru-RU" dirty="0"/>
              <a:t>презентации</a:t>
            </a:r>
            <a:endParaRPr lang="en-RU" dirty="0"/>
          </a:p>
        </p:txBody>
      </p:sp>
      <p:pic>
        <p:nvPicPr>
          <p:cNvPr id="13" name="Picture 12">
            <a:extLst>
              <a:ext uri="{FF2B5EF4-FFF2-40B4-BE49-F238E27FC236}">
                <a16:creationId xmlns:a16="http://schemas.microsoft.com/office/drawing/2014/main" id="{352C8AE7-3E6E-4DC1-AD7C-4165242E2A10}"/>
              </a:ext>
            </a:extLst>
          </p:cNvPr>
          <p:cNvPicPr>
            <a:picLocks noChangeAspect="1"/>
          </p:cNvPicPr>
          <p:nvPr userDrawn="1"/>
        </p:nvPicPr>
        <p:blipFill>
          <a:blip r:embed="rId2"/>
          <a:stretch>
            <a:fillRect/>
          </a:stretch>
        </p:blipFill>
        <p:spPr>
          <a:xfrm>
            <a:off x="623721" y="806925"/>
            <a:ext cx="2977781" cy="863005"/>
          </a:xfrm>
          <a:prstGeom prst="rect">
            <a:avLst/>
          </a:prstGeom>
        </p:spPr>
      </p:pic>
    </p:spTree>
    <p:extLst>
      <p:ext uri="{BB962C8B-B14F-4D97-AF65-F5344CB8AC3E}">
        <p14:creationId xmlns:p14="http://schemas.microsoft.com/office/powerpoint/2010/main" val="350218304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321DEF-03AE-B843-B724-8D95072E65B6}"/>
              </a:ext>
            </a:extLst>
          </p:cNvPr>
          <p:cNvCxnSpPr>
            <a:cxnSpLocks/>
          </p:cNvCxnSpPr>
          <p:nvPr/>
        </p:nvCxnSpPr>
        <p:spPr>
          <a:xfrm>
            <a:off x="515769" y="512763"/>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AF57457-BEF5-944A-85E5-E4DB58E91784}"/>
              </a:ext>
            </a:extLst>
          </p:cNvPr>
          <p:cNvCxnSpPr>
            <a:cxnSpLocks/>
          </p:cNvCxnSpPr>
          <p:nvPr/>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0523944D-45CB-F247-8C49-990D80586DF8}"/>
              </a:ext>
            </a:extLst>
          </p:cNvPr>
          <p:cNvSpPr>
            <a:spLocks noGrp="1"/>
          </p:cNvSpPr>
          <p:nvPr>
            <p:ph type="title" hasCustomPrompt="1"/>
          </p:nvPr>
        </p:nvSpPr>
        <p:spPr>
          <a:xfrm>
            <a:off x="481836" y="526948"/>
            <a:ext cx="5285833" cy="1041717"/>
          </a:xfrm>
        </p:spPr>
        <p:txBody>
          <a:bodyPr lIns="90000" tIns="46800" rIns="90000" bIns="46800" anchor="t">
            <a:noAutofit/>
          </a:bodyPr>
          <a:lstStyle>
            <a:lvl1pPr>
              <a:defRPr lang="en-RU" sz="3200" b="1" i="0" kern="1200" dirty="0">
                <a:solidFill>
                  <a:schemeClr val="accent1"/>
                </a:solidFill>
                <a:latin typeface="Raleway" pitchFamily="2" charset="77"/>
                <a:ea typeface="+mj-ea"/>
                <a:cs typeface="+mj-cs"/>
              </a:defRPr>
            </a:lvl1pPr>
          </a:lstStyle>
          <a:p>
            <a:r>
              <a:rPr lang="ru-RU" dirty="0"/>
              <a:t>Заголовок </a:t>
            </a:r>
            <a:br>
              <a:rPr lang="ru-RU" dirty="0"/>
            </a:br>
            <a:r>
              <a:rPr lang="ru-RU" dirty="0"/>
              <a:t>слайда</a:t>
            </a:r>
            <a:endParaRPr lang="en-RU" dirty="0"/>
          </a:p>
        </p:txBody>
      </p:sp>
      <p:sp>
        <p:nvSpPr>
          <p:cNvPr id="12" name="Text Placeholder 12">
            <a:extLst>
              <a:ext uri="{FF2B5EF4-FFF2-40B4-BE49-F238E27FC236}">
                <a16:creationId xmlns:a16="http://schemas.microsoft.com/office/drawing/2014/main" id="{920218A7-45E3-6D4D-B9B7-C48A132BE17E}"/>
              </a:ext>
            </a:extLst>
          </p:cNvPr>
          <p:cNvSpPr>
            <a:spLocks noGrp="1"/>
          </p:cNvSpPr>
          <p:nvPr>
            <p:ph type="body" sz="quarter" idx="13" hasCustomPrompt="1"/>
          </p:nvPr>
        </p:nvSpPr>
        <p:spPr>
          <a:xfrm>
            <a:off x="896173" y="1877851"/>
            <a:ext cx="4691062" cy="3813175"/>
          </a:xfrm>
          <a:prstGeom prst="rect">
            <a:avLst/>
          </a:prstGeom>
        </p:spPr>
        <p:txBody>
          <a:bodyPr>
            <a:normAutofit/>
          </a:bodyPr>
          <a:lstStyle>
            <a:lvl1pPr marL="15875" indent="-15875">
              <a:buNone/>
              <a:tabLst/>
              <a:defRPr sz="1400" b="0" i="0">
                <a:latin typeface="Raleway" pitchFamily="2" charset="77"/>
              </a:defRPr>
            </a:lvl1pPr>
          </a:lstStyle>
          <a:p>
            <a:pPr lvl="0"/>
            <a:r>
              <a:rPr lang="ru-RU" dirty="0"/>
              <a:t>Текст </a:t>
            </a:r>
            <a:endParaRPr lang="en-RU" dirty="0"/>
          </a:p>
        </p:txBody>
      </p:sp>
      <p:sp>
        <p:nvSpPr>
          <p:cNvPr id="13" name="Picture Placeholder 9">
            <a:extLst>
              <a:ext uri="{FF2B5EF4-FFF2-40B4-BE49-F238E27FC236}">
                <a16:creationId xmlns:a16="http://schemas.microsoft.com/office/drawing/2014/main" id="{0F9A8364-AB50-F244-94BA-EDF0088A8CDC}"/>
              </a:ext>
            </a:extLst>
          </p:cNvPr>
          <p:cNvSpPr>
            <a:spLocks noGrp="1"/>
          </p:cNvSpPr>
          <p:nvPr>
            <p:ph type="pic" sz="quarter" idx="14" hasCustomPrompt="1"/>
          </p:nvPr>
        </p:nvSpPr>
        <p:spPr>
          <a:xfrm>
            <a:off x="6096000" y="0"/>
            <a:ext cx="6096000" cy="6858000"/>
          </a:xfrm>
          <a:prstGeom prst="rect">
            <a:avLst/>
          </a:prstGeom>
          <a:ln>
            <a:noFill/>
          </a:ln>
        </p:spPr>
        <p:txBody>
          <a:bodyPr/>
          <a:lstStyle>
            <a:lvl1pPr>
              <a:buNone/>
              <a:defRPr b="0" i="0">
                <a:latin typeface="Raleway" pitchFamily="2" charset="77"/>
              </a:defRPr>
            </a:lvl1pPr>
          </a:lstStyle>
          <a:p>
            <a:r>
              <a:rPr lang="en-RU" dirty="0"/>
              <a:t>Picture</a:t>
            </a:r>
          </a:p>
        </p:txBody>
      </p:sp>
      <p:sp>
        <p:nvSpPr>
          <p:cNvPr id="6" name="Footer Placeholder 5">
            <a:extLst>
              <a:ext uri="{FF2B5EF4-FFF2-40B4-BE49-F238E27FC236}">
                <a16:creationId xmlns:a16="http://schemas.microsoft.com/office/drawing/2014/main" id="{281516DD-BBD8-B84B-ADDD-B7BA83874CB7}"/>
              </a:ext>
            </a:extLst>
          </p:cNvPr>
          <p:cNvSpPr>
            <a:spLocks noGrp="1"/>
          </p:cNvSpPr>
          <p:nvPr>
            <p:ph type="ftr" sz="quarter" idx="15"/>
          </p:nvPr>
        </p:nvSpPr>
        <p:spPr/>
        <p:txBody>
          <a:bodyPr/>
          <a:lstStyle/>
          <a:p>
            <a:pPr marL="4763" indent="-4763">
              <a:lnSpc>
                <a:spcPct val="90000"/>
              </a:lnSpc>
            </a:pPr>
            <a:r>
              <a:rPr lang="ru-RU"/>
              <a:t>Название презентации </a:t>
            </a:r>
            <a:endParaRPr lang="ru-RU" dirty="0"/>
          </a:p>
        </p:txBody>
      </p:sp>
      <p:sp>
        <p:nvSpPr>
          <p:cNvPr id="7" name="Slide Number Placeholder 6">
            <a:extLst>
              <a:ext uri="{FF2B5EF4-FFF2-40B4-BE49-F238E27FC236}">
                <a16:creationId xmlns:a16="http://schemas.microsoft.com/office/drawing/2014/main" id="{CF38DFA1-878E-D645-B69C-7985499A66F2}"/>
              </a:ext>
            </a:extLst>
          </p:cNvPr>
          <p:cNvSpPr>
            <a:spLocks noGrp="1"/>
          </p:cNvSpPr>
          <p:nvPr>
            <p:ph type="sldNum" sz="quarter" idx="16"/>
          </p:nvPr>
        </p:nvSpPr>
        <p:spPr/>
        <p:txBody>
          <a:body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cxnSp>
        <p:nvCxnSpPr>
          <p:cNvPr id="10" name="Straight Connector 9">
            <a:extLst>
              <a:ext uri="{FF2B5EF4-FFF2-40B4-BE49-F238E27FC236}">
                <a16:creationId xmlns:a16="http://schemas.microsoft.com/office/drawing/2014/main" id="{E6BFDF7A-49AE-4721-8BFE-B3D6B7BB6961}"/>
              </a:ext>
            </a:extLst>
          </p:cNvPr>
          <p:cNvCxnSpPr>
            <a:cxnSpLocks/>
          </p:cNvCxnSpPr>
          <p:nvPr userDrawn="1"/>
        </p:nvCxnSpPr>
        <p:spPr>
          <a:xfrm>
            <a:off x="515769" y="512763"/>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732A5F7-30C1-4D38-A7BC-ECD0C0CCF9DC}"/>
              </a:ext>
            </a:extLst>
          </p:cNvPr>
          <p:cNvCxnSpPr>
            <a:cxnSpLocks/>
          </p:cNvCxnSpPr>
          <p:nvPr userDrawn="1"/>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23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07AA7-F39B-904A-BC75-FCBB383A765C}"/>
              </a:ext>
            </a:extLst>
          </p:cNvPr>
          <p:cNvSpPr>
            <a:spLocks noGrp="1"/>
          </p:cNvSpPr>
          <p:nvPr>
            <p:ph type="title" hasCustomPrompt="1"/>
          </p:nvPr>
        </p:nvSpPr>
        <p:spPr>
          <a:xfrm>
            <a:off x="484772" y="504041"/>
            <a:ext cx="10869027" cy="1041717"/>
          </a:xfrm>
        </p:spPr>
        <p:txBody>
          <a:bodyPr>
            <a:noAutofit/>
          </a:bodyPr>
          <a:lstStyle>
            <a:lvl1pPr>
              <a:defRPr sz="3200" b="1" i="0">
                <a:latin typeface="Raleway" pitchFamily="2" charset="77"/>
              </a:defRPr>
            </a:lvl1pPr>
          </a:lstStyle>
          <a:p>
            <a:r>
              <a:rPr lang="ru-RU" dirty="0"/>
              <a:t>Заголовок </a:t>
            </a:r>
            <a:br>
              <a:rPr lang="ru-RU" dirty="0"/>
            </a:br>
            <a:r>
              <a:rPr lang="ru-RU" dirty="0"/>
              <a:t>слайда</a:t>
            </a:r>
            <a:endParaRPr lang="en-RU" dirty="0"/>
          </a:p>
        </p:txBody>
      </p:sp>
      <p:sp>
        <p:nvSpPr>
          <p:cNvPr id="6" name="Text Placeholder 4">
            <a:extLst>
              <a:ext uri="{FF2B5EF4-FFF2-40B4-BE49-F238E27FC236}">
                <a16:creationId xmlns:a16="http://schemas.microsoft.com/office/drawing/2014/main" id="{94037180-581A-3C40-BE45-768724BE8AEA}"/>
              </a:ext>
            </a:extLst>
          </p:cNvPr>
          <p:cNvSpPr>
            <a:spLocks noGrp="1"/>
          </p:cNvSpPr>
          <p:nvPr>
            <p:ph type="body" sz="quarter" idx="13" hasCustomPrompt="1"/>
          </p:nvPr>
        </p:nvSpPr>
        <p:spPr>
          <a:xfrm>
            <a:off x="928688" y="1879491"/>
            <a:ext cx="2895966" cy="4156075"/>
          </a:xfrm>
          <a:prstGeom prst="rect">
            <a:avLst/>
          </a:prstGeom>
        </p:spPr>
        <p:txBody>
          <a:bodyPr/>
          <a:lstStyle>
            <a:lvl1pPr marL="15875" indent="-15875">
              <a:buNone/>
              <a:tabLst/>
              <a:defRPr sz="1400" b="0" i="0">
                <a:latin typeface="Raleway" pitchFamily="2" charset="77"/>
              </a:defRPr>
            </a:lvl1pPr>
          </a:lstStyle>
          <a:p>
            <a:pPr lvl="0"/>
            <a:r>
              <a:rPr lang="ru-RU" dirty="0"/>
              <a:t>Текст</a:t>
            </a:r>
            <a:endParaRPr lang="en-RU" dirty="0"/>
          </a:p>
        </p:txBody>
      </p:sp>
      <p:cxnSp>
        <p:nvCxnSpPr>
          <p:cNvPr id="11" name="Straight Connector 10">
            <a:extLst>
              <a:ext uri="{FF2B5EF4-FFF2-40B4-BE49-F238E27FC236}">
                <a16:creationId xmlns:a16="http://schemas.microsoft.com/office/drawing/2014/main" id="{5C4E897F-AAC2-8247-A67E-648287503678}"/>
              </a:ext>
            </a:extLst>
          </p:cNvPr>
          <p:cNvCxnSpPr>
            <a:cxnSpLocks/>
          </p:cNvCxnSpPr>
          <p:nvPr/>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5505979-63B6-5745-9C05-34EDE9C84AC2}"/>
              </a:ext>
            </a:extLst>
          </p:cNvPr>
          <p:cNvSpPr>
            <a:spLocks noGrp="1"/>
          </p:cNvSpPr>
          <p:nvPr>
            <p:ph type="ftr" sz="quarter" idx="14"/>
          </p:nvPr>
        </p:nvSpPr>
        <p:spPr/>
        <p:txBody>
          <a:bodyPr/>
          <a:lstStyle/>
          <a:p>
            <a:pPr marL="4763" indent="-4763">
              <a:lnSpc>
                <a:spcPct val="90000"/>
              </a:lnSpc>
            </a:pPr>
            <a:r>
              <a:rPr lang="ru-RU"/>
              <a:t>Название презентации </a:t>
            </a:r>
            <a:endParaRPr lang="ru-RU" dirty="0"/>
          </a:p>
        </p:txBody>
      </p:sp>
      <p:sp>
        <p:nvSpPr>
          <p:cNvPr id="7" name="Slide Number Placeholder 6">
            <a:extLst>
              <a:ext uri="{FF2B5EF4-FFF2-40B4-BE49-F238E27FC236}">
                <a16:creationId xmlns:a16="http://schemas.microsoft.com/office/drawing/2014/main" id="{B97078CD-49D2-3C4E-85CF-4A2895BB5DC1}"/>
              </a:ext>
            </a:extLst>
          </p:cNvPr>
          <p:cNvSpPr>
            <a:spLocks noGrp="1"/>
          </p:cNvSpPr>
          <p:nvPr>
            <p:ph type="sldNum" sz="quarter" idx="15"/>
          </p:nvPr>
        </p:nvSpPr>
        <p:spPr/>
        <p:txBody>
          <a:body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cxnSp>
        <p:nvCxnSpPr>
          <p:cNvPr id="8" name="Straight Connector 7">
            <a:extLst>
              <a:ext uri="{FF2B5EF4-FFF2-40B4-BE49-F238E27FC236}">
                <a16:creationId xmlns:a16="http://schemas.microsoft.com/office/drawing/2014/main" id="{96AC51DA-00E6-439E-9A87-DD4C780CD818}"/>
              </a:ext>
            </a:extLst>
          </p:cNvPr>
          <p:cNvCxnSpPr>
            <a:cxnSpLocks/>
          </p:cNvCxnSpPr>
          <p:nvPr userDrawn="1"/>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498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348D-4495-FC40-B5B0-2AB219F9B3C2}"/>
              </a:ext>
            </a:extLst>
          </p:cNvPr>
          <p:cNvSpPr>
            <a:spLocks noGrp="1"/>
          </p:cNvSpPr>
          <p:nvPr>
            <p:ph type="title" hasCustomPrompt="1"/>
          </p:nvPr>
        </p:nvSpPr>
        <p:spPr/>
        <p:txBody>
          <a:bodyPr anchor="ctr">
            <a:noAutofit/>
          </a:bodyPr>
          <a:lstStyle>
            <a:lvl1pPr>
              <a:defRPr lang="en-RU" sz="3200" b="1" dirty="0"/>
            </a:lvl1pPr>
          </a:lstStyle>
          <a:p>
            <a:pPr lvl="0"/>
            <a:r>
              <a:rPr lang="ru-RU" dirty="0"/>
              <a:t>Заголовок </a:t>
            </a:r>
            <a:br>
              <a:rPr lang="ru-RU" dirty="0"/>
            </a:br>
            <a:r>
              <a:rPr lang="ru-RU" dirty="0"/>
              <a:t>слайда</a:t>
            </a:r>
            <a:endParaRPr lang="en-RU" dirty="0"/>
          </a:p>
        </p:txBody>
      </p:sp>
      <p:sp>
        <p:nvSpPr>
          <p:cNvPr id="5" name="Text Placeholder 17">
            <a:extLst>
              <a:ext uri="{FF2B5EF4-FFF2-40B4-BE49-F238E27FC236}">
                <a16:creationId xmlns:a16="http://schemas.microsoft.com/office/drawing/2014/main" id="{83880E8C-4021-DE41-A653-92B64AA79481}"/>
              </a:ext>
            </a:extLst>
          </p:cNvPr>
          <p:cNvSpPr>
            <a:spLocks noGrp="1"/>
          </p:cNvSpPr>
          <p:nvPr>
            <p:ph type="body" sz="quarter" idx="16" hasCustomPrompt="1"/>
          </p:nvPr>
        </p:nvSpPr>
        <p:spPr>
          <a:xfrm>
            <a:off x="1284463" y="1908810"/>
            <a:ext cx="5395306" cy="4073536"/>
          </a:xfrm>
          <a:prstGeom prst="rect">
            <a:avLst/>
          </a:prstGeom>
        </p:spPr>
        <p:txBody>
          <a:bodyPr lIns="0"/>
          <a:lstStyle>
            <a:lvl1pPr marL="7938" indent="-7938">
              <a:buFont typeface="STIXGeneral-Regular" pitchFamily="2" charset="2"/>
              <a:buNone/>
              <a:tabLst/>
              <a:defRPr sz="2000" b="0" i="0">
                <a:latin typeface="Raleway" pitchFamily="2" charset="77"/>
              </a:defRPr>
            </a:lvl1pPr>
          </a:lstStyle>
          <a:p>
            <a:pPr lvl="0"/>
            <a:r>
              <a:rPr lang="en-GB" dirty="0"/>
              <a:t> </a:t>
            </a:r>
            <a:r>
              <a:rPr lang="ru-RU" dirty="0"/>
              <a:t>Текст</a:t>
            </a:r>
            <a:endParaRPr lang="en-GB" dirty="0"/>
          </a:p>
        </p:txBody>
      </p:sp>
      <p:cxnSp>
        <p:nvCxnSpPr>
          <p:cNvPr id="6" name="Straight Connector 5">
            <a:extLst>
              <a:ext uri="{FF2B5EF4-FFF2-40B4-BE49-F238E27FC236}">
                <a16:creationId xmlns:a16="http://schemas.microsoft.com/office/drawing/2014/main" id="{711B62F6-F977-FD45-8500-0CCE1B34BC82}"/>
              </a:ext>
            </a:extLst>
          </p:cNvPr>
          <p:cNvCxnSpPr>
            <a:cxnSpLocks/>
          </p:cNvCxnSpPr>
          <p:nvPr/>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5110BCDE-A926-9848-A96F-BF086F06F044}"/>
              </a:ext>
            </a:extLst>
          </p:cNvPr>
          <p:cNvSpPr>
            <a:spLocks noGrp="1"/>
          </p:cNvSpPr>
          <p:nvPr>
            <p:ph type="ftr" sz="quarter" idx="17"/>
          </p:nvPr>
        </p:nvSpPr>
        <p:spPr/>
        <p:txBody>
          <a:bodyPr/>
          <a:lstStyle/>
          <a:p>
            <a:pPr marL="4763" indent="-4763">
              <a:lnSpc>
                <a:spcPct val="90000"/>
              </a:lnSpc>
            </a:pPr>
            <a:r>
              <a:rPr lang="ru-RU"/>
              <a:t>Название презентации </a:t>
            </a:r>
            <a:endParaRPr lang="ru-RU" dirty="0"/>
          </a:p>
        </p:txBody>
      </p:sp>
      <p:sp>
        <p:nvSpPr>
          <p:cNvPr id="9" name="Slide Number Placeholder 8">
            <a:extLst>
              <a:ext uri="{FF2B5EF4-FFF2-40B4-BE49-F238E27FC236}">
                <a16:creationId xmlns:a16="http://schemas.microsoft.com/office/drawing/2014/main" id="{263E6A37-C3E7-4145-B3D6-6361B61759A9}"/>
              </a:ext>
            </a:extLst>
          </p:cNvPr>
          <p:cNvSpPr>
            <a:spLocks noGrp="1"/>
          </p:cNvSpPr>
          <p:nvPr>
            <p:ph type="sldNum" sz="quarter" idx="18"/>
          </p:nvPr>
        </p:nvSpPr>
        <p:spPr/>
        <p:txBody>
          <a:body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cxnSp>
        <p:nvCxnSpPr>
          <p:cNvPr id="8" name="Straight Connector 7">
            <a:extLst>
              <a:ext uri="{FF2B5EF4-FFF2-40B4-BE49-F238E27FC236}">
                <a16:creationId xmlns:a16="http://schemas.microsoft.com/office/drawing/2014/main" id="{FB6B3AE5-CA2F-4C2F-8620-8271FF94D24D}"/>
              </a:ext>
            </a:extLst>
          </p:cNvPr>
          <p:cNvCxnSpPr>
            <a:cxnSpLocks/>
          </p:cNvCxnSpPr>
          <p:nvPr userDrawn="1"/>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755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0">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BA4713-C3CF-8748-ABEF-8597521E23EE}"/>
              </a:ext>
            </a:extLst>
          </p:cNvPr>
          <p:cNvSpPr>
            <a:spLocks noGrp="1"/>
          </p:cNvSpPr>
          <p:nvPr>
            <p:ph type="title" hasCustomPrompt="1"/>
          </p:nvPr>
        </p:nvSpPr>
        <p:spPr>
          <a:xfrm>
            <a:off x="484993" y="518330"/>
            <a:ext cx="10854739" cy="1041717"/>
          </a:xfrm>
        </p:spPr>
        <p:txBody>
          <a:bodyPr>
            <a:normAutofit/>
          </a:bodyPr>
          <a:lstStyle>
            <a:lvl1pPr>
              <a:defRPr lang="en-RU" sz="3200" b="1" i="0" kern="1200" dirty="0">
                <a:solidFill>
                  <a:schemeClr val="accent1"/>
                </a:solidFill>
                <a:latin typeface="Raleway" pitchFamily="2" charset="77"/>
                <a:ea typeface="+mj-ea"/>
                <a:cs typeface="+mj-cs"/>
              </a:defRPr>
            </a:lvl1pPr>
          </a:lstStyle>
          <a:p>
            <a:r>
              <a:rPr lang="ru-RU" dirty="0"/>
              <a:t>Заголовок</a:t>
            </a:r>
            <a:br>
              <a:rPr lang="ru-RU" dirty="0"/>
            </a:br>
            <a:r>
              <a:rPr lang="ru-RU" dirty="0"/>
              <a:t>слайда</a:t>
            </a:r>
            <a:endParaRPr lang="en-RU" dirty="0"/>
          </a:p>
        </p:txBody>
      </p:sp>
      <p:sp>
        <p:nvSpPr>
          <p:cNvPr id="10" name="Picture Placeholder 9">
            <a:extLst>
              <a:ext uri="{FF2B5EF4-FFF2-40B4-BE49-F238E27FC236}">
                <a16:creationId xmlns:a16="http://schemas.microsoft.com/office/drawing/2014/main" id="{EEDDBC8B-3B38-6B40-B2E5-4C7B3DA55BF5}"/>
              </a:ext>
            </a:extLst>
          </p:cNvPr>
          <p:cNvSpPr>
            <a:spLocks noGrp="1"/>
          </p:cNvSpPr>
          <p:nvPr>
            <p:ph type="pic" sz="quarter" idx="13" hasCustomPrompt="1"/>
          </p:nvPr>
        </p:nvSpPr>
        <p:spPr>
          <a:xfrm>
            <a:off x="1014413" y="2214563"/>
            <a:ext cx="3024187" cy="1943100"/>
          </a:xfrm>
          <a:prstGeom prst="rect">
            <a:avLst/>
          </a:prstGeom>
        </p:spPr>
        <p:txBody>
          <a:bodyPr/>
          <a:lstStyle>
            <a:lvl1pPr>
              <a:buNone/>
              <a:defRPr b="0" i="0">
                <a:latin typeface="Raleway" pitchFamily="2" charset="77"/>
              </a:defRPr>
            </a:lvl1pPr>
          </a:lstStyle>
          <a:p>
            <a:r>
              <a:rPr lang="en-US" dirty="0"/>
              <a:t>Picture</a:t>
            </a:r>
            <a:endParaRPr lang="en-RU" dirty="0"/>
          </a:p>
        </p:txBody>
      </p:sp>
      <p:sp>
        <p:nvSpPr>
          <p:cNvPr id="11" name="Picture Placeholder 9">
            <a:extLst>
              <a:ext uri="{FF2B5EF4-FFF2-40B4-BE49-F238E27FC236}">
                <a16:creationId xmlns:a16="http://schemas.microsoft.com/office/drawing/2014/main" id="{695DDE34-0B29-BD40-8E65-F803AC635DC4}"/>
              </a:ext>
            </a:extLst>
          </p:cNvPr>
          <p:cNvSpPr>
            <a:spLocks noGrp="1"/>
          </p:cNvSpPr>
          <p:nvPr>
            <p:ph type="pic" sz="quarter" idx="14" hasCustomPrompt="1"/>
          </p:nvPr>
        </p:nvSpPr>
        <p:spPr>
          <a:xfrm>
            <a:off x="4557713" y="2214563"/>
            <a:ext cx="3024187" cy="1943100"/>
          </a:xfrm>
          <a:prstGeom prst="rect">
            <a:avLst/>
          </a:prstGeom>
        </p:spPr>
        <p:txBody>
          <a:bodyPr/>
          <a:lstStyle>
            <a:lvl1pPr>
              <a:buNone/>
              <a:defRPr b="0" i="0">
                <a:latin typeface="Raleway" pitchFamily="2" charset="77"/>
              </a:defRPr>
            </a:lvl1pPr>
          </a:lstStyle>
          <a:p>
            <a:r>
              <a:rPr lang="en-US" dirty="0"/>
              <a:t>Picture</a:t>
            </a:r>
            <a:endParaRPr lang="en-RU" dirty="0"/>
          </a:p>
        </p:txBody>
      </p:sp>
      <p:sp>
        <p:nvSpPr>
          <p:cNvPr id="12" name="Picture Placeholder 9">
            <a:extLst>
              <a:ext uri="{FF2B5EF4-FFF2-40B4-BE49-F238E27FC236}">
                <a16:creationId xmlns:a16="http://schemas.microsoft.com/office/drawing/2014/main" id="{07DE0664-5D26-3048-8FFA-4E40206B1B53}"/>
              </a:ext>
            </a:extLst>
          </p:cNvPr>
          <p:cNvSpPr>
            <a:spLocks noGrp="1"/>
          </p:cNvSpPr>
          <p:nvPr>
            <p:ph type="pic" sz="quarter" idx="15" hasCustomPrompt="1"/>
          </p:nvPr>
        </p:nvSpPr>
        <p:spPr>
          <a:xfrm>
            <a:off x="8115301" y="2214563"/>
            <a:ext cx="3024187" cy="1943100"/>
          </a:xfrm>
          <a:prstGeom prst="rect">
            <a:avLst/>
          </a:prstGeom>
        </p:spPr>
        <p:txBody>
          <a:bodyPr/>
          <a:lstStyle>
            <a:lvl1pPr>
              <a:buNone/>
              <a:defRPr b="0" i="0">
                <a:latin typeface="Raleway" pitchFamily="2" charset="77"/>
              </a:defRPr>
            </a:lvl1pPr>
          </a:lstStyle>
          <a:p>
            <a:r>
              <a:rPr lang="en-US" dirty="0"/>
              <a:t>Picture</a:t>
            </a:r>
            <a:endParaRPr lang="en-RU" dirty="0"/>
          </a:p>
        </p:txBody>
      </p:sp>
      <p:sp>
        <p:nvSpPr>
          <p:cNvPr id="18" name="Text Placeholder 17">
            <a:extLst>
              <a:ext uri="{FF2B5EF4-FFF2-40B4-BE49-F238E27FC236}">
                <a16:creationId xmlns:a16="http://schemas.microsoft.com/office/drawing/2014/main" id="{C40CF5C1-DC08-C447-9CFF-ED79D9112E6B}"/>
              </a:ext>
            </a:extLst>
          </p:cNvPr>
          <p:cNvSpPr>
            <a:spLocks noGrp="1"/>
          </p:cNvSpPr>
          <p:nvPr>
            <p:ph type="body" sz="quarter" idx="16" hasCustomPrompt="1"/>
          </p:nvPr>
        </p:nvSpPr>
        <p:spPr>
          <a:xfrm>
            <a:off x="1036490" y="4388538"/>
            <a:ext cx="3024187" cy="1050925"/>
          </a:xfrm>
          <a:prstGeom prst="rect">
            <a:avLst/>
          </a:prstGeom>
        </p:spPr>
        <p:txBody>
          <a:bodyPr lIns="0"/>
          <a:lstStyle>
            <a:lvl1pPr marL="7938" indent="-7938">
              <a:buFont typeface="STIXGeneral-Regular" pitchFamily="2" charset="2"/>
              <a:buNone/>
              <a:tabLst/>
              <a:defRPr sz="1400" b="0" i="0">
                <a:latin typeface="Raleway" pitchFamily="2" charset="77"/>
              </a:defRPr>
            </a:lvl1pPr>
          </a:lstStyle>
          <a:p>
            <a:pPr lvl="0"/>
            <a:r>
              <a:rPr lang="en-GB" dirty="0"/>
              <a:t> </a:t>
            </a:r>
            <a:r>
              <a:rPr lang="ru-RU" dirty="0"/>
              <a:t>Текст 1</a:t>
            </a:r>
            <a:endParaRPr lang="en-GB" dirty="0"/>
          </a:p>
        </p:txBody>
      </p:sp>
      <p:sp>
        <p:nvSpPr>
          <p:cNvPr id="19" name="Text Placeholder 17">
            <a:extLst>
              <a:ext uri="{FF2B5EF4-FFF2-40B4-BE49-F238E27FC236}">
                <a16:creationId xmlns:a16="http://schemas.microsoft.com/office/drawing/2014/main" id="{88341765-AEB0-424D-9C35-3FE480A0EB12}"/>
              </a:ext>
            </a:extLst>
          </p:cNvPr>
          <p:cNvSpPr>
            <a:spLocks noGrp="1"/>
          </p:cNvSpPr>
          <p:nvPr>
            <p:ph type="body" sz="quarter" idx="17" hasCustomPrompt="1"/>
          </p:nvPr>
        </p:nvSpPr>
        <p:spPr>
          <a:xfrm>
            <a:off x="4557712" y="4384538"/>
            <a:ext cx="3024187" cy="1050925"/>
          </a:xfrm>
          <a:prstGeom prst="rect">
            <a:avLst/>
          </a:prstGeom>
        </p:spPr>
        <p:txBody>
          <a:bodyPr lIns="0"/>
          <a:lstStyle>
            <a:lvl1pPr marL="7938" indent="-7938">
              <a:buFont typeface="STIXGeneral-Regular" pitchFamily="2" charset="2"/>
              <a:buNone/>
              <a:tabLst/>
              <a:defRPr sz="1400" b="0" i="0">
                <a:latin typeface="Raleway" pitchFamily="2" charset="77"/>
              </a:defRPr>
            </a:lvl1pPr>
          </a:lstStyle>
          <a:p>
            <a:pPr lvl="0"/>
            <a:r>
              <a:rPr lang="en-GB" dirty="0"/>
              <a:t> </a:t>
            </a:r>
            <a:r>
              <a:rPr lang="ru-RU" dirty="0"/>
              <a:t>Текст 2 </a:t>
            </a:r>
            <a:endParaRPr lang="en-GB" dirty="0"/>
          </a:p>
        </p:txBody>
      </p:sp>
      <p:sp>
        <p:nvSpPr>
          <p:cNvPr id="20" name="Text Placeholder 17">
            <a:extLst>
              <a:ext uri="{FF2B5EF4-FFF2-40B4-BE49-F238E27FC236}">
                <a16:creationId xmlns:a16="http://schemas.microsoft.com/office/drawing/2014/main" id="{B8ED627E-1D0A-C04B-A9F5-533EF6A21BF0}"/>
              </a:ext>
            </a:extLst>
          </p:cNvPr>
          <p:cNvSpPr>
            <a:spLocks noGrp="1"/>
          </p:cNvSpPr>
          <p:nvPr>
            <p:ph type="body" sz="quarter" idx="18" hasCustomPrompt="1"/>
          </p:nvPr>
        </p:nvSpPr>
        <p:spPr>
          <a:xfrm>
            <a:off x="8115301" y="4388538"/>
            <a:ext cx="3024187" cy="1050925"/>
          </a:xfrm>
          <a:prstGeom prst="rect">
            <a:avLst/>
          </a:prstGeom>
        </p:spPr>
        <p:txBody>
          <a:bodyPr lIns="0"/>
          <a:lstStyle>
            <a:lvl1pPr marL="7938" indent="-7938">
              <a:buFont typeface="STIXGeneral-Regular" pitchFamily="2" charset="2"/>
              <a:buNone/>
              <a:tabLst/>
              <a:defRPr sz="1400" b="0" i="0">
                <a:latin typeface="Raleway" pitchFamily="2" charset="77"/>
              </a:defRPr>
            </a:lvl1pPr>
          </a:lstStyle>
          <a:p>
            <a:pPr lvl="0"/>
            <a:r>
              <a:rPr lang="ru-RU" dirty="0"/>
              <a:t>Текст 3</a:t>
            </a:r>
            <a:endParaRPr lang="en-GB" dirty="0"/>
          </a:p>
        </p:txBody>
      </p:sp>
      <p:cxnSp>
        <p:nvCxnSpPr>
          <p:cNvPr id="21" name="Straight Connector 20">
            <a:extLst>
              <a:ext uri="{FF2B5EF4-FFF2-40B4-BE49-F238E27FC236}">
                <a16:creationId xmlns:a16="http://schemas.microsoft.com/office/drawing/2014/main" id="{FA360FB1-25D1-624B-ADF8-48470F362C99}"/>
              </a:ext>
            </a:extLst>
          </p:cNvPr>
          <p:cNvCxnSpPr>
            <a:cxnSpLocks/>
          </p:cNvCxnSpPr>
          <p:nvPr/>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679B5D64-C42B-9A4E-A3DC-04D249A9D894}"/>
              </a:ext>
            </a:extLst>
          </p:cNvPr>
          <p:cNvSpPr>
            <a:spLocks noGrp="1"/>
          </p:cNvSpPr>
          <p:nvPr>
            <p:ph type="ftr" sz="quarter" idx="19"/>
          </p:nvPr>
        </p:nvSpPr>
        <p:spPr/>
        <p:txBody>
          <a:bodyPr/>
          <a:lstStyle/>
          <a:p>
            <a:pPr marL="4763" indent="-4763">
              <a:lnSpc>
                <a:spcPct val="90000"/>
              </a:lnSpc>
            </a:pPr>
            <a:r>
              <a:rPr lang="ru-RU"/>
              <a:t>Название презентации </a:t>
            </a:r>
            <a:endParaRPr lang="ru-RU" dirty="0"/>
          </a:p>
        </p:txBody>
      </p:sp>
      <p:sp>
        <p:nvSpPr>
          <p:cNvPr id="4" name="Slide Number Placeholder 3">
            <a:extLst>
              <a:ext uri="{FF2B5EF4-FFF2-40B4-BE49-F238E27FC236}">
                <a16:creationId xmlns:a16="http://schemas.microsoft.com/office/drawing/2014/main" id="{03FD1C9B-F75C-9D45-A410-926E6E5559E1}"/>
              </a:ext>
            </a:extLst>
          </p:cNvPr>
          <p:cNvSpPr>
            <a:spLocks noGrp="1"/>
          </p:cNvSpPr>
          <p:nvPr>
            <p:ph type="sldNum" sz="quarter" idx="20"/>
          </p:nvPr>
        </p:nvSpPr>
        <p:spPr/>
        <p:txBody>
          <a:body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cxnSp>
        <p:nvCxnSpPr>
          <p:cNvPr id="13" name="Straight Connector 12">
            <a:extLst>
              <a:ext uri="{FF2B5EF4-FFF2-40B4-BE49-F238E27FC236}">
                <a16:creationId xmlns:a16="http://schemas.microsoft.com/office/drawing/2014/main" id="{8DE92797-8BDF-4CCC-BC7F-1BD2F4AD7E42}"/>
              </a:ext>
            </a:extLst>
          </p:cNvPr>
          <p:cNvCxnSpPr>
            <a:cxnSpLocks/>
          </p:cNvCxnSpPr>
          <p:nvPr userDrawn="1"/>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857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1">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4A512D1-1BF0-BA4D-815C-20891FA51384}"/>
              </a:ext>
            </a:extLst>
          </p:cNvPr>
          <p:cNvSpPr/>
          <p:nvPr/>
        </p:nvSpPr>
        <p:spPr>
          <a:xfrm rot="16200000" flipV="1">
            <a:off x="8353155" y="3025445"/>
            <a:ext cx="2125652" cy="5575786"/>
          </a:xfrm>
          <a:custGeom>
            <a:avLst/>
            <a:gdLst>
              <a:gd name="connsiteX0" fmla="*/ 2125652 w 2125652"/>
              <a:gd name="connsiteY0" fmla="*/ 0 h 5575786"/>
              <a:gd name="connsiteX1" fmla="*/ 0 w 2125652"/>
              <a:gd name="connsiteY1" fmla="*/ 0 h 5575786"/>
              <a:gd name="connsiteX2" fmla="*/ 0 w 2125652"/>
              <a:gd name="connsiteY2" fmla="*/ 5575786 h 5575786"/>
              <a:gd name="connsiteX3" fmla="*/ 1129161 w 2125652"/>
              <a:gd name="connsiteY3" fmla="*/ 5575786 h 5575786"/>
            </a:gdLst>
            <a:ahLst/>
            <a:cxnLst>
              <a:cxn ang="0">
                <a:pos x="connsiteX0" y="connsiteY0"/>
              </a:cxn>
              <a:cxn ang="0">
                <a:pos x="connsiteX1" y="connsiteY1"/>
              </a:cxn>
              <a:cxn ang="0">
                <a:pos x="connsiteX2" y="connsiteY2"/>
              </a:cxn>
              <a:cxn ang="0">
                <a:pos x="connsiteX3" y="connsiteY3"/>
              </a:cxn>
            </a:cxnLst>
            <a:rect l="l" t="t" r="r" b="b"/>
            <a:pathLst>
              <a:path w="2125652" h="5575786">
                <a:moveTo>
                  <a:pt x="2125652" y="0"/>
                </a:moveTo>
                <a:lnTo>
                  <a:pt x="0" y="0"/>
                </a:lnTo>
                <a:lnTo>
                  <a:pt x="0" y="5575786"/>
                </a:lnTo>
                <a:lnTo>
                  <a:pt x="1129161" y="55757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a:p>
        </p:txBody>
      </p:sp>
      <p:cxnSp>
        <p:nvCxnSpPr>
          <p:cNvPr id="6" name="Straight Connector 5">
            <a:extLst>
              <a:ext uri="{FF2B5EF4-FFF2-40B4-BE49-F238E27FC236}">
                <a16:creationId xmlns:a16="http://schemas.microsoft.com/office/drawing/2014/main" id="{5D3EFDA2-5871-A54F-A908-A39892C2C7D7}"/>
              </a:ext>
            </a:extLst>
          </p:cNvPr>
          <p:cNvCxnSpPr/>
          <p:nvPr/>
        </p:nvCxnSpPr>
        <p:spPr>
          <a:xfrm>
            <a:off x="505609" y="1968649"/>
            <a:ext cx="559039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EE03114-F0CC-EF44-B9DE-AED021E29EC3}"/>
              </a:ext>
            </a:extLst>
          </p:cNvPr>
          <p:cNvCxnSpPr/>
          <p:nvPr/>
        </p:nvCxnSpPr>
        <p:spPr>
          <a:xfrm>
            <a:off x="505609" y="4561242"/>
            <a:ext cx="559039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F1784CA0-AF7F-1440-8270-6E6B825648B6}"/>
              </a:ext>
            </a:extLst>
          </p:cNvPr>
          <p:cNvSpPr>
            <a:spLocks noGrp="1"/>
          </p:cNvSpPr>
          <p:nvPr>
            <p:ph type="body" sz="quarter" idx="13" hasCustomPrompt="1"/>
          </p:nvPr>
        </p:nvSpPr>
        <p:spPr>
          <a:xfrm>
            <a:off x="485710" y="3763757"/>
            <a:ext cx="3651250" cy="785699"/>
          </a:xfrm>
          <a:prstGeom prst="rect">
            <a:avLst/>
          </a:prstGeom>
        </p:spPr>
        <p:txBody>
          <a:bodyPr>
            <a:normAutofit/>
          </a:bodyPr>
          <a:lstStyle>
            <a:lvl1pPr marL="11113" indent="-11113">
              <a:spcBef>
                <a:spcPts val="0"/>
              </a:spcBef>
              <a:buNone/>
              <a:tabLst/>
              <a:defRPr lang="en-RU" sz="2400" b="1" i="0" kern="1200" dirty="0">
                <a:solidFill>
                  <a:schemeClr val="accent1"/>
                </a:solidFill>
                <a:latin typeface="Raleway Medium" pitchFamily="2" charset="77"/>
                <a:ea typeface="+mj-ea"/>
                <a:cs typeface="+mj-cs"/>
              </a:defRPr>
            </a:lvl1pPr>
          </a:lstStyle>
          <a:p>
            <a:pPr lvl="0"/>
            <a:r>
              <a:rPr lang="ru-RU" dirty="0"/>
              <a:t>Заголовок </a:t>
            </a:r>
            <a:endParaRPr lang="en-US" dirty="0"/>
          </a:p>
          <a:p>
            <a:pPr lvl="0"/>
            <a:r>
              <a:rPr lang="ru-RU" dirty="0"/>
              <a:t>презентации </a:t>
            </a:r>
            <a:endParaRPr lang="en-RU" dirty="0"/>
          </a:p>
        </p:txBody>
      </p:sp>
      <p:sp>
        <p:nvSpPr>
          <p:cNvPr id="12" name="Text Placeholder 8">
            <a:extLst>
              <a:ext uri="{FF2B5EF4-FFF2-40B4-BE49-F238E27FC236}">
                <a16:creationId xmlns:a16="http://schemas.microsoft.com/office/drawing/2014/main" id="{D7891C24-1C95-DF47-BEF2-EDA9E6507ACB}"/>
              </a:ext>
            </a:extLst>
          </p:cNvPr>
          <p:cNvSpPr>
            <a:spLocks noGrp="1"/>
          </p:cNvSpPr>
          <p:nvPr>
            <p:ph type="body" sz="quarter" idx="14" hasCustomPrompt="1"/>
          </p:nvPr>
        </p:nvSpPr>
        <p:spPr>
          <a:xfrm>
            <a:off x="485710" y="4750513"/>
            <a:ext cx="4281544" cy="1327553"/>
          </a:xfrm>
          <a:prstGeom prst="rect">
            <a:avLst/>
          </a:prstGeom>
        </p:spPr>
        <p:txBody>
          <a:bodyPr>
            <a:noAutofit/>
          </a:bodyPr>
          <a:lstStyle>
            <a:lvl1pPr marL="11113" indent="-11113">
              <a:spcBef>
                <a:spcPts val="0"/>
              </a:spcBef>
              <a:buNone/>
              <a:tabLst/>
              <a:defRPr lang="en-RU" sz="4400" b="1" i="0" kern="1200" dirty="0">
                <a:solidFill>
                  <a:schemeClr val="accent1"/>
                </a:solidFill>
                <a:latin typeface="Raleway" pitchFamily="2" charset="77"/>
                <a:ea typeface="+mj-ea"/>
                <a:cs typeface="+mj-cs"/>
              </a:defRPr>
            </a:lvl1pPr>
          </a:lstStyle>
          <a:p>
            <a:pPr lvl="0"/>
            <a:r>
              <a:rPr lang="ru-RU" dirty="0"/>
              <a:t>Заголовок презентации </a:t>
            </a:r>
            <a:endParaRPr lang="en-RU" dirty="0"/>
          </a:p>
        </p:txBody>
      </p:sp>
      <p:sp>
        <p:nvSpPr>
          <p:cNvPr id="3" name="Slide Number Placeholder 2">
            <a:extLst>
              <a:ext uri="{FF2B5EF4-FFF2-40B4-BE49-F238E27FC236}">
                <a16:creationId xmlns:a16="http://schemas.microsoft.com/office/drawing/2014/main" id="{B9FC31B4-CF0F-BC47-B778-DD4CE26FA36D}"/>
              </a:ext>
            </a:extLst>
          </p:cNvPr>
          <p:cNvSpPr>
            <a:spLocks noGrp="1"/>
          </p:cNvSpPr>
          <p:nvPr>
            <p:ph type="sldNum" sz="quarter" idx="16"/>
          </p:nvPr>
        </p:nvSpPr>
        <p:spPr/>
        <p:txBody>
          <a:body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sp>
        <p:nvSpPr>
          <p:cNvPr id="10" name="Picture Placeholder 3">
            <a:extLst>
              <a:ext uri="{FF2B5EF4-FFF2-40B4-BE49-F238E27FC236}">
                <a16:creationId xmlns:a16="http://schemas.microsoft.com/office/drawing/2014/main" id="{AAF1060F-BA68-461D-93E3-3C2B59814BE8}"/>
              </a:ext>
            </a:extLst>
          </p:cNvPr>
          <p:cNvSpPr>
            <a:spLocks noGrp="1"/>
          </p:cNvSpPr>
          <p:nvPr>
            <p:ph type="pic" sz="quarter" idx="17"/>
          </p:nvPr>
        </p:nvSpPr>
        <p:spPr>
          <a:xfrm>
            <a:off x="6633707" y="0"/>
            <a:ext cx="5569436" cy="5827713"/>
          </a:xfrm>
          <a:custGeom>
            <a:avLst/>
            <a:gdLst>
              <a:gd name="connsiteX0" fmla="*/ 0 w 5567362"/>
              <a:gd name="connsiteY0" fmla="*/ 0 h 5827713"/>
              <a:gd name="connsiteX1" fmla="*/ 5567362 w 5567362"/>
              <a:gd name="connsiteY1" fmla="*/ 0 h 5827713"/>
              <a:gd name="connsiteX2" fmla="*/ 5567362 w 5567362"/>
              <a:gd name="connsiteY2" fmla="*/ 5827713 h 5827713"/>
              <a:gd name="connsiteX3" fmla="*/ 0 w 5567362"/>
              <a:gd name="connsiteY3" fmla="*/ 5827713 h 5827713"/>
              <a:gd name="connsiteX4" fmla="*/ 0 w 5567362"/>
              <a:gd name="connsiteY4" fmla="*/ 0 h 5827713"/>
              <a:gd name="connsiteX0" fmla="*/ 0 w 5567362"/>
              <a:gd name="connsiteY0" fmla="*/ 0 h 5827713"/>
              <a:gd name="connsiteX1" fmla="*/ 5567362 w 5567362"/>
              <a:gd name="connsiteY1" fmla="*/ 0 h 5827713"/>
              <a:gd name="connsiteX2" fmla="*/ 5567362 w 5567362"/>
              <a:gd name="connsiteY2" fmla="*/ 2887744 h 5827713"/>
              <a:gd name="connsiteX3" fmla="*/ 0 w 5567362"/>
              <a:gd name="connsiteY3" fmla="*/ 5827713 h 5827713"/>
              <a:gd name="connsiteX4" fmla="*/ 0 w 5567362"/>
              <a:gd name="connsiteY4" fmla="*/ 0 h 5827713"/>
              <a:gd name="connsiteX0" fmla="*/ 0 w 5567362"/>
              <a:gd name="connsiteY0" fmla="*/ 0 h 5827713"/>
              <a:gd name="connsiteX1" fmla="*/ 5567362 w 5567362"/>
              <a:gd name="connsiteY1" fmla="*/ 0 h 5827713"/>
              <a:gd name="connsiteX2" fmla="*/ 5555788 w 5567362"/>
              <a:gd name="connsiteY2" fmla="*/ 4855440 h 5827713"/>
              <a:gd name="connsiteX3" fmla="*/ 0 w 5567362"/>
              <a:gd name="connsiteY3" fmla="*/ 5827713 h 5827713"/>
              <a:gd name="connsiteX4" fmla="*/ 0 w 5567362"/>
              <a:gd name="connsiteY4" fmla="*/ 0 h 5827713"/>
              <a:gd name="connsiteX0" fmla="*/ 0 w 5567362"/>
              <a:gd name="connsiteY0" fmla="*/ 0 h 5827713"/>
              <a:gd name="connsiteX1" fmla="*/ 5567362 w 5567362"/>
              <a:gd name="connsiteY1" fmla="*/ 0 h 5827713"/>
              <a:gd name="connsiteX2" fmla="*/ 5555788 w 5567362"/>
              <a:gd name="connsiteY2" fmla="*/ 4841792 h 5827713"/>
              <a:gd name="connsiteX3" fmla="*/ 0 w 5567362"/>
              <a:gd name="connsiteY3" fmla="*/ 5827713 h 5827713"/>
              <a:gd name="connsiteX4" fmla="*/ 0 w 5567362"/>
              <a:gd name="connsiteY4" fmla="*/ 0 h 5827713"/>
              <a:gd name="connsiteX0" fmla="*/ 0 w 5569435"/>
              <a:gd name="connsiteY0" fmla="*/ 0 h 5827713"/>
              <a:gd name="connsiteX1" fmla="*/ 5567362 w 5569435"/>
              <a:gd name="connsiteY1" fmla="*/ 0 h 5827713"/>
              <a:gd name="connsiteX2" fmla="*/ 5569435 w 5569435"/>
              <a:gd name="connsiteY2" fmla="*/ 4807673 h 5827713"/>
              <a:gd name="connsiteX3" fmla="*/ 0 w 5569435"/>
              <a:gd name="connsiteY3" fmla="*/ 5827713 h 5827713"/>
              <a:gd name="connsiteX4" fmla="*/ 0 w 5569435"/>
              <a:gd name="connsiteY4" fmla="*/ 0 h 5827713"/>
              <a:gd name="connsiteX0" fmla="*/ 0 w 5569435"/>
              <a:gd name="connsiteY0" fmla="*/ 0 h 5827713"/>
              <a:gd name="connsiteX1" fmla="*/ 5567362 w 5569435"/>
              <a:gd name="connsiteY1" fmla="*/ 0 h 5827713"/>
              <a:gd name="connsiteX2" fmla="*/ 5569435 w 5569435"/>
              <a:gd name="connsiteY2" fmla="*/ 4807673 h 5827713"/>
              <a:gd name="connsiteX3" fmla="*/ 0 w 5569435"/>
              <a:gd name="connsiteY3" fmla="*/ 5827713 h 5827713"/>
              <a:gd name="connsiteX4" fmla="*/ 0 w 5569435"/>
              <a:gd name="connsiteY4" fmla="*/ 0 h 5827713"/>
              <a:gd name="connsiteX0" fmla="*/ 0 w 5567362"/>
              <a:gd name="connsiteY0" fmla="*/ 0 h 5827713"/>
              <a:gd name="connsiteX1" fmla="*/ 5567362 w 5567362"/>
              <a:gd name="connsiteY1" fmla="*/ 0 h 5827713"/>
              <a:gd name="connsiteX2" fmla="*/ 5555788 w 5567362"/>
              <a:gd name="connsiteY2" fmla="*/ 4848616 h 5827713"/>
              <a:gd name="connsiteX3" fmla="*/ 0 w 5567362"/>
              <a:gd name="connsiteY3" fmla="*/ 5827713 h 5827713"/>
              <a:gd name="connsiteX4" fmla="*/ 0 w 5567362"/>
              <a:gd name="connsiteY4" fmla="*/ 0 h 5827713"/>
              <a:gd name="connsiteX0" fmla="*/ 0 w 5569436"/>
              <a:gd name="connsiteY0" fmla="*/ 0 h 5827713"/>
              <a:gd name="connsiteX1" fmla="*/ 5567362 w 5569436"/>
              <a:gd name="connsiteY1" fmla="*/ 0 h 5827713"/>
              <a:gd name="connsiteX2" fmla="*/ 5569436 w 5569436"/>
              <a:gd name="connsiteY2" fmla="*/ 4848616 h 5827713"/>
              <a:gd name="connsiteX3" fmla="*/ 0 w 5569436"/>
              <a:gd name="connsiteY3" fmla="*/ 5827713 h 5827713"/>
              <a:gd name="connsiteX4" fmla="*/ 0 w 5569436"/>
              <a:gd name="connsiteY4" fmla="*/ 0 h 5827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9436" h="5827713">
                <a:moveTo>
                  <a:pt x="0" y="0"/>
                </a:moveTo>
                <a:lnTo>
                  <a:pt x="5567362" y="0"/>
                </a:lnTo>
                <a:cubicBezTo>
                  <a:pt x="5568053" y="1616205"/>
                  <a:pt x="5568745" y="3232411"/>
                  <a:pt x="5569436" y="4848616"/>
                </a:cubicBezTo>
                <a:lnTo>
                  <a:pt x="0" y="5827713"/>
                </a:lnTo>
                <a:lnTo>
                  <a:pt x="0" y="0"/>
                </a:lnTo>
                <a:close/>
              </a:path>
            </a:pathLst>
          </a:custGeom>
        </p:spPr>
        <p:txBody>
          <a:bodyPr/>
          <a:lstStyle/>
          <a:p>
            <a:r>
              <a:rPr lang="en-US"/>
              <a:t>Click icon to add picture</a:t>
            </a:r>
            <a:endParaRPr lang="en-GB" dirty="0"/>
          </a:p>
        </p:txBody>
      </p:sp>
      <p:sp>
        <p:nvSpPr>
          <p:cNvPr id="13" name="Freeform 23">
            <a:extLst>
              <a:ext uri="{FF2B5EF4-FFF2-40B4-BE49-F238E27FC236}">
                <a16:creationId xmlns:a16="http://schemas.microsoft.com/office/drawing/2014/main" id="{1611AB6E-44FF-4D65-A31B-5AABD5DBF158}"/>
              </a:ext>
            </a:extLst>
          </p:cNvPr>
          <p:cNvSpPr/>
          <p:nvPr userDrawn="1"/>
        </p:nvSpPr>
        <p:spPr>
          <a:xfrm rot="16200000" flipV="1">
            <a:off x="8353155" y="3025445"/>
            <a:ext cx="2125652" cy="5575786"/>
          </a:xfrm>
          <a:custGeom>
            <a:avLst/>
            <a:gdLst>
              <a:gd name="connsiteX0" fmla="*/ 2125652 w 2125652"/>
              <a:gd name="connsiteY0" fmla="*/ 0 h 5575786"/>
              <a:gd name="connsiteX1" fmla="*/ 0 w 2125652"/>
              <a:gd name="connsiteY1" fmla="*/ 0 h 5575786"/>
              <a:gd name="connsiteX2" fmla="*/ 0 w 2125652"/>
              <a:gd name="connsiteY2" fmla="*/ 5575786 h 5575786"/>
              <a:gd name="connsiteX3" fmla="*/ 1129161 w 2125652"/>
              <a:gd name="connsiteY3" fmla="*/ 5575786 h 5575786"/>
            </a:gdLst>
            <a:ahLst/>
            <a:cxnLst>
              <a:cxn ang="0">
                <a:pos x="connsiteX0" y="connsiteY0"/>
              </a:cxn>
              <a:cxn ang="0">
                <a:pos x="connsiteX1" y="connsiteY1"/>
              </a:cxn>
              <a:cxn ang="0">
                <a:pos x="connsiteX2" y="connsiteY2"/>
              </a:cxn>
              <a:cxn ang="0">
                <a:pos x="connsiteX3" y="connsiteY3"/>
              </a:cxn>
            </a:cxnLst>
            <a:rect l="l" t="t" r="r" b="b"/>
            <a:pathLst>
              <a:path w="2125652" h="5575786">
                <a:moveTo>
                  <a:pt x="2125652" y="0"/>
                </a:moveTo>
                <a:lnTo>
                  <a:pt x="0" y="0"/>
                </a:lnTo>
                <a:lnTo>
                  <a:pt x="0" y="5575786"/>
                </a:lnTo>
                <a:lnTo>
                  <a:pt x="1129161" y="55757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a:p>
        </p:txBody>
      </p:sp>
      <p:cxnSp>
        <p:nvCxnSpPr>
          <p:cNvPr id="14" name="Straight Connector 13">
            <a:extLst>
              <a:ext uri="{FF2B5EF4-FFF2-40B4-BE49-F238E27FC236}">
                <a16:creationId xmlns:a16="http://schemas.microsoft.com/office/drawing/2014/main" id="{DD0FC085-AA5A-409F-A6E7-D797380237DD}"/>
              </a:ext>
            </a:extLst>
          </p:cNvPr>
          <p:cNvCxnSpPr/>
          <p:nvPr userDrawn="1"/>
        </p:nvCxnSpPr>
        <p:spPr>
          <a:xfrm>
            <a:off x="505609" y="1968649"/>
            <a:ext cx="559039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EC091B-45B8-4ADB-A0BE-BAF6FF021798}"/>
              </a:ext>
            </a:extLst>
          </p:cNvPr>
          <p:cNvCxnSpPr/>
          <p:nvPr userDrawn="1"/>
        </p:nvCxnSpPr>
        <p:spPr>
          <a:xfrm>
            <a:off x="505609" y="4561242"/>
            <a:ext cx="559039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FDEFC19-1E4B-460F-86F6-574FF7F194AF}"/>
              </a:ext>
            </a:extLst>
          </p:cNvPr>
          <p:cNvPicPr>
            <a:picLocks noChangeAspect="1"/>
          </p:cNvPicPr>
          <p:nvPr userDrawn="1"/>
        </p:nvPicPr>
        <p:blipFill>
          <a:blip r:embed="rId2"/>
          <a:stretch>
            <a:fillRect/>
          </a:stretch>
        </p:blipFill>
        <p:spPr>
          <a:xfrm>
            <a:off x="624136" y="988683"/>
            <a:ext cx="2142627" cy="667847"/>
          </a:xfrm>
          <a:prstGeom prst="rect">
            <a:avLst/>
          </a:prstGeom>
        </p:spPr>
      </p:pic>
    </p:spTree>
    <p:extLst>
      <p:ext uri="{BB962C8B-B14F-4D97-AF65-F5344CB8AC3E}">
        <p14:creationId xmlns:p14="http://schemas.microsoft.com/office/powerpoint/2010/main" val="293446784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1">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4A512D1-1BF0-BA4D-815C-20891FA51384}"/>
              </a:ext>
            </a:extLst>
          </p:cNvPr>
          <p:cNvSpPr/>
          <p:nvPr userDrawn="1"/>
        </p:nvSpPr>
        <p:spPr>
          <a:xfrm rot="16200000" flipV="1">
            <a:off x="8353155" y="3025445"/>
            <a:ext cx="2125652" cy="5575786"/>
          </a:xfrm>
          <a:custGeom>
            <a:avLst/>
            <a:gdLst>
              <a:gd name="connsiteX0" fmla="*/ 2125652 w 2125652"/>
              <a:gd name="connsiteY0" fmla="*/ 0 h 5575786"/>
              <a:gd name="connsiteX1" fmla="*/ 0 w 2125652"/>
              <a:gd name="connsiteY1" fmla="*/ 0 h 5575786"/>
              <a:gd name="connsiteX2" fmla="*/ 0 w 2125652"/>
              <a:gd name="connsiteY2" fmla="*/ 5575786 h 5575786"/>
              <a:gd name="connsiteX3" fmla="*/ 1129161 w 2125652"/>
              <a:gd name="connsiteY3" fmla="*/ 5575786 h 5575786"/>
            </a:gdLst>
            <a:ahLst/>
            <a:cxnLst>
              <a:cxn ang="0">
                <a:pos x="connsiteX0" y="connsiteY0"/>
              </a:cxn>
              <a:cxn ang="0">
                <a:pos x="connsiteX1" y="connsiteY1"/>
              </a:cxn>
              <a:cxn ang="0">
                <a:pos x="connsiteX2" y="connsiteY2"/>
              </a:cxn>
              <a:cxn ang="0">
                <a:pos x="connsiteX3" y="connsiteY3"/>
              </a:cxn>
            </a:cxnLst>
            <a:rect l="l" t="t" r="r" b="b"/>
            <a:pathLst>
              <a:path w="2125652" h="5575786">
                <a:moveTo>
                  <a:pt x="2125652" y="0"/>
                </a:moveTo>
                <a:lnTo>
                  <a:pt x="0" y="0"/>
                </a:lnTo>
                <a:lnTo>
                  <a:pt x="0" y="5575786"/>
                </a:lnTo>
                <a:lnTo>
                  <a:pt x="1129161" y="55757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a:p>
        </p:txBody>
      </p:sp>
      <p:cxnSp>
        <p:nvCxnSpPr>
          <p:cNvPr id="6" name="Straight Connector 5">
            <a:extLst>
              <a:ext uri="{FF2B5EF4-FFF2-40B4-BE49-F238E27FC236}">
                <a16:creationId xmlns:a16="http://schemas.microsoft.com/office/drawing/2014/main" id="{5D3EFDA2-5871-A54F-A908-A39892C2C7D7}"/>
              </a:ext>
            </a:extLst>
          </p:cNvPr>
          <p:cNvCxnSpPr/>
          <p:nvPr userDrawn="1"/>
        </p:nvCxnSpPr>
        <p:spPr>
          <a:xfrm>
            <a:off x="505609" y="1968649"/>
            <a:ext cx="559039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EE03114-F0CC-EF44-B9DE-AED021E29EC3}"/>
              </a:ext>
            </a:extLst>
          </p:cNvPr>
          <p:cNvCxnSpPr/>
          <p:nvPr userDrawn="1"/>
        </p:nvCxnSpPr>
        <p:spPr>
          <a:xfrm>
            <a:off x="505609" y="4561242"/>
            <a:ext cx="559039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F1784CA0-AF7F-1440-8270-6E6B825648B6}"/>
              </a:ext>
            </a:extLst>
          </p:cNvPr>
          <p:cNvSpPr>
            <a:spLocks noGrp="1"/>
          </p:cNvSpPr>
          <p:nvPr>
            <p:ph type="body" sz="quarter" idx="13" hasCustomPrompt="1"/>
          </p:nvPr>
        </p:nvSpPr>
        <p:spPr>
          <a:xfrm>
            <a:off x="485710" y="3763757"/>
            <a:ext cx="3651250" cy="785699"/>
          </a:xfrm>
          <a:prstGeom prst="rect">
            <a:avLst/>
          </a:prstGeom>
        </p:spPr>
        <p:txBody>
          <a:bodyPr>
            <a:normAutofit/>
          </a:bodyPr>
          <a:lstStyle>
            <a:lvl1pPr marL="11113" indent="-11113">
              <a:spcBef>
                <a:spcPts val="0"/>
              </a:spcBef>
              <a:buNone/>
              <a:tabLst/>
              <a:defRPr lang="en-RU" sz="2400" b="1" i="0" kern="1200" dirty="0">
                <a:solidFill>
                  <a:schemeClr val="accent1"/>
                </a:solidFill>
                <a:latin typeface="Raleway Medium" pitchFamily="2" charset="77"/>
                <a:ea typeface="+mj-ea"/>
                <a:cs typeface="+mj-cs"/>
              </a:defRPr>
            </a:lvl1pPr>
          </a:lstStyle>
          <a:p>
            <a:pPr lvl="0"/>
            <a:r>
              <a:rPr lang="ru-RU" dirty="0"/>
              <a:t>Заголовок </a:t>
            </a:r>
            <a:endParaRPr lang="en-US" dirty="0"/>
          </a:p>
          <a:p>
            <a:pPr lvl="0"/>
            <a:r>
              <a:rPr lang="ru-RU" dirty="0"/>
              <a:t>презентации </a:t>
            </a:r>
            <a:endParaRPr lang="en-RU" dirty="0"/>
          </a:p>
        </p:txBody>
      </p:sp>
      <p:sp>
        <p:nvSpPr>
          <p:cNvPr id="12" name="Text Placeholder 8">
            <a:extLst>
              <a:ext uri="{FF2B5EF4-FFF2-40B4-BE49-F238E27FC236}">
                <a16:creationId xmlns:a16="http://schemas.microsoft.com/office/drawing/2014/main" id="{D7891C24-1C95-DF47-BEF2-EDA9E6507ACB}"/>
              </a:ext>
            </a:extLst>
          </p:cNvPr>
          <p:cNvSpPr>
            <a:spLocks noGrp="1"/>
          </p:cNvSpPr>
          <p:nvPr>
            <p:ph type="body" sz="quarter" idx="14" hasCustomPrompt="1"/>
          </p:nvPr>
        </p:nvSpPr>
        <p:spPr>
          <a:xfrm>
            <a:off x="485710" y="4750513"/>
            <a:ext cx="4281544" cy="1327553"/>
          </a:xfrm>
          <a:prstGeom prst="rect">
            <a:avLst/>
          </a:prstGeom>
        </p:spPr>
        <p:txBody>
          <a:bodyPr>
            <a:noAutofit/>
          </a:bodyPr>
          <a:lstStyle>
            <a:lvl1pPr marL="11113" indent="-11113">
              <a:spcBef>
                <a:spcPts val="0"/>
              </a:spcBef>
              <a:buNone/>
              <a:tabLst/>
              <a:defRPr lang="en-RU" sz="4400" b="1" i="0" kern="1200" dirty="0">
                <a:solidFill>
                  <a:schemeClr val="accent1"/>
                </a:solidFill>
                <a:latin typeface="Raleway" pitchFamily="2" charset="77"/>
                <a:ea typeface="+mj-ea"/>
                <a:cs typeface="+mj-cs"/>
              </a:defRPr>
            </a:lvl1pPr>
          </a:lstStyle>
          <a:p>
            <a:pPr lvl="0"/>
            <a:r>
              <a:rPr lang="ru-RU" dirty="0"/>
              <a:t>Заголовок презентации </a:t>
            </a:r>
            <a:endParaRPr lang="en-RU" dirty="0"/>
          </a:p>
        </p:txBody>
      </p:sp>
      <p:sp>
        <p:nvSpPr>
          <p:cNvPr id="3" name="Slide Number Placeholder 2">
            <a:extLst>
              <a:ext uri="{FF2B5EF4-FFF2-40B4-BE49-F238E27FC236}">
                <a16:creationId xmlns:a16="http://schemas.microsoft.com/office/drawing/2014/main" id="{B9FC31B4-CF0F-BC47-B778-DD4CE26FA36D}"/>
              </a:ext>
            </a:extLst>
          </p:cNvPr>
          <p:cNvSpPr>
            <a:spLocks noGrp="1"/>
          </p:cNvSpPr>
          <p:nvPr>
            <p:ph type="sldNum" sz="quarter" idx="16"/>
          </p:nvPr>
        </p:nvSpPr>
        <p:spPr/>
        <p:txBody>
          <a:body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sp>
        <p:nvSpPr>
          <p:cNvPr id="10" name="Picture Placeholder 3">
            <a:extLst>
              <a:ext uri="{FF2B5EF4-FFF2-40B4-BE49-F238E27FC236}">
                <a16:creationId xmlns:a16="http://schemas.microsoft.com/office/drawing/2014/main" id="{AAF1060F-BA68-461D-93E3-3C2B59814BE8}"/>
              </a:ext>
            </a:extLst>
          </p:cNvPr>
          <p:cNvSpPr>
            <a:spLocks noGrp="1"/>
          </p:cNvSpPr>
          <p:nvPr>
            <p:ph type="pic" sz="quarter" idx="17"/>
          </p:nvPr>
        </p:nvSpPr>
        <p:spPr>
          <a:xfrm>
            <a:off x="6633707" y="0"/>
            <a:ext cx="5569436" cy="5827713"/>
          </a:xfrm>
          <a:custGeom>
            <a:avLst/>
            <a:gdLst>
              <a:gd name="connsiteX0" fmla="*/ 0 w 5567362"/>
              <a:gd name="connsiteY0" fmla="*/ 0 h 5827713"/>
              <a:gd name="connsiteX1" fmla="*/ 5567362 w 5567362"/>
              <a:gd name="connsiteY1" fmla="*/ 0 h 5827713"/>
              <a:gd name="connsiteX2" fmla="*/ 5567362 w 5567362"/>
              <a:gd name="connsiteY2" fmla="*/ 5827713 h 5827713"/>
              <a:gd name="connsiteX3" fmla="*/ 0 w 5567362"/>
              <a:gd name="connsiteY3" fmla="*/ 5827713 h 5827713"/>
              <a:gd name="connsiteX4" fmla="*/ 0 w 5567362"/>
              <a:gd name="connsiteY4" fmla="*/ 0 h 5827713"/>
              <a:gd name="connsiteX0" fmla="*/ 0 w 5567362"/>
              <a:gd name="connsiteY0" fmla="*/ 0 h 5827713"/>
              <a:gd name="connsiteX1" fmla="*/ 5567362 w 5567362"/>
              <a:gd name="connsiteY1" fmla="*/ 0 h 5827713"/>
              <a:gd name="connsiteX2" fmla="*/ 5567362 w 5567362"/>
              <a:gd name="connsiteY2" fmla="*/ 2887744 h 5827713"/>
              <a:gd name="connsiteX3" fmla="*/ 0 w 5567362"/>
              <a:gd name="connsiteY3" fmla="*/ 5827713 h 5827713"/>
              <a:gd name="connsiteX4" fmla="*/ 0 w 5567362"/>
              <a:gd name="connsiteY4" fmla="*/ 0 h 5827713"/>
              <a:gd name="connsiteX0" fmla="*/ 0 w 5567362"/>
              <a:gd name="connsiteY0" fmla="*/ 0 h 5827713"/>
              <a:gd name="connsiteX1" fmla="*/ 5567362 w 5567362"/>
              <a:gd name="connsiteY1" fmla="*/ 0 h 5827713"/>
              <a:gd name="connsiteX2" fmla="*/ 5555788 w 5567362"/>
              <a:gd name="connsiteY2" fmla="*/ 4855440 h 5827713"/>
              <a:gd name="connsiteX3" fmla="*/ 0 w 5567362"/>
              <a:gd name="connsiteY3" fmla="*/ 5827713 h 5827713"/>
              <a:gd name="connsiteX4" fmla="*/ 0 w 5567362"/>
              <a:gd name="connsiteY4" fmla="*/ 0 h 5827713"/>
              <a:gd name="connsiteX0" fmla="*/ 0 w 5567362"/>
              <a:gd name="connsiteY0" fmla="*/ 0 h 5827713"/>
              <a:gd name="connsiteX1" fmla="*/ 5567362 w 5567362"/>
              <a:gd name="connsiteY1" fmla="*/ 0 h 5827713"/>
              <a:gd name="connsiteX2" fmla="*/ 5555788 w 5567362"/>
              <a:gd name="connsiteY2" fmla="*/ 4841792 h 5827713"/>
              <a:gd name="connsiteX3" fmla="*/ 0 w 5567362"/>
              <a:gd name="connsiteY3" fmla="*/ 5827713 h 5827713"/>
              <a:gd name="connsiteX4" fmla="*/ 0 w 5567362"/>
              <a:gd name="connsiteY4" fmla="*/ 0 h 5827713"/>
              <a:gd name="connsiteX0" fmla="*/ 0 w 5569435"/>
              <a:gd name="connsiteY0" fmla="*/ 0 h 5827713"/>
              <a:gd name="connsiteX1" fmla="*/ 5567362 w 5569435"/>
              <a:gd name="connsiteY1" fmla="*/ 0 h 5827713"/>
              <a:gd name="connsiteX2" fmla="*/ 5569435 w 5569435"/>
              <a:gd name="connsiteY2" fmla="*/ 4807673 h 5827713"/>
              <a:gd name="connsiteX3" fmla="*/ 0 w 5569435"/>
              <a:gd name="connsiteY3" fmla="*/ 5827713 h 5827713"/>
              <a:gd name="connsiteX4" fmla="*/ 0 w 5569435"/>
              <a:gd name="connsiteY4" fmla="*/ 0 h 5827713"/>
              <a:gd name="connsiteX0" fmla="*/ 0 w 5569435"/>
              <a:gd name="connsiteY0" fmla="*/ 0 h 5827713"/>
              <a:gd name="connsiteX1" fmla="*/ 5567362 w 5569435"/>
              <a:gd name="connsiteY1" fmla="*/ 0 h 5827713"/>
              <a:gd name="connsiteX2" fmla="*/ 5569435 w 5569435"/>
              <a:gd name="connsiteY2" fmla="*/ 4807673 h 5827713"/>
              <a:gd name="connsiteX3" fmla="*/ 0 w 5569435"/>
              <a:gd name="connsiteY3" fmla="*/ 5827713 h 5827713"/>
              <a:gd name="connsiteX4" fmla="*/ 0 w 5569435"/>
              <a:gd name="connsiteY4" fmla="*/ 0 h 5827713"/>
              <a:gd name="connsiteX0" fmla="*/ 0 w 5567362"/>
              <a:gd name="connsiteY0" fmla="*/ 0 h 5827713"/>
              <a:gd name="connsiteX1" fmla="*/ 5567362 w 5567362"/>
              <a:gd name="connsiteY1" fmla="*/ 0 h 5827713"/>
              <a:gd name="connsiteX2" fmla="*/ 5555788 w 5567362"/>
              <a:gd name="connsiteY2" fmla="*/ 4848616 h 5827713"/>
              <a:gd name="connsiteX3" fmla="*/ 0 w 5567362"/>
              <a:gd name="connsiteY3" fmla="*/ 5827713 h 5827713"/>
              <a:gd name="connsiteX4" fmla="*/ 0 w 5567362"/>
              <a:gd name="connsiteY4" fmla="*/ 0 h 5827713"/>
              <a:gd name="connsiteX0" fmla="*/ 0 w 5569436"/>
              <a:gd name="connsiteY0" fmla="*/ 0 h 5827713"/>
              <a:gd name="connsiteX1" fmla="*/ 5567362 w 5569436"/>
              <a:gd name="connsiteY1" fmla="*/ 0 h 5827713"/>
              <a:gd name="connsiteX2" fmla="*/ 5569436 w 5569436"/>
              <a:gd name="connsiteY2" fmla="*/ 4848616 h 5827713"/>
              <a:gd name="connsiteX3" fmla="*/ 0 w 5569436"/>
              <a:gd name="connsiteY3" fmla="*/ 5827713 h 5827713"/>
              <a:gd name="connsiteX4" fmla="*/ 0 w 5569436"/>
              <a:gd name="connsiteY4" fmla="*/ 0 h 5827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9436" h="5827713">
                <a:moveTo>
                  <a:pt x="0" y="0"/>
                </a:moveTo>
                <a:lnTo>
                  <a:pt x="5567362" y="0"/>
                </a:lnTo>
                <a:cubicBezTo>
                  <a:pt x="5568053" y="1616205"/>
                  <a:pt x="5568745" y="3232411"/>
                  <a:pt x="5569436" y="4848616"/>
                </a:cubicBezTo>
                <a:lnTo>
                  <a:pt x="0" y="5827713"/>
                </a:lnTo>
                <a:lnTo>
                  <a:pt x="0" y="0"/>
                </a:lnTo>
                <a:close/>
              </a:path>
            </a:pathLst>
          </a:custGeom>
        </p:spPr>
        <p:txBody>
          <a:bodyPr/>
          <a:lstStyle/>
          <a:p>
            <a:r>
              <a:rPr lang="en-US"/>
              <a:t>Click icon to add picture</a:t>
            </a:r>
            <a:endParaRPr lang="en-GB" dirty="0"/>
          </a:p>
        </p:txBody>
      </p:sp>
      <p:pic>
        <p:nvPicPr>
          <p:cNvPr id="14" name="Picture 13">
            <a:extLst>
              <a:ext uri="{FF2B5EF4-FFF2-40B4-BE49-F238E27FC236}">
                <a16:creationId xmlns:a16="http://schemas.microsoft.com/office/drawing/2014/main" id="{9DD5AF91-DA47-4D93-94AC-4A8E8770C9FE}"/>
              </a:ext>
            </a:extLst>
          </p:cNvPr>
          <p:cNvPicPr>
            <a:picLocks noChangeAspect="1"/>
          </p:cNvPicPr>
          <p:nvPr userDrawn="1"/>
        </p:nvPicPr>
        <p:blipFill>
          <a:blip r:embed="rId2"/>
          <a:stretch>
            <a:fillRect/>
          </a:stretch>
        </p:blipFill>
        <p:spPr>
          <a:xfrm>
            <a:off x="624136" y="988683"/>
            <a:ext cx="2142627" cy="667847"/>
          </a:xfrm>
          <a:prstGeom prst="rect">
            <a:avLst/>
          </a:prstGeom>
        </p:spPr>
      </p:pic>
    </p:spTree>
    <p:extLst>
      <p:ext uri="{BB962C8B-B14F-4D97-AF65-F5344CB8AC3E}">
        <p14:creationId xmlns:p14="http://schemas.microsoft.com/office/powerpoint/2010/main" val="17522796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1">
    <p:bg>
      <p:bgPr>
        <a:solidFill>
          <a:srgbClr val="E8E8E9"/>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3E4EBB-EB8D-194E-A708-BC268840C13B}"/>
              </a:ext>
            </a:extLst>
          </p:cNvPr>
          <p:cNvSpPr/>
          <p:nvPr userDrawn="1"/>
        </p:nvSpPr>
        <p:spPr>
          <a:xfrm>
            <a:off x="1768" y="0"/>
            <a:ext cx="6284732" cy="6858000"/>
          </a:xfrm>
          <a:prstGeom prst="rect">
            <a:avLst/>
          </a:prstGeom>
          <a:solidFill>
            <a:srgbClr val="171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CB0F3866-C7E6-C840-B46C-CD02C1C49D09}"/>
              </a:ext>
            </a:extLst>
          </p:cNvPr>
          <p:cNvSpPr/>
          <p:nvPr userDrawn="1"/>
        </p:nvSpPr>
        <p:spPr>
          <a:xfrm>
            <a:off x="6051925" y="0"/>
            <a:ext cx="6174505" cy="6858000"/>
          </a:xfrm>
          <a:prstGeom prst="rect">
            <a:avLst/>
          </a:prstGeom>
          <a:solidFill>
            <a:srgbClr val="532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5" name="Freeform 34">
            <a:extLst>
              <a:ext uri="{FF2B5EF4-FFF2-40B4-BE49-F238E27FC236}">
                <a16:creationId xmlns:a16="http://schemas.microsoft.com/office/drawing/2014/main" id="{1D5C8C7C-7ACF-7A40-8A74-861736CB78B4}"/>
              </a:ext>
            </a:extLst>
          </p:cNvPr>
          <p:cNvSpPr/>
          <p:nvPr userDrawn="1"/>
        </p:nvSpPr>
        <p:spPr>
          <a:xfrm rot="16200000" flipV="1">
            <a:off x="8821822" y="3493675"/>
            <a:ext cx="4112773" cy="2638097"/>
          </a:xfrm>
          <a:custGeom>
            <a:avLst/>
            <a:gdLst>
              <a:gd name="connsiteX0" fmla="*/ 4112773 w 4112773"/>
              <a:gd name="connsiteY0" fmla="*/ 0 h 2638097"/>
              <a:gd name="connsiteX1" fmla="*/ 0 w 4112773"/>
              <a:gd name="connsiteY1" fmla="*/ 0 h 2638097"/>
              <a:gd name="connsiteX2" fmla="*/ 1 w 4112773"/>
              <a:gd name="connsiteY2" fmla="*/ 2638097 h 2638097"/>
              <a:gd name="connsiteX3" fmla="*/ 3663453 w 4112773"/>
              <a:gd name="connsiteY3" fmla="*/ 2638096 h 2638097"/>
            </a:gdLst>
            <a:ahLst/>
            <a:cxnLst>
              <a:cxn ang="0">
                <a:pos x="connsiteX0" y="connsiteY0"/>
              </a:cxn>
              <a:cxn ang="0">
                <a:pos x="connsiteX1" y="connsiteY1"/>
              </a:cxn>
              <a:cxn ang="0">
                <a:pos x="connsiteX2" y="connsiteY2"/>
              </a:cxn>
              <a:cxn ang="0">
                <a:pos x="connsiteX3" y="connsiteY3"/>
              </a:cxn>
            </a:cxnLst>
            <a:rect l="l" t="t" r="r" b="b"/>
            <a:pathLst>
              <a:path w="4112773" h="2638097">
                <a:moveTo>
                  <a:pt x="4112773" y="0"/>
                </a:moveTo>
                <a:lnTo>
                  <a:pt x="0" y="0"/>
                </a:lnTo>
                <a:lnTo>
                  <a:pt x="1" y="2638097"/>
                </a:lnTo>
                <a:lnTo>
                  <a:pt x="3663453" y="2638096"/>
                </a:lnTo>
                <a:close/>
              </a:path>
            </a:pathLst>
          </a:custGeom>
          <a:solidFill>
            <a:srgbClr val="2576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sp>
        <p:nvSpPr>
          <p:cNvPr id="33" name="Freeform 32">
            <a:extLst>
              <a:ext uri="{FF2B5EF4-FFF2-40B4-BE49-F238E27FC236}">
                <a16:creationId xmlns:a16="http://schemas.microsoft.com/office/drawing/2014/main" id="{8129F2E2-A88F-F84F-B835-940C7B1E7882}"/>
              </a:ext>
            </a:extLst>
          </p:cNvPr>
          <p:cNvSpPr/>
          <p:nvPr userDrawn="1"/>
        </p:nvSpPr>
        <p:spPr>
          <a:xfrm rot="16200000" flipV="1">
            <a:off x="5976982" y="3286712"/>
            <a:ext cx="3659023" cy="3505773"/>
          </a:xfrm>
          <a:custGeom>
            <a:avLst/>
            <a:gdLst>
              <a:gd name="connsiteX0" fmla="*/ 3659023 w 3659023"/>
              <a:gd name="connsiteY0" fmla="*/ 0 h 3505773"/>
              <a:gd name="connsiteX1" fmla="*/ 0 w 3659023"/>
              <a:gd name="connsiteY1" fmla="*/ 0 h 3505773"/>
              <a:gd name="connsiteX2" fmla="*/ 1 w 3659023"/>
              <a:gd name="connsiteY2" fmla="*/ 3505773 h 3505773"/>
              <a:gd name="connsiteX3" fmla="*/ 3061920 w 3659023"/>
              <a:gd name="connsiteY3" fmla="*/ 3505773 h 3505773"/>
              <a:gd name="connsiteX4" fmla="*/ 3659023 w 3659023"/>
              <a:gd name="connsiteY4" fmla="*/ 0 h 350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023" h="3505773">
                <a:moveTo>
                  <a:pt x="3659023" y="0"/>
                </a:moveTo>
                <a:lnTo>
                  <a:pt x="0" y="0"/>
                </a:lnTo>
                <a:lnTo>
                  <a:pt x="1" y="3505773"/>
                </a:lnTo>
                <a:lnTo>
                  <a:pt x="3061920" y="3505773"/>
                </a:lnTo>
                <a:lnTo>
                  <a:pt x="3659023" y="0"/>
                </a:lnTo>
                <a:close/>
              </a:path>
            </a:pathLst>
          </a:custGeom>
          <a:solidFill>
            <a:srgbClr val="F5A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sp>
        <p:nvSpPr>
          <p:cNvPr id="25" name="Freeform 24">
            <a:extLst>
              <a:ext uri="{FF2B5EF4-FFF2-40B4-BE49-F238E27FC236}">
                <a16:creationId xmlns:a16="http://schemas.microsoft.com/office/drawing/2014/main" id="{BE3CB566-8721-8647-BB33-1DD338139594}"/>
              </a:ext>
            </a:extLst>
          </p:cNvPr>
          <p:cNvSpPr/>
          <p:nvPr userDrawn="1"/>
        </p:nvSpPr>
        <p:spPr>
          <a:xfrm rot="16200000" flipV="1">
            <a:off x="3666884" y="4482170"/>
            <a:ext cx="1904195" cy="2869686"/>
          </a:xfrm>
          <a:custGeom>
            <a:avLst/>
            <a:gdLst>
              <a:gd name="connsiteX0" fmla="*/ 1904195 w 1904195"/>
              <a:gd name="connsiteY0" fmla="*/ 0 h 2869686"/>
              <a:gd name="connsiteX1" fmla="*/ 0 w 1904195"/>
              <a:gd name="connsiteY1" fmla="*/ 0 h 2869686"/>
              <a:gd name="connsiteX2" fmla="*/ 0 w 1904195"/>
              <a:gd name="connsiteY2" fmla="*/ 2869686 h 2869686"/>
              <a:gd name="connsiteX3" fmla="*/ 1385930 w 1904195"/>
              <a:gd name="connsiteY3" fmla="*/ 2869686 h 2869686"/>
              <a:gd name="connsiteX4" fmla="*/ 1904195 w 1904195"/>
              <a:gd name="connsiteY4" fmla="*/ 0 h 2869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195" h="2869686">
                <a:moveTo>
                  <a:pt x="1904195" y="0"/>
                </a:moveTo>
                <a:lnTo>
                  <a:pt x="0" y="0"/>
                </a:lnTo>
                <a:lnTo>
                  <a:pt x="0" y="2869686"/>
                </a:lnTo>
                <a:lnTo>
                  <a:pt x="1385930" y="2869686"/>
                </a:lnTo>
                <a:lnTo>
                  <a:pt x="1904195" y="0"/>
                </a:lnTo>
                <a:close/>
              </a:path>
            </a:pathLst>
          </a:custGeom>
          <a:solidFill>
            <a:srgbClr val="D538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cxnSp>
        <p:nvCxnSpPr>
          <p:cNvPr id="6" name="Straight Connector 5">
            <a:extLst>
              <a:ext uri="{FF2B5EF4-FFF2-40B4-BE49-F238E27FC236}">
                <a16:creationId xmlns:a16="http://schemas.microsoft.com/office/drawing/2014/main" id="{22BB97FE-ACB4-7947-9A79-678532F25420}"/>
              </a:ext>
            </a:extLst>
          </p:cNvPr>
          <p:cNvCxnSpPr>
            <a:cxnSpLocks/>
          </p:cNvCxnSpPr>
          <p:nvPr userDrawn="1"/>
        </p:nvCxnSpPr>
        <p:spPr>
          <a:xfrm>
            <a:off x="519964" y="1977446"/>
            <a:ext cx="110474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2F8046-E18F-304A-94C9-5E9DB8C4CC39}"/>
              </a:ext>
            </a:extLst>
          </p:cNvPr>
          <p:cNvCxnSpPr>
            <a:cxnSpLocks/>
          </p:cNvCxnSpPr>
          <p:nvPr userDrawn="1"/>
        </p:nvCxnSpPr>
        <p:spPr>
          <a:xfrm>
            <a:off x="520069" y="4556020"/>
            <a:ext cx="110474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3DD1934B-13E0-8248-BC55-AD6739A9F248}"/>
              </a:ext>
            </a:extLst>
          </p:cNvPr>
          <p:cNvSpPr/>
          <p:nvPr userDrawn="1"/>
        </p:nvSpPr>
        <p:spPr>
          <a:xfrm rot="5400000" flipV="1">
            <a:off x="7841141" y="-265552"/>
            <a:ext cx="6858000" cy="6713956"/>
          </a:xfrm>
          <a:custGeom>
            <a:avLst/>
            <a:gdLst>
              <a:gd name="connsiteX0" fmla="*/ 0 w 6444342"/>
              <a:gd name="connsiteY0" fmla="*/ 0 h 6713956"/>
              <a:gd name="connsiteX1" fmla="*/ 0 w 6444342"/>
              <a:gd name="connsiteY1" fmla="*/ 6713956 h 6713956"/>
              <a:gd name="connsiteX2" fmla="*/ 5068787 w 6444342"/>
              <a:gd name="connsiteY2" fmla="*/ 6713956 h 6713956"/>
              <a:gd name="connsiteX3" fmla="*/ 6444342 w 6444342"/>
              <a:gd name="connsiteY3" fmla="*/ 0 h 6713956"/>
            </a:gdLst>
            <a:ahLst/>
            <a:cxnLst>
              <a:cxn ang="0">
                <a:pos x="connsiteX0" y="connsiteY0"/>
              </a:cxn>
              <a:cxn ang="0">
                <a:pos x="connsiteX1" y="connsiteY1"/>
              </a:cxn>
              <a:cxn ang="0">
                <a:pos x="connsiteX2" y="connsiteY2"/>
              </a:cxn>
              <a:cxn ang="0">
                <a:pos x="connsiteX3" y="connsiteY3"/>
              </a:cxn>
            </a:cxnLst>
            <a:rect l="l" t="t" r="r" b="b"/>
            <a:pathLst>
              <a:path w="6444342" h="6713956">
                <a:moveTo>
                  <a:pt x="0" y="0"/>
                </a:moveTo>
                <a:lnTo>
                  <a:pt x="0" y="6713956"/>
                </a:lnTo>
                <a:lnTo>
                  <a:pt x="5068787" y="6713956"/>
                </a:lnTo>
                <a:lnTo>
                  <a:pt x="6444342" y="0"/>
                </a:lnTo>
                <a:close/>
              </a:path>
            </a:pathLst>
          </a:custGeom>
          <a:gradFill>
            <a:gsLst>
              <a:gs pos="0">
                <a:schemeClr val="bg1">
                  <a:alpha val="0"/>
                </a:schemeClr>
              </a:gs>
              <a:gs pos="34000">
                <a:schemeClr val="bg1">
                  <a:alpha val="0"/>
                </a:schemeClr>
              </a:gs>
              <a:gs pos="68000">
                <a:schemeClr val="bg1">
                  <a:alpha val="14000"/>
                </a:schemeClr>
              </a:gs>
              <a:gs pos="97000">
                <a:schemeClr val="bg1">
                  <a:alpha val="46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RU" dirty="0"/>
          </a:p>
        </p:txBody>
      </p:sp>
      <p:sp>
        <p:nvSpPr>
          <p:cNvPr id="9" name="Title 7">
            <a:extLst>
              <a:ext uri="{FF2B5EF4-FFF2-40B4-BE49-F238E27FC236}">
                <a16:creationId xmlns:a16="http://schemas.microsoft.com/office/drawing/2014/main" id="{1F174F76-79D2-704D-8B6F-8BDC2FEED24A}"/>
              </a:ext>
            </a:extLst>
          </p:cNvPr>
          <p:cNvSpPr>
            <a:spLocks noGrp="1"/>
          </p:cNvSpPr>
          <p:nvPr userDrawn="1">
            <p:ph type="title" hasCustomPrompt="1"/>
          </p:nvPr>
        </p:nvSpPr>
        <p:spPr>
          <a:xfrm>
            <a:off x="519964" y="4569083"/>
            <a:ext cx="11047421" cy="1810501"/>
          </a:xfrm>
        </p:spPr>
        <p:txBody>
          <a:bodyPr tIns="0" bIns="0">
            <a:noAutofit/>
          </a:bodyPr>
          <a:lstStyle>
            <a:lvl1pPr>
              <a:lnSpc>
                <a:spcPts val="3980"/>
              </a:lnSpc>
              <a:defRPr sz="4400" b="1" i="0">
                <a:solidFill>
                  <a:schemeClr val="bg1"/>
                </a:solidFill>
                <a:latin typeface="Raleway" pitchFamily="2" charset="77"/>
              </a:defRPr>
            </a:lvl1pPr>
          </a:lstStyle>
          <a:p>
            <a:r>
              <a:rPr lang="ru-RU" dirty="0"/>
              <a:t>Заголовок </a:t>
            </a:r>
            <a:br>
              <a:rPr lang="ru-RU" dirty="0"/>
            </a:br>
            <a:r>
              <a:rPr lang="ru-RU" dirty="0"/>
              <a:t>презентации</a:t>
            </a:r>
            <a:endParaRPr lang="en-RU" dirty="0"/>
          </a:p>
        </p:txBody>
      </p:sp>
      <p:sp>
        <p:nvSpPr>
          <p:cNvPr id="5" name="Text Placeholder 4">
            <a:extLst>
              <a:ext uri="{FF2B5EF4-FFF2-40B4-BE49-F238E27FC236}">
                <a16:creationId xmlns:a16="http://schemas.microsoft.com/office/drawing/2014/main" id="{1560E396-B81D-9946-806B-1B35DCC5A712}"/>
              </a:ext>
            </a:extLst>
          </p:cNvPr>
          <p:cNvSpPr>
            <a:spLocks noGrp="1"/>
          </p:cNvSpPr>
          <p:nvPr>
            <p:ph type="body" sz="quarter" idx="10" hasCustomPrompt="1"/>
          </p:nvPr>
        </p:nvSpPr>
        <p:spPr>
          <a:xfrm>
            <a:off x="520700" y="3708400"/>
            <a:ext cx="11047413" cy="847725"/>
          </a:xfrm>
          <a:prstGeom prst="rect">
            <a:avLst/>
          </a:prstGeom>
        </p:spPr>
        <p:txBody>
          <a:bodyPr/>
          <a:lstStyle>
            <a:lvl1pPr marL="0">
              <a:spcBef>
                <a:spcPts val="0"/>
              </a:spcBef>
              <a:buNone/>
              <a:defRPr lang="en-RU" sz="2400" b="1" i="0" kern="1200" dirty="0">
                <a:solidFill>
                  <a:schemeClr val="bg1"/>
                </a:solidFill>
                <a:latin typeface="Raleway Medium" pitchFamily="2" charset="77"/>
                <a:ea typeface="+mj-ea"/>
                <a:cs typeface="+mj-cs"/>
              </a:defRPr>
            </a:lvl1pPr>
          </a:lstStyle>
          <a:p>
            <a:pPr lvl="0"/>
            <a:r>
              <a:rPr lang="ru-RU" dirty="0"/>
              <a:t>Заголовок </a:t>
            </a:r>
          </a:p>
          <a:p>
            <a:pPr lvl="0"/>
            <a:r>
              <a:rPr lang="ru-RU" dirty="0"/>
              <a:t>презентации</a:t>
            </a:r>
            <a:endParaRPr lang="en-RU" dirty="0"/>
          </a:p>
        </p:txBody>
      </p:sp>
      <p:pic>
        <p:nvPicPr>
          <p:cNvPr id="13" name="Picture 12">
            <a:extLst>
              <a:ext uri="{FF2B5EF4-FFF2-40B4-BE49-F238E27FC236}">
                <a16:creationId xmlns:a16="http://schemas.microsoft.com/office/drawing/2014/main" id="{D8CCCF04-FBA6-471C-9A0B-61525B1F0B53}"/>
              </a:ext>
            </a:extLst>
          </p:cNvPr>
          <p:cNvPicPr>
            <a:picLocks noChangeAspect="1"/>
          </p:cNvPicPr>
          <p:nvPr userDrawn="1"/>
        </p:nvPicPr>
        <p:blipFill>
          <a:blip r:embed="rId2"/>
          <a:stretch>
            <a:fillRect/>
          </a:stretch>
        </p:blipFill>
        <p:spPr>
          <a:xfrm>
            <a:off x="623721" y="806925"/>
            <a:ext cx="2977781" cy="863005"/>
          </a:xfrm>
          <a:prstGeom prst="rect">
            <a:avLst/>
          </a:prstGeom>
        </p:spPr>
      </p:pic>
    </p:spTree>
    <p:extLst>
      <p:ext uri="{BB962C8B-B14F-4D97-AF65-F5344CB8AC3E}">
        <p14:creationId xmlns:p14="http://schemas.microsoft.com/office/powerpoint/2010/main" val="179835052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1">
    <p:bg>
      <p:bgPr>
        <a:solidFill>
          <a:srgbClr val="E8E8E9"/>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3E4EBB-EB8D-194E-A708-BC268840C13B}"/>
              </a:ext>
            </a:extLst>
          </p:cNvPr>
          <p:cNvSpPr/>
          <p:nvPr userDrawn="1"/>
        </p:nvSpPr>
        <p:spPr>
          <a:xfrm>
            <a:off x="1768" y="0"/>
            <a:ext cx="50301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CB0F3866-C7E6-C840-B46C-CD02C1C49D09}"/>
              </a:ext>
            </a:extLst>
          </p:cNvPr>
          <p:cNvSpPr/>
          <p:nvPr userDrawn="1"/>
        </p:nvSpPr>
        <p:spPr>
          <a:xfrm>
            <a:off x="4897820" y="0"/>
            <a:ext cx="73019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5" name="Freeform 34">
            <a:extLst>
              <a:ext uri="{FF2B5EF4-FFF2-40B4-BE49-F238E27FC236}">
                <a16:creationId xmlns:a16="http://schemas.microsoft.com/office/drawing/2014/main" id="{1D5C8C7C-7ACF-7A40-8A74-861736CB78B4}"/>
              </a:ext>
            </a:extLst>
          </p:cNvPr>
          <p:cNvSpPr/>
          <p:nvPr userDrawn="1"/>
        </p:nvSpPr>
        <p:spPr>
          <a:xfrm rot="16200000" flipV="1">
            <a:off x="8821822" y="3493675"/>
            <a:ext cx="4112773" cy="2638097"/>
          </a:xfrm>
          <a:custGeom>
            <a:avLst/>
            <a:gdLst>
              <a:gd name="connsiteX0" fmla="*/ 4112773 w 4112773"/>
              <a:gd name="connsiteY0" fmla="*/ 0 h 2638097"/>
              <a:gd name="connsiteX1" fmla="*/ 0 w 4112773"/>
              <a:gd name="connsiteY1" fmla="*/ 0 h 2638097"/>
              <a:gd name="connsiteX2" fmla="*/ 1 w 4112773"/>
              <a:gd name="connsiteY2" fmla="*/ 2638097 h 2638097"/>
              <a:gd name="connsiteX3" fmla="*/ 3663453 w 4112773"/>
              <a:gd name="connsiteY3" fmla="*/ 2638096 h 2638097"/>
            </a:gdLst>
            <a:ahLst/>
            <a:cxnLst>
              <a:cxn ang="0">
                <a:pos x="connsiteX0" y="connsiteY0"/>
              </a:cxn>
              <a:cxn ang="0">
                <a:pos x="connsiteX1" y="connsiteY1"/>
              </a:cxn>
              <a:cxn ang="0">
                <a:pos x="connsiteX2" y="connsiteY2"/>
              </a:cxn>
              <a:cxn ang="0">
                <a:pos x="connsiteX3" y="connsiteY3"/>
              </a:cxn>
            </a:cxnLst>
            <a:rect l="l" t="t" r="r" b="b"/>
            <a:pathLst>
              <a:path w="4112773" h="2638097">
                <a:moveTo>
                  <a:pt x="4112773" y="0"/>
                </a:moveTo>
                <a:lnTo>
                  <a:pt x="0" y="0"/>
                </a:lnTo>
                <a:lnTo>
                  <a:pt x="1" y="2638097"/>
                </a:lnTo>
                <a:lnTo>
                  <a:pt x="3663453" y="2638096"/>
                </a:lnTo>
                <a:close/>
              </a:path>
            </a:pathLst>
          </a:custGeom>
          <a:solidFill>
            <a:srgbClr val="D538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sp>
        <p:nvSpPr>
          <p:cNvPr id="33" name="Freeform 32">
            <a:extLst>
              <a:ext uri="{FF2B5EF4-FFF2-40B4-BE49-F238E27FC236}">
                <a16:creationId xmlns:a16="http://schemas.microsoft.com/office/drawing/2014/main" id="{8129F2E2-A88F-F84F-B835-940C7B1E7882}"/>
              </a:ext>
            </a:extLst>
          </p:cNvPr>
          <p:cNvSpPr/>
          <p:nvPr userDrawn="1"/>
        </p:nvSpPr>
        <p:spPr>
          <a:xfrm rot="16200000" flipV="1">
            <a:off x="5973295" y="3283025"/>
            <a:ext cx="3659023" cy="3513147"/>
          </a:xfrm>
          <a:custGeom>
            <a:avLst/>
            <a:gdLst>
              <a:gd name="connsiteX0" fmla="*/ 3659023 w 3659023"/>
              <a:gd name="connsiteY0" fmla="*/ 0 h 3505773"/>
              <a:gd name="connsiteX1" fmla="*/ 0 w 3659023"/>
              <a:gd name="connsiteY1" fmla="*/ 0 h 3505773"/>
              <a:gd name="connsiteX2" fmla="*/ 1 w 3659023"/>
              <a:gd name="connsiteY2" fmla="*/ 3505773 h 3505773"/>
              <a:gd name="connsiteX3" fmla="*/ 3061920 w 3659023"/>
              <a:gd name="connsiteY3" fmla="*/ 3505773 h 3505773"/>
              <a:gd name="connsiteX4" fmla="*/ 3659023 w 3659023"/>
              <a:gd name="connsiteY4" fmla="*/ 0 h 3505773"/>
              <a:gd name="connsiteX0" fmla="*/ 3659023 w 3659023"/>
              <a:gd name="connsiteY0" fmla="*/ 0 h 3513147"/>
              <a:gd name="connsiteX1" fmla="*/ 0 w 3659023"/>
              <a:gd name="connsiteY1" fmla="*/ 0 h 3513147"/>
              <a:gd name="connsiteX2" fmla="*/ 1 w 3659023"/>
              <a:gd name="connsiteY2" fmla="*/ 3505773 h 3513147"/>
              <a:gd name="connsiteX3" fmla="*/ 3039798 w 3659023"/>
              <a:gd name="connsiteY3" fmla="*/ 3513147 h 3513147"/>
              <a:gd name="connsiteX4" fmla="*/ 3659023 w 3659023"/>
              <a:gd name="connsiteY4" fmla="*/ 0 h 351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023" h="3513147">
                <a:moveTo>
                  <a:pt x="3659023" y="0"/>
                </a:moveTo>
                <a:lnTo>
                  <a:pt x="0" y="0"/>
                </a:lnTo>
                <a:cubicBezTo>
                  <a:pt x="0" y="1168591"/>
                  <a:pt x="1" y="2337182"/>
                  <a:pt x="1" y="3505773"/>
                </a:cubicBezTo>
                <a:lnTo>
                  <a:pt x="3039798" y="3513147"/>
                </a:lnTo>
                <a:lnTo>
                  <a:pt x="3659023" y="0"/>
                </a:lnTo>
                <a:close/>
              </a:path>
            </a:pathLst>
          </a:custGeom>
          <a:solidFill>
            <a:srgbClr val="582C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sp>
        <p:nvSpPr>
          <p:cNvPr id="25" name="Freeform 24">
            <a:extLst>
              <a:ext uri="{FF2B5EF4-FFF2-40B4-BE49-F238E27FC236}">
                <a16:creationId xmlns:a16="http://schemas.microsoft.com/office/drawing/2014/main" id="{BE3CB566-8721-8647-BB33-1DD338139594}"/>
              </a:ext>
            </a:extLst>
          </p:cNvPr>
          <p:cNvSpPr/>
          <p:nvPr userDrawn="1"/>
        </p:nvSpPr>
        <p:spPr>
          <a:xfrm rot="16200000" flipV="1">
            <a:off x="3666884" y="4482170"/>
            <a:ext cx="1904195" cy="2869686"/>
          </a:xfrm>
          <a:custGeom>
            <a:avLst/>
            <a:gdLst>
              <a:gd name="connsiteX0" fmla="*/ 1904195 w 1904195"/>
              <a:gd name="connsiteY0" fmla="*/ 0 h 2869686"/>
              <a:gd name="connsiteX1" fmla="*/ 0 w 1904195"/>
              <a:gd name="connsiteY1" fmla="*/ 0 h 2869686"/>
              <a:gd name="connsiteX2" fmla="*/ 0 w 1904195"/>
              <a:gd name="connsiteY2" fmla="*/ 2869686 h 2869686"/>
              <a:gd name="connsiteX3" fmla="*/ 1385930 w 1904195"/>
              <a:gd name="connsiteY3" fmla="*/ 2869686 h 2869686"/>
              <a:gd name="connsiteX4" fmla="*/ 1904195 w 1904195"/>
              <a:gd name="connsiteY4" fmla="*/ 0 h 2869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195" h="2869686">
                <a:moveTo>
                  <a:pt x="1904195" y="0"/>
                </a:moveTo>
                <a:lnTo>
                  <a:pt x="0" y="0"/>
                </a:lnTo>
                <a:lnTo>
                  <a:pt x="0" y="2869686"/>
                </a:lnTo>
                <a:lnTo>
                  <a:pt x="1385930" y="2869686"/>
                </a:lnTo>
                <a:lnTo>
                  <a:pt x="1904195" y="0"/>
                </a:lnTo>
                <a:close/>
              </a:path>
            </a:pathLst>
          </a:custGeom>
          <a:solidFill>
            <a:srgbClr val="3E8F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sp>
        <p:nvSpPr>
          <p:cNvPr id="3" name="Freeform 17">
            <a:extLst>
              <a:ext uri="{FF2B5EF4-FFF2-40B4-BE49-F238E27FC236}">
                <a16:creationId xmlns:a16="http://schemas.microsoft.com/office/drawing/2014/main" id="{3B013371-399B-4669-BDD8-FF74CDA305A3}"/>
              </a:ext>
            </a:extLst>
          </p:cNvPr>
          <p:cNvSpPr/>
          <p:nvPr userDrawn="1"/>
        </p:nvSpPr>
        <p:spPr>
          <a:xfrm rot="16200000" flipV="1">
            <a:off x="2770689" y="77648"/>
            <a:ext cx="6858000" cy="6713956"/>
          </a:xfrm>
          <a:custGeom>
            <a:avLst/>
            <a:gdLst>
              <a:gd name="connsiteX0" fmla="*/ 0 w 6444342"/>
              <a:gd name="connsiteY0" fmla="*/ 0 h 6713956"/>
              <a:gd name="connsiteX1" fmla="*/ 0 w 6444342"/>
              <a:gd name="connsiteY1" fmla="*/ 6713956 h 6713956"/>
              <a:gd name="connsiteX2" fmla="*/ 5068787 w 6444342"/>
              <a:gd name="connsiteY2" fmla="*/ 6713956 h 6713956"/>
              <a:gd name="connsiteX3" fmla="*/ 6444342 w 6444342"/>
              <a:gd name="connsiteY3" fmla="*/ 0 h 6713956"/>
              <a:gd name="connsiteX0" fmla="*/ 0 w 6444342"/>
              <a:gd name="connsiteY0" fmla="*/ 0 h 6713956"/>
              <a:gd name="connsiteX1" fmla="*/ 0 w 6444342"/>
              <a:gd name="connsiteY1" fmla="*/ 6713956 h 6713956"/>
              <a:gd name="connsiteX2" fmla="*/ 5340700 w 6444342"/>
              <a:gd name="connsiteY2" fmla="*/ 6713956 h 6713956"/>
              <a:gd name="connsiteX3" fmla="*/ 6444342 w 6444342"/>
              <a:gd name="connsiteY3" fmla="*/ 0 h 6713956"/>
              <a:gd name="connsiteX4" fmla="*/ 0 w 6444342"/>
              <a:gd name="connsiteY4" fmla="*/ 0 h 671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6713956">
                <a:moveTo>
                  <a:pt x="0" y="0"/>
                </a:moveTo>
                <a:lnTo>
                  <a:pt x="0" y="6713956"/>
                </a:lnTo>
                <a:lnTo>
                  <a:pt x="5340700" y="6713956"/>
                </a:lnTo>
                <a:lnTo>
                  <a:pt x="6444342" y="0"/>
                </a:lnTo>
                <a:lnTo>
                  <a:pt x="0" y="0"/>
                </a:lnTo>
                <a:close/>
              </a:path>
            </a:pathLst>
          </a:custGeom>
          <a:gradFill>
            <a:gsLst>
              <a:gs pos="0">
                <a:schemeClr val="bg1">
                  <a:alpha val="0"/>
                </a:schemeClr>
              </a:gs>
              <a:gs pos="34000">
                <a:schemeClr val="bg1">
                  <a:alpha val="0"/>
                </a:schemeClr>
              </a:gs>
              <a:gs pos="68000">
                <a:schemeClr val="bg1">
                  <a:alpha val="14000"/>
                </a:schemeClr>
              </a:gs>
              <a:gs pos="97000">
                <a:schemeClr val="bg1">
                  <a:alpha val="46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RU" baseline="-25000" dirty="0"/>
          </a:p>
        </p:txBody>
      </p:sp>
      <p:cxnSp>
        <p:nvCxnSpPr>
          <p:cNvPr id="6" name="Straight Connector 5">
            <a:extLst>
              <a:ext uri="{FF2B5EF4-FFF2-40B4-BE49-F238E27FC236}">
                <a16:creationId xmlns:a16="http://schemas.microsoft.com/office/drawing/2014/main" id="{22BB97FE-ACB4-7947-9A79-678532F25420}"/>
              </a:ext>
            </a:extLst>
          </p:cNvPr>
          <p:cNvCxnSpPr>
            <a:cxnSpLocks/>
          </p:cNvCxnSpPr>
          <p:nvPr userDrawn="1"/>
        </p:nvCxnSpPr>
        <p:spPr>
          <a:xfrm>
            <a:off x="519964" y="1977446"/>
            <a:ext cx="110474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2F8046-E18F-304A-94C9-5E9DB8C4CC39}"/>
              </a:ext>
            </a:extLst>
          </p:cNvPr>
          <p:cNvCxnSpPr>
            <a:cxnSpLocks/>
          </p:cNvCxnSpPr>
          <p:nvPr userDrawn="1"/>
        </p:nvCxnSpPr>
        <p:spPr>
          <a:xfrm>
            <a:off x="520069" y="4556020"/>
            <a:ext cx="110474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7">
            <a:extLst>
              <a:ext uri="{FF2B5EF4-FFF2-40B4-BE49-F238E27FC236}">
                <a16:creationId xmlns:a16="http://schemas.microsoft.com/office/drawing/2014/main" id="{1F174F76-79D2-704D-8B6F-8BDC2FEED24A}"/>
              </a:ext>
            </a:extLst>
          </p:cNvPr>
          <p:cNvSpPr>
            <a:spLocks noGrp="1"/>
          </p:cNvSpPr>
          <p:nvPr userDrawn="1">
            <p:ph type="title" hasCustomPrompt="1"/>
          </p:nvPr>
        </p:nvSpPr>
        <p:spPr>
          <a:xfrm>
            <a:off x="519964" y="4569083"/>
            <a:ext cx="11047421" cy="1810501"/>
          </a:xfrm>
        </p:spPr>
        <p:txBody>
          <a:bodyPr tIns="0" bIns="0">
            <a:noAutofit/>
          </a:bodyPr>
          <a:lstStyle>
            <a:lvl1pPr>
              <a:lnSpc>
                <a:spcPts val="3980"/>
              </a:lnSpc>
              <a:defRPr sz="4400" b="1" i="0">
                <a:solidFill>
                  <a:schemeClr val="bg1"/>
                </a:solidFill>
                <a:latin typeface="Raleway" pitchFamily="2" charset="77"/>
              </a:defRPr>
            </a:lvl1pPr>
          </a:lstStyle>
          <a:p>
            <a:r>
              <a:rPr lang="ru-RU" dirty="0"/>
              <a:t>Заголовок </a:t>
            </a:r>
            <a:br>
              <a:rPr lang="ru-RU" dirty="0"/>
            </a:br>
            <a:r>
              <a:rPr lang="ru-RU" dirty="0"/>
              <a:t>презентации</a:t>
            </a:r>
            <a:endParaRPr lang="en-RU" dirty="0"/>
          </a:p>
        </p:txBody>
      </p:sp>
      <p:sp>
        <p:nvSpPr>
          <p:cNvPr id="5" name="Text Placeholder 4">
            <a:extLst>
              <a:ext uri="{FF2B5EF4-FFF2-40B4-BE49-F238E27FC236}">
                <a16:creationId xmlns:a16="http://schemas.microsoft.com/office/drawing/2014/main" id="{1560E396-B81D-9946-806B-1B35DCC5A712}"/>
              </a:ext>
            </a:extLst>
          </p:cNvPr>
          <p:cNvSpPr>
            <a:spLocks noGrp="1"/>
          </p:cNvSpPr>
          <p:nvPr>
            <p:ph type="body" sz="quarter" idx="10" hasCustomPrompt="1"/>
          </p:nvPr>
        </p:nvSpPr>
        <p:spPr>
          <a:xfrm>
            <a:off x="520700" y="3708400"/>
            <a:ext cx="11047413" cy="847725"/>
          </a:xfrm>
          <a:prstGeom prst="rect">
            <a:avLst/>
          </a:prstGeom>
        </p:spPr>
        <p:txBody>
          <a:bodyPr/>
          <a:lstStyle>
            <a:lvl1pPr marL="0">
              <a:spcBef>
                <a:spcPts val="0"/>
              </a:spcBef>
              <a:buNone/>
              <a:defRPr lang="en-RU" sz="2400" b="1" i="0" kern="1200" dirty="0">
                <a:solidFill>
                  <a:schemeClr val="bg1"/>
                </a:solidFill>
                <a:latin typeface="Raleway Medium" pitchFamily="2" charset="77"/>
                <a:ea typeface="+mj-ea"/>
                <a:cs typeface="+mj-cs"/>
              </a:defRPr>
            </a:lvl1pPr>
          </a:lstStyle>
          <a:p>
            <a:pPr lvl="0"/>
            <a:r>
              <a:rPr lang="ru-RU" dirty="0"/>
              <a:t>Заголовок </a:t>
            </a:r>
          </a:p>
          <a:p>
            <a:pPr lvl="0"/>
            <a:r>
              <a:rPr lang="ru-RU" dirty="0"/>
              <a:t>презентации</a:t>
            </a:r>
            <a:endParaRPr lang="en-RU" dirty="0"/>
          </a:p>
        </p:txBody>
      </p:sp>
      <p:pic>
        <p:nvPicPr>
          <p:cNvPr id="15" name="Picture 14" descr="Logo, company name&#10;&#10;Description automatically generated">
            <a:extLst>
              <a:ext uri="{FF2B5EF4-FFF2-40B4-BE49-F238E27FC236}">
                <a16:creationId xmlns:a16="http://schemas.microsoft.com/office/drawing/2014/main" id="{8F0EEAE9-AC36-4132-8C1A-B68BC52B4DB7}"/>
              </a:ext>
            </a:extLst>
          </p:cNvPr>
          <p:cNvPicPr>
            <a:picLocks noChangeAspect="1"/>
          </p:cNvPicPr>
          <p:nvPr userDrawn="1"/>
        </p:nvPicPr>
        <p:blipFill>
          <a:blip r:embed="rId2"/>
          <a:stretch>
            <a:fillRect/>
          </a:stretch>
        </p:blipFill>
        <p:spPr>
          <a:xfrm>
            <a:off x="623720" y="833732"/>
            <a:ext cx="4000525" cy="814081"/>
          </a:xfrm>
          <a:prstGeom prst="rect">
            <a:avLst/>
          </a:prstGeom>
        </p:spPr>
      </p:pic>
    </p:spTree>
    <p:extLst>
      <p:ext uri="{BB962C8B-B14F-4D97-AF65-F5344CB8AC3E}">
        <p14:creationId xmlns:p14="http://schemas.microsoft.com/office/powerpoint/2010/main" val="218867526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1">
    <p:bg>
      <p:bgPr>
        <a:solidFill>
          <a:srgbClr val="E8E8E9"/>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3E4EBB-EB8D-194E-A708-BC268840C13B}"/>
              </a:ext>
            </a:extLst>
          </p:cNvPr>
          <p:cNvSpPr/>
          <p:nvPr userDrawn="1"/>
        </p:nvSpPr>
        <p:spPr>
          <a:xfrm>
            <a:off x="1768" y="0"/>
            <a:ext cx="6284732" cy="6858000"/>
          </a:xfrm>
          <a:prstGeom prst="rect">
            <a:avLst/>
          </a:prstGeom>
          <a:solidFill>
            <a:srgbClr val="171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CB0F3866-C7E6-C840-B46C-CD02C1C49D09}"/>
              </a:ext>
            </a:extLst>
          </p:cNvPr>
          <p:cNvSpPr/>
          <p:nvPr userDrawn="1"/>
        </p:nvSpPr>
        <p:spPr>
          <a:xfrm>
            <a:off x="6051925" y="0"/>
            <a:ext cx="6174505" cy="6858000"/>
          </a:xfrm>
          <a:prstGeom prst="rect">
            <a:avLst/>
          </a:prstGeom>
          <a:solidFill>
            <a:srgbClr val="532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5" name="Freeform 34">
            <a:extLst>
              <a:ext uri="{FF2B5EF4-FFF2-40B4-BE49-F238E27FC236}">
                <a16:creationId xmlns:a16="http://schemas.microsoft.com/office/drawing/2014/main" id="{1D5C8C7C-7ACF-7A40-8A74-861736CB78B4}"/>
              </a:ext>
            </a:extLst>
          </p:cNvPr>
          <p:cNvSpPr/>
          <p:nvPr userDrawn="1"/>
        </p:nvSpPr>
        <p:spPr>
          <a:xfrm rot="16200000" flipV="1">
            <a:off x="8821822" y="3493675"/>
            <a:ext cx="4112773" cy="2638097"/>
          </a:xfrm>
          <a:custGeom>
            <a:avLst/>
            <a:gdLst>
              <a:gd name="connsiteX0" fmla="*/ 4112773 w 4112773"/>
              <a:gd name="connsiteY0" fmla="*/ 0 h 2638097"/>
              <a:gd name="connsiteX1" fmla="*/ 0 w 4112773"/>
              <a:gd name="connsiteY1" fmla="*/ 0 h 2638097"/>
              <a:gd name="connsiteX2" fmla="*/ 1 w 4112773"/>
              <a:gd name="connsiteY2" fmla="*/ 2638097 h 2638097"/>
              <a:gd name="connsiteX3" fmla="*/ 3663453 w 4112773"/>
              <a:gd name="connsiteY3" fmla="*/ 2638096 h 2638097"/>
            </a:gdLst>
            <a:ahLst/>
            <a:cxnLst>
              <a:cxn ang="0">
                <a:pos x="connsiteX0" y="connsiteY0"/>
              </a:cxn>
              <a:cxn ang="0">
                <a:pos x="connsiteX1" y="connsiteY1"/>
              </a:cxn>
              <a:cxn ang="0">
                <a:pos x="connsiteX2" y="connsiteY2"/>
              </a:cxn>
              <a:cxn ang="0">
                <a:pos x="connsiteX3" y="connsiteY3"/>
              </a:cxn>
            </a:cxnLst>
            <a:rect l="l" t="t" r="r" b="b"/>
            <a:pathLst>
              <a:path w="4112773" h="2638097">
                <a:moveTo>
                  <a:pt x="4112773" y="0"/>
                </a:moveTo>
                <a:lnTo>
                  <a:pt x="0" y="0"/>
                </a:lnTo>
                <a:lnTo>
                  <a:pt x="1" y="2638097"/>
                </a:lnTo>
                <a:lnTo>
                  <a:pt x="3663453" y="2638096"/>
                </a:lnTo>
                <a:close/>
              </a:path>
            </a:pathLst>
          </a:custGeom>
          <a:solidFill>
            <a:srgbClr val="2576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sp>
        <p:nvSpPr>
          <p:cNvPr id="33" name="Freeform 32">
            <a:extLst>
              <a:ext uri="{FF2B5EF4-FFF2-40B4-BE49-F238E27FC236}">
                <a16:creationId xmlns:a16="http://schemas.microsoft.com/office/drawing/2014/main" id="{8129F2E2-A88F-F84F-B835-940C7B1E7882}"/>
              </a:ext>
            </a:extLst>
          </p:cNvPr>
          <p:cNvSpPr/>
          <p:nvPr userDrawn="1"/>
        </p:nvSpPr>
        <p:spPr>
          <a:xfrm rot="16200000" flipV="1">
            <a:off x="5976982" y="3286712"/>
            <a:ext cx="3659023" cy="3505773"/>
          </a:xfrm>
          <a:custGeom>
            <a:avLst/>
            <a:gdLst>
              <a:gd name="connsiteX0" fmla="*/ 3659023 w 3659023"/>
              <a:gd name="connsiteY0" fmla="*/ 0 h 3505773"/>
              <a:gd name="connsiteX1" fmla="*/ 0 w 3659023"/>
              <a:gd name="connsiteY1" fmla="*/ 0 h 3505773"/>
              <a:gd name="connsiteX2" fmla="*/ 1 w 3659023"/>
              <a:gd name="connsiteY2" fmla="*/ 3505773 h 3505773"/>
              <a:gd name="connsiteX3" fmla="*/ 3061920 w 3659023"/>
              <a:gd name="connsiteY3" fmla="*/ 3505773 h 3505773"/>
              <a:gd name="connsiteX4" fmla="*/ 3659023 w 3659023"/>
              <a:gd name="connsiteY4" fmla="*/ 0 h 350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023" h="3505773">
                <a:moveTo>
                  <a:pt x="3659023" y="0"/>
                </a:moveTo>
                <a:lnTo>
                  <a:pt x="0" y="0"/>
                </a:lnTo>
                <a:lnTo>
                  <a:pt x="1" y="3505773"/>
                </a:lnTo>
                <a:lnTo>
                  <a:pt x="3061920" y="3505773"/>
                </a:lnTo>
                <a:lnTo>
                  <a:pt x="3659023" y="0"/>
                </a:lnTo>
                <a:close/>
              </a:path>
            </a:pathLst>
          </a:custGeom>
          <a:solidFill>
            <a:srgbClr val="F5A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sp>
        <p:nvSpPr>
          <p:cNvPr id="25" name="Freeform 24">
            <a:extLst>
              <a:ext uri="{FF2B5EF4-FFF2-40B4-BE49-F238E27FC236}">
                <a16:creationId xmlns:a16="http://schemas.microsoft.com/office/drawing/2014/main" id="{BE3CB566-8721-8647-BB33-1DD338139594}"/>
              </a:ext>
            </a:extLst>
          </p:cNvPr>
          <p:cNvSpPr/>
          <p:nvPr userDrawn="1"/>
        </p:nvSpPr>
        <p:spPr>
          <a:xfrm rot="16200000" flipV="1">
            <a:off x="3666884" y="4482170"/>
            <a:ext cx="1904195" cy="2869686"/>
          </a:xfrm>
          <a:custGeom>
            <a:avLst/>
            <a:gdLst>
              <a:gd name="connsiteX0" fmla="*/ 1904195 w 1904195"/>
              <a:gd name="connsiteY0" fmla="*/ 0 h 2869686"/>
              <a:gd name="connsiteX1" fmla="*/ 0 w 1904195"/>
              <a:gd name="connsiteY1" fmla="*/ 0 h 2869686"/>
              <a:gd name="connsiteX2" fmla="*/ 0 w 1904195"/>
              <a:gd name="connsiteY2" fmla="*/ 2869686 h 2869686"/>
              <a:gd name="connsiteX3" fmla="*/ 1385930 w 1904195"/>
              <a:gd name="connsiteY3" fmla="*/ 2869686 h 2869686"/>
              <a:gd name="connsiteX4" fmla="*/ 1904195 w 1904195"/>
              <a:gd name="connsiteY4" fmla="*/ 0 h 2869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195" h="2869686">
                <a:moveTo>
                  <a:pt x="1904195" y="0"/>
                </a:moveTo>
                <a:lnTo>
                  <a:pt x="0" y="0"/>
                </a:lnTo>
                <a:lnTo>
                  <a:pt x="0" y="2869686"/>
                </a:lnTo>
                <a:lnTo>
                  <a:pt x="1385930" y="2869686"/>
                </a:lnTo>
                <a:lnTo>
                  <a:pt x="1904195" y="0"/>
                </a:lnTo>
                <a:close/>
              </a:path>
            </a:pathLst>
          </a:custGeom>
          <a:solidFill>
            <a:srgbClr val="D538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dirty="0"/>
          </a:p>
        </p:txBody>
      </p:sp>
      <p:cxnSp>
        <p:nvCxnSpPr>
          <p:cNvPr id="6" name="Straight Connector 5">
            <a:extLst>
              <a:ext uri="{FF2B5EF4-FFF2-40B4-BE49-F238E27FC236}">
                <a16:creationId xmlns:a16="http://schemas.microsoft.com/office/drawing/2014/main" id="{22BB97FE-ACB4-7947-9A79-678532F25420}"/>
              </a:ext>
            </a:extLst>
          </p:cNvPr>
          <p:cNvCxnSpPr>
            <a:cxnSpLocks/>
          </p:cNvCxnSpPr>
          <p:nvPr userDrawn="1"/>
        </p:nvCxnSpPr>
        <p:spPr>
          <a:xfrm>
            <a:off x="519964" y="1977446"/>
            <a:ext cx="110474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2F8046-E18F-304A-94C9-5E9DB8C4CC39}"/>
              </a:ext>
            </a:extLst>
          </p:cNvPr>
          <p:cNvCxnSpPr>
            <a:cxnSpLocks/>
          </p:cNvCxnSpPr>
          <p:nvPr userDrawn="1"/>
        </p:nvCxnSpPr>
        <p:spPr>
          <a:xfrm>
            <a:off x="520069" y="4556020"/>
            <a:ext cx="110474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3DD1934B-13E0-8248-BC55-AD6739A9F248}"/>
              </a:ext>
            </a:extLst>
          </p:cNvPr>
          <p:cNvSpPr/>
          <p:nvPr userDrawn="1"/>
        </p:nvSpPr>
        <p:spPr>
          <a:xfrm rot="5400000" flipV="1">
            <a:off x="7841141" y="-265552"/>
            <a:ext cx="6858000" cy="6713956"/>
          </a:xfrm>
          <a:custGeom>
            <a:avLst/>
            <a:gdLst>
              <a:gd name="connsiteX0" fmla="*/ 0 w 6444342"/>
              <a:gd name="connsiteY0" fmla="*/ 0 h 6713956"/>
              <a:gd name="connsiteX1" fmla="*/ 0 w 6444342"/>
              <a:gd name="connsiteY1" fmla="*/ 6713956 h 6713956"/>
              <a:gd name="connsiteX2" fmla="*/ 5068787 w 6444342"/>
              <a:gd name="connsiteY2" fmla="*/ 6713956 h 6713956"/>
              <a:gd name="connsiteX3" fmla="*/ 6444342 w 6444342"/>
              <a:gd name="connsiteY3" fmla="*/ 0 h 6713956"/>
            </a:gdLst>
            <a:ahLst/>
            <a:cxnLst>
              <a:cxn ang="0">
                <a:pos x="connsiteX0" y="connsiteY0"/>
              </a:cxn>
              <a:cxn ang="0">
                <a:pos x="connsiteX1" y="connsiteY1"/>
              </a:cxn>
              <a:cxn ang="0">
                <a:pos x="connsiteX2" y="connsiteY2"/>
              </a:cxn>
              <a:cxn ang="0">
                <a:pos x="connsiteX3" y="connsiteY3"/>
              </a:cxn>
            </a:cxnLst>
            <a:rect l="l" t="t" r="r" b="b"/>
            <a:pathLst>
              <a:path w="6444342" h="6713956">
                <a:moveTo>
                  <a:pt x="0" y="0"/>
                </a:moveTo>
                <a:lnTo>
                  <a:pt x="0" y="6713956"/>
                </a:lnTo>
                <a:lnTo>
                  <a:pt x="5068787" y="6713956"/>
                </a:lnTo>
                <a:lnTo>
                  <a:pt x="6444342" y="0"/>
                </a:lnTo>
                <a:close/>
              </a:path>
            </a:pathLst>
          </a:custGeom>
          <a:gradFill>
            <a:gsLst>
              <a:gs pos="0">
                <a:schemeClr val="bg1">
                  <a:alpha val="0"/>
                </a:schemeClr>
              </a:gs>
              <a:gs pos="34000">
                <a:schemeClr val="bg1">
                  <a:alpha val="0"/>
                </a:schemeClr>
              </a:gs>
              <a:gs pos="68000">
                <a:schemeClr val="bg1">
                  <a:alpha val="14000"/>
                </a:schemeClr>
              </a:gs>
              <a:gs pos="97000">
                <a:schemeClr val="bg1">
                  <a:alpha val="46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RU" dirty="0"/>
          </a:p>
        </p:txBody>
      </p:sp>
      <p:sp>
        <p:nvSpPr>
          <p:cNvPr id="9" name="Title 7">
            <a:extLst>
              <a:ext uri="{FF2B5EF4-FFF2-40B4-BE49-F238E27FC236}">
                <a16:creationId xmlns:a16="http://schemas.microsoft.com/office/drawing/2014/main" id="{1F174F76-79D2-704D-8B6F-8BDC2FEED24A}"/>
              </a:ext>
            </a:extLst>
          </p:cNvPr>
          <p:cNvSpPr>
            <a:spLocks noGrp="1"/>
          </p:cNvSpPr>
          <p:nvPr userDrawn="1">
            <p:ph type="title" hasCustomPrompt="1"/>
          </p:nvPr>
        </p:nvSpPr>
        <p:spPr>
          <a:xfrm>
            <a:off x="519964" y="4569083"/>
            <a:ext cx="11047421" cy="1810501"/>
          </a:xfrm>
        </p:spPr>
        <p:txBody>
          <a:bodyPr tIns="0" bIns="0">
            <a:noAutofit/>
          </a:bodyPr>
          <a:lstStyle>
            <a:lvl1pPr>
              <a:lnSpc>
                <a:spcPts val="3980"/>
              </a:lnSpc>
              <a:defRPr sz="4400" b="1" i="0">
                <a:solidFill>
                  <a:schemeClr val="bg1"/>
                </a:solidFill>
                <a:latin typeface="Raleway" pitchFamily="2" charset="77"/>
              </a:defRPr>
            </a:lvl1pPr>
          </a:lstStyle>
          <a:p>
            <a:r>
              <a:rPr lang="ru-RU" dirty="0"/>
              <a:t>Заголовок </a:t>
            </a:r>
            <a:br>
              <a:rPr lang="ru-RU" dirty="0"/>
            </a:br>
            <a:r>
              <a:rPr lang="ru-RU" dirty="0"/>
              <a:t>презентации</a:t>
            </a:r>
            <a:endParaRPr lang="en-RU" dirty="0"/>
          </a:p>
        </p:txBody>
      </p:sp>
      <p:sp>
        <p:nvSpPr>
          <p:cNvPr id="5" name="Text Placeholder 4">
            <a:extLst>
              <a:ext uri="{FF2B5EF4-FFF2-40B4-BE49-F238E27FC236}">
                <a16:creationId xmlns:a16="http://schemas.microsoft.com/office/drawing/2014/main" id="{1560E396-B81D-9946-806B-1B35DCC5A712}"/>
              </a:ext>
            </a:extLst>
          </p:cNvPr>
          <p:cNvSpPr>
            <a:spLocks noGrp="1"/>
          </p:cNvSpPr>
          <p:nvPr>
            <p:ph type="body" sz="quarter" idx="10" hasCustomPrompt="1"/>
          </p:nvPr>
        </p:nvSpPr>
        <p:spPr>
          <a:xfrm>
            <a:off x="520700" y="3708400"/>
            <a:ext cx="11047413" cy="847725"/>
          </a:xfrm>
          <a:prstGeom prst="rect">
            <a:avLst/>
          </a:prstGeom>
        </p:spPr>
        <p:txBody>
          <a:bodyPr/>
          <a:lstStyle>
            <a:lvl1pPr marL="0">
              <a:spcBef>
                <a:spcPts val="0"/>
              </a:spcBef>
              <a:buNone/>
              <a:defRPr lang="en-RU" sz="2400" b="1" i="0" kern="1200" dirty="0">
                <a:solidFill>
                  <a:schemeClr val="bg1"/>
                </a:solidFill>
                <a:latin typeface="Raleway Medium" pitchFamily="2" charset="77"/>
                <a:ea typeface="+mj-ea"/>
                <a:cs typeface="+mj-cs"/>
              </a:defRPr>
            </a:lvl1pPr>
          </a:lstStyle>
          <a:p>
            <a:pPr lvl="0"/>
            <a:r>
              <a:rPr lang="ru-RU" dirty="0"/>
              <a:t>Заголовок </a:t>
            </a:r>
          </a:p>
          <a:p>
            <a:pPr lvl="0"/>
            <a:r>
              <a:rPr lang="ru-RU" dirty="0"/>
              <a:t>презентации</a:t>
            </a:r>
            <a:endParaRPr lang="en-RU" dirty="0"/>
          </a:p>
        </p:txBody>
      </p:sp>
      <p:pic>
        <p:nvPicPr>
          <p:cNvPr id="15" name="Picture 14" descr="Logo, company name&#10;&#10;Description automatically generated">
            <a:extLst>
              <a:ext uri="{FF2B5EF4-FFF2-40B4-BE49-F238E27FC236}">
                <a16:creationId xmlns:a16="http://schemas.microsoft.com/office/drawing/2014/main" id="{75A8D529-9EA6-4D88-AB33-BE2FDD2AB44F}"/>
              </a:ext>
            </a:extLst>
          </p:cNvPr>
          <p:cNvPicPr>
            <a:picLocks noChangeAspect="1"/>
          </p:cNvPicPr>
          <p:nvPr userDrawn="1"/>
        </p:nvPicPr>
        <p:blipFill>
          <a:blip r:embed="rId2"/>
          <a:stretch>
            <a:fillRect/>
          </a:stretch>
        </p:blipFill>
        <p:spPr>
          <a:xfrm>
            <a:off x="623720" y="833732"/>
            <a:ext cx="4000525" cy="814081"/>
          </a:xfrm>
          <a:prstGeom prst="rect">
            <a:avLst/>
          </a:prstGeom>
        </p:spPr>
      </p:pic>
    </p:spTree>
    <p:extLst>
      <p:ext uri="{BB962C8B-B14F-4D97-AF65-F5344CB8AC3E}">
        <p14:creationId xmlns:p14="http://schemas.microsoft.com/office/powerpoint/2010/main" val="31640174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BFDD507-04F4-F44C-80CA-B5858E27E421}"/>
              </a:ext>
            </a:extLst>
          </p:cNvPr>
          <p:cNvCxnSpPr>
            <a:cxnSpLocks/>
          </p:cNvCxnSpPr>
          <p:nvPr/>
        </p:nvCxnSpPr>
        <p:spPr>
          <a:xfrm>
            <a:off x="515769" y="512763"/>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CCD7CD2A-1A3F-494A-9816-4B2414DB05AC}"/>
              </a:ext>
            </a:extLst>
          </p:cNvPr>
          <p:cNvSpPr>
            <a:spLocks noGrp="1"/>
          </p:cNvSpPr>
          <p:nvPr>
            <p:ph type="title" hasCustomPrompt="1"/>
          </p:nvPr>
        </p:nvSpPr>
        <p:spPr>
          <a:xfrm>
            <a:off x="482850" y="520679"/>
            <a:ext cx="10874375" cy="1008041"/>
          </a:xfrm>
        </p:spPr>
        <p:txBody>
          <a:bodyPr anchor="ctr">
            <a:normAutofit/>
          </a:bodyPr>
          <a:lstStyle>
            <a:lvl1pPr>
              <a:defRPr lang="en-RU" sz="3200" b="1" i="0" kern="1200" dirty="0">
                <a:solidFill>
                  <a:schemeClr val="accent1"/>
                </a:solidFill>
                <a:latin typeface="Raleway" pitchFamily="2" charset="77"/>
                <a:ea typeface="+mj-ea"/>
                <a:cs typeface="+mj-cs"/>
              </a:defRPr>
            </a:lvl1pPr>
          </a:lstStyle>
          <a:p>
            <a:r>
              <a:rPr lang="ru-RU" dirty="0"/>
              <a:t>Заголовок </a:t>
            </a:r>
            <a:br>
              <a:rPr lang="en-US" dirty="0"/>
            </a:br>
            <a:r>
              <a:rPr lang="ru-RU" dirty="0"/>
              <a:t>слайда</a:t>
            </a:r>
            <a:endParaRPr lang="en-RU" dirty="0"/>
          </a:p>
        </p:txBody>
      </p:sp>
      <p:sp>
        <p:nvSpPr>
          <p:cNvPr id="13" name="Text Placeholder 12">
            <a:extLst>
              <a:ext uri="{FF2B5EF4-FFF2-40B4-BE49-F238E27FC236}">
                <a16:creationId xmlns:a16="http://schemas.microsoft.com/office/drawing/2014/main" id="{D04EA526-21A1-904D-829D-BE686E58235F}"/>
              </a:ext>
            </a:extLst>
          </p:cNvPr>
          <p:cNvSpPr>
            <a:spLocks noGrp="1"/>
          </p:cNvSpPr>
          <p:nvPr>
            <p:ph type="body" sz="quarter" idx="13" hasCustomPrompt="1"/>
          </p:nvPr>
        </p:nvSpPr>
        <p:spPr>
          <a:xfrm>
            <a:off x="938213" y="1930401"/>
            <a:ext cx="4691062" cy="3813175"/>
          </a:xfrm>
          <a:prstGeom prst="rect">
            <a:avLst/>
          </a:prstGeom>
        </p:spPr>
        <p:txBody>
          <a:bodyPr>
            <a:normAutofit/>
          </a:bodyPr>
          <a:lstStyle>
            <a:lvl1pPr marL="15875" indent="-15875">
              <a:buNone/>
              <a:tabLst/>
              <a:defRPr sz="2400" b="0" i="0">
                <a:latin typeface="Raleway" pitchFamily="2" charset="77"/>
              </a:defRPr>
            </a:lvl1pPr>
          </a:lstStyle>
          <a:p>
            <a:pPr lvl="0"/>
            <a:r>
              <a:rPr lang="ru-RU" dirty="0"/>
              <a:t>Текст </a:t>
            </a:r>
            <a:endParaRPr lang="en-RU" dirty="0"/>
          </a:p>
        </p:txBody>
      </p:sp>
      <p:sp>
        <p:nvSpPr>
          <p:cNvPr id="16" name="Text Placeholder 15">
            <a:extLst>
              <a:ext uri="{FF2B5EF4-FFF2-40B4-BE49-F238E27FC236}">
                <a16:creationId xmlns:a16="http://schemas.microsoft.com/office/drawing/2014/main" id="{7E529F58-7B6D-E04F-A16A-D212F1DF83CB}"/>
              </a:ext>
            </a:extLst>
          </p:cNvPr>
          <p:cNvSpPr>
            <a:spLocks noGrp="1"/>
          </p:cNvSpPr>
          <p:nvPr>
            <p:ph type="body" sz="quarter" idx="14" hasCustomPrompt="1"/>
          </p:nvPr>
        </p:nvSpPr>
        <p:spPr>
          <a:xfrm>
            <a:off x="6110288" y="1930401"/>
            <a:ext cx="2647950" cy="3813175"/>
          </a:xfrm>
          <a:prstGeom prst="rect">
            <a:avLst/>
          </a:prstGeom>
        </p:spPr>
        <p:txBody>
          <a:bodyPr/>
          <a:lstStyle>
            <a:lvl1pPr marL="15875" indent="-15875">
              <a:buNone/>
              <a:tabLst/>
              <a:defRPr lang="en-GB" sz="1800" b="0" i="0" kern="1200" smtClean="0">
                <a:solidFill>
                  <a:schemeClr val="tx1"/>
                </a:solidFill>
                <a:latin typeface="Raleway" pitchFamily="2" charset="77"/>
                <a:ea typeface="+mn-ea"/>
                <a:cs typeface="+mn-cs"/>
              </a:defRPr>
            </a:lvl1pPr>
            <a:lvl2pPr>
              <a:defRPr lang="en-GB" sz="2400" kern="1200" smtClean="0">
                <a:solidFill>
                  <a:schemeClr val="tx1"/>
                </a:solidFill>
                <a:latin typeface="Raleway" pitchFamily="2" charset="77"/>
                <a:ea typeface="+mn-ea"/>
                <a:cs typeface="+mn-cs"/>
              </a:defRPr>
            </a:lvl2pPr>
            <a:lvl3pPr>
              <a:defRPr lang="en-GB" sz="2400" kern="1200" smtClean="0">
                <a:solidFill>
                  <a:schemeClr val="tx1"/>
                </a:solidFill>
                <a:latin typeface="Raleway" pitchFamily="2" charset="77"/>
                <a:ea typeface="+mn-ea"/>
                <a:cs typeface="+mn-cs"/>
              </a:defRPr>
            </a:lvl3pPr>
            <a:lvl4pPr>
              <a:defRPr lang="en-GB" sz="2400" kern="1200" smtClean="0">
                <a:solidFill>
                  <a:schemeClr val="tx1"/>
                </a:solidFill>
                <a:latin typeface="Raleway" pitchFamily="2" charset="77"/>
                <a:ea typeface="+mn-ea"/>
                <a:cs typeface="+mn-cs"/>
              </a:defRPr>
            </a:lvl4pPr>
            <a:lvl5pPr>
              <a:defRPr lang="en-RU" sz="2400" kern="1200">
                <a:solidFill>
                  <a:schemeClr val="tx1"/>
                </a:solidFill>
                <a:latin typeface="Raleway" pitchFamily="2" charset="77"/>
                <a:ea typeface="+mn-ea"/>
                <a:cs typeface="+mn-cs"/>
              </a:defRPr>
            </a:lvl5pPr>
          </a:lstStyle>
          <a:p>
            <a:pPr lvl="0"/>
            <a:r>
              <a:rPr lang="ru-RU" dirty="0"/>
              <a:t>Текст 2 </a:t>
            </a:r>
            <a:endParaRPr lang="en-RU" dirty="0"/>
          </a:p>
        </p:txBody>
      </p:sp>
      <p:sp>
        <p:nvSpPr>
          <p:cNvPr id="18" name="Text Placeholder 17">
            <a:extLst>
              <a:ext uri="{FF2B5EF4-FFF2-40B4-BE49-F238E27FC236}">
                <a16:creationId xmlns:a16="http://schemas.microsoft.com/office/drawing/2014/main" id="{F5AC38DF-3D5A-8543-914B-5E87521F6B62}"/>
              </a:ext>
            </a:extLst>
          </p:cNvPr>
          <p:cNvSpPr>
            <a:spLocks noGrp="1"/>
          </p:cNvSpPr>
          <p:nvPr>
            <p:ph type="body" sz="quarter" idx="15" hasCustomPrompt="1"/>
          </p:nvPr>
        </p:nvSpPr>
        <p:spPr>
          <a:xfrm>
            <a:off x="9129712" y="1941513"/>
            <a:ext cx="2643188" cy="3787775"/>
          </a:xfrm>
          <a:prstGeom prst="rect">
            <a:avLst/>
          </a:prstGeom>
        </p:spPr>
        <p:txBody>
          <a:bodyPr/>
          <a:lstStyle>
            <a:lvl1pPr marL="15875" indent="-15875">
              <a:buNone/>
              <a:tabLst/>
              <a:defRPr lang="en-RU" sz="1800" b="0" i="0" kern="1200" dirty="0" smtClean="0">
                <a:solidFill>
                  <a:schemeClr val="tx1"/>
                </a:solidFill>
                <a:latin typeface="Raleway" pitchFamily="2" charset="77"/>
                <a:ea typeface="+mn-ea"/>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ru-RU" dirty="0"/>
              <a:t>Текст 3 </a:t>
            </a:r>
            <a:endParaRPr lang="en-RU" dirty="0"/>
          </a:p>
        </p:txBody>
      </p:sp>
      <p:cxnSp>
        <p:nvCxnSpPr>
          <p:cNvPr id="19" name="Straight Connector 18">
            <a:extLst>
              <a:ext uri="{FF2B5EF4-FFF2-40B4-BE49-F238E27FC236}">
                <a16:creationId xmlns:a16="http://schemas.microsoft.com/office/drawing/2014/main" id="{B9168242-9F17-B849-B23D-5597D37F28A8}"/>
              </a:ext>
            </a:extLst>
          </p:cNvPr>
          <p:cNvCxnSpPr>
            <a:cxnSpLocks/>
          </p:cNvCxnSpPr>
          <p:nvPr/>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B54BE1A3-6270-8F49-9EDF-AA105AA426C6}"/>
              </a:ext>
            </a:extLst>
          </p:cNvPr>
          <p:cNvSpPr>
            <a:spLocks noGrp="1"/>
          </p:cNvSpPr>
          <p:nvPr>
            <p:ph type="ftr" sz="quarter" idx="16"/>
          </p:nvPr>
        </p:nvSpPr>
        <p:spPr/>
        <p:txBody>
          <a:bodyPr/>
          <a:lstStyle/>
          <a:p>
            <a:pPr marL="4763" indent="-4763">
              <a:lnSpc>
                <a:spcPct val="90000"/>
              </a:lnSpc>
            </a:pPr>
            <a:r>
              <a:rPr lang="ru-RU"/>
              <a:t>Название презентации </a:t>
            </a:r>
            <a:endParaRPr lang="ru-RU" dirty="0"/>
          </a:p>
        </p:txBody>
      </p:sp>
      <p:sp>
        <p:nvSpPr>
          <p:cNvPr id="15" name="Slide Number Placeholder 10">
            <a:extLst>
              <a:ext uri="{FF2B5EF4-FFF2-40B4-BE49-F238E27FC236}">
                <a16:creationId xmlns:a16="http://schemas.microsoft.com/office/drawing/2014/main" id="{E4FB16F2-51A2-E740-A115-77E5BE16572A}"/>
              </a:ext>
            </a:extLst>
          </p:cNvPr>
          <p:cNvSpPr>
            <a:spLocks noGrp="1"/>
          </p:cNvSpPr>
          <p:nvPr>
            <p:ph type="sldNum" sz="quarter" idx="4"/>
          </p:nvPr>
        </p:nvSpPr>
        <p:spPr>
          <a:xfrm>
            <a:off x="11353799" y="6398700"/>
            <a:ext cx="464696" cy="365125"/>
          </a:xfrm>
          <a:prstGeom prst="rect">
            <a:avLst/>
          </a:prstGeom>
        </p:spPr>
        <p:txBody>
          <a:bodyPr vert="horz" lIns="91440" tIns="45720" rIns="91440" bIns="45720" rtlCol="0" anchor="ctr"/>
          <a:lstStyle>
            <a:lvl1pPr algn="r">
              <a:defRPr lang="en-RU" sz="1200" b="1" i="0" kern="1200" smtClean="0">
                <a:solidFill>
                  <a:schemeClr val="tx1"/>
                </a:solidFill>
                <a:latin typeface="Raleway" pitchFamily="2" charset="77"/>
                <a:ea typeface="+mn-ea"/>
                <a:cs typeface="+mn-cs"/>
              </a:defRPr>
            </a:lvl1p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cxnSp>
        <p:nvCxnSpPr>
          <p:cNvPr id="10" name="Straight Connector 9">
            <a:extLst>
              <a:ext uri="{FF2B5EF4-FFF2-40B4-BE49-F238E27FC236}">
                <a16:creationId xmlns:a16="http://schemas.microsoft.com/office/drawing/2014/main" id="{82F188F3-29DC-402F-BB50-286CE24CA2EE}"/>
              </a:ext>
            </a:extLst>
          </p:cNvPr>
          <p:cNvCxnSpPr>
            <a:cxnSpLocks/>
          </p:cNvCxnSpPr>
          <p:nvPr userDrawn="1"/>
        </p:nvCxnSpPr>
        <p:spPr>
          <a:xfrm>
            <a:off x="515769" y="512763"/>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5C7B34-BBF6-4333-BD9C-38EDEFEF3706}"/>
              </a:ext>
            </a:extLst>
          </p:cNvPr>
          <p:cNvCxnSpPr>
            <a:cxnSpLocks/>
          </p:cNvCxnSpPr>
          <p:nvPr userDrawn="1"/>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48429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BFDD507-04F4-F44C-80CA-B5858E27E421}"/>
              </a:ext>
            </a:extLst>
          </p:cNvPr>
          <p:cNvCxnSpPr>
            <a:cxnSpLocks/>
          </p:cNvCxnSpPr>
          <p:nvPr/>
        </p:nvCxnSpPr>
        <p:spPr>
          <a:xfrm>
            <a:off x="515769" y="512763"/>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CCD7CD2A-1A3F-494A-9816-4B2414DB05AC}"/>
              </a:ext>
            </a:extLst>
          </p:cNvPr>
          <p:cNvSpPr>
            <a:spLocks noGrp="1"/>
          </p:cNvSpPr>
          <p:nvPr>
            <p:ph type="title" hasCustomPrompt="1"/>
          </p:nvPr>
        </p:nvSpPr>
        <p:spPr>
          <a:xfrm>
            <a:off x="483143" y="520700"/>
            <a:ext cx="10874375" cy="1008041"/>
          </a:xfrm>
        </p:spPr>
        <p:txBody>
          <a:bodyPr lIns="90000" anchor="ctr">
            <a:normAutofit/>
          </a:bodyPr>
          <a:lstStyle>
            <a:lvl1pPr>
              <a:defRPr lang="en-RU" sz="3200" b="1" i="0" kern="1200" dirty="0">
                <a:solidFill>
                  <a:schemeClr val="accent1"/>
                </a:solidFill>
                <a:latin typeface="Raleway" pitchFamily="2" charset="77"/>
                <a:ea typeface="+mj-ea"/>
                <a:cs typeface="+mj-cs"/>
              </a:defRPr>
            </a:lvl1pPr>
          </a:lstStyle>
          <a:p>
            <a:r>
              <a:rPr lang="ru-RU" dirty="0"/>
              <a:t>Заголовок </a:t>
            </a:r>
            <a:br>
              <a:rPr lang="ru-RU" dirty="0"/>
            </a:br>
            <a:r>
              <a:rPr lang="ru-RU" dirty="0"/>
              <a:t>слайда</a:t>
            </a:r>
            <a:endParaRPr lang="en-RU" dirty="0"/>
          </a:p>
        </p:txBody>
      </p:sp>
      <p:sp>
        <p:nvSpPr>
          <p:cNvPr id="13" name="Text Placeholder 12">
            <a:extLst>
              <a:ext uri="{FF2B5EF4-FFF2-40B4-BE49-F238E27FC236}">
                <a16:creationId xmlns:a16="http://schemas.microsoft.com/office/drawing/2014/main" id="{D04EA526-21A1-904D-829D-BE686E58235F}"/>
              </a:ext>
            </a:extLst>
          </p:cNvPr>
          <p:cNvSpPr>
            <a:spLocks noGrp="1"/>
          </p:cNvSpPr>
          <p:nvPr>
            <p:ph type="body" sz="quarter" idx="13" hasCustomPrompt="1"/>
          </p:nvPr>
        </p:nvSpPr>
        <p:spPr>
          <a:xfrm>
            <a:off x="938213" y="1930401"/>
            <a:ext cx="4691062" cy="3813175"/>
          </a:xfrm>
          <a:prstGeom prst="rect">
            <a:avLst/>
          </a:prstGeom>
        </p:spPr>
        <p:txBody>
          <a:bodyPr>
            <a:normAutofit/>
          </a:bodyPr>
          <a:lstStyle>
            <a:lvl1pPr marL="15875" indent="-15875">
              <a:buNone/>
              <a:tabLst/>
              <a:defRPr sz="2000" b="0" i="0">
                <a:latin typeface="Raleway" pitchFamily="2" charset="77"/>
              </a:defRPr>
            </a:lvl1pPr>
          </a:lstStyle>
          <a:p>
            <a:pPr lvl="0"/>
            <a:r>
              <a:rPr lang="ru-RU" dirty="0"/>
              <a:t>Текст </a:t>
            </a:r>
            <a:endParaRPr lang="en-RU" dirty="0"/>
          </a:p>
        </p:txBody>
      </p:sp>
      <p:sp>
        <p:nvSpPr>
          <p:cNvPr id="16" name="Text Placeholder 15">
            <a:extLst>
              <a:ext uri="{FF2B5EF4-FFF2-40B4-BE49-F238E27FC236}">
                <a16:creationId xmlns:a16="http://schemas.microsoft.com/office/drawing/2014/main" id="{7E529F58-7B6D-E04F-A16A-D212F1DF83CB}"/>
              </a:ext>
            </a:extLst>
          </p:cNvPr>
          <p:cNvSpPr>
            <a:spLocks noGrp="1"/>
          </p:cNvSpPr>
          <p:nvPr>
            <p:ph type="body" sz="quarter" idx="14" hasCustomPrompt="1"/>
          </p:nvPr>
        </p:nvSpPr>
        <p:spPr>
          <a:xfrm>
            <a:off x="6110288" y="1930401"/>
            <a:ext cx="2647950" cy="3813175"/>
          </a:xfrm>
          <a:prstGeom prst="rect">
            <a:avLst/>
          </a:prstGeom>
        </p:spPr>
        <p:txBody>
          <a:bodyPr/>
          <a:lstStyle>
            <a:lvl1pPr marL="15875" marR="0" indent="-3175" algn="l" defTabSz="914400" rtl="0" eaLnBrk="1" fontAlgn="auto" latinLnBrk="0" hangingPunct="1">
              <a:lnSpc>
                <a:spcPct val="90000"/>
              </a:lnSpc>
              <a:spcBef>
                <a:spcPts val="1000"/>
              </a:spcBef>
              <a:spcAft>
                <a:spcPts val="0"/>
              </a:spcAft>
              <a:buClrTx/>
              <a:buSzTx/>
              <a:buFont typeface="Monaco" pitchFamily="2" charset="77"/>
              <a:buChar char="⎼"/>
              <a:tabLst/>
              <a:defRPr lang="en-GB" sz="1400" b="0" i="0" kern="1200" smtClean="0">
                <a:solidFill>
                  <a:schemeClr val="tx1"/>
                </a:solidFill>
                <a:latin typeface="Raleway" pitchFamily="2" charset="77"/>
                <a:ea typeface="+mn-ea"/>
                <a:cs typeface="+mn-cs"/>
              </a:defRPr>
            </a:lvl1pPr>
            <a:lvl2pPr>
              <a:defRPr lang="en-GB" sz="2400" kern="1200" smtClean="0">
                <a:solidFill>
                  <a:schemeClr val="tx1"/>
                </a:solidFill>
                <a:latin typeface="Raleway" pitchFamily="2" charset="77"/>
                <a:ea typeface="+mn-ea"/>
                <a:cs typeface="+mn-cs"/>
              </a:defRPr>
            </a:lvl2pPr>
            <a:lvl3pPr>
              <a:defRPr lang="en-GB" sz="2400" kern="1200" smtClean="0">
                <a:solidFill>
                  <a:schemeClr val="tx1"/>
                </a:solidFill>
                <a:latin typeface="Raleway" pitchFamily="2" charset="77"/>
                <a:ea typeface="+mn-ea"/>
                <a:cs typeface="+mn-cs"/>
              </a:defRPr>
            </a:lvl3pPr>
            <a:lvl4pPr>
              <a:defRPr lang="en-GB" sz="2400" kern="1200" smtClean="0">
                <a:solidFill>
                  <a:schemeClr val="tx1"/>
                </a:solidFill>
                <a:latin typeface="Raleway" pitchFamily="2" charset="77"/>
                <a:ea typeface="+mn-ea"/>
                <a:cs typeface="+mn-cs"/>
              </a:defRPr>
            </a:lvl4pPr>
            <a:lvl5pPr>
              <a:defRPr lang="en-RU" sz="2400" kern="1200">
                <a:solidFill>
                  <a:schemeClr val="tx1"/>
                </a:solidFill>
                <a:latin typeface="Raleway" pitchFamily="2" charset="77"/>
                <a:ea typeface="+mn-ea"/>
                <a:cs typeface="+mn-cs"/>
              </a:defRPr>
            </a:lvl5pPr>
          </a:lstStyle>
          <a:p>
            <a:pPr lvl="0"/>
            <a:r>
              <a:rPr lang="ru-RU" dirty="0"/>
              <a:t>Текст 2: 1</a:t>
            </a:r>
          </a:p>
          <a:p>
            <a:pPr lvl="0"/>
            <a:r>
              <a:rPr lang="ru-RU" dirty="0"/>
              <a:t>Текст 2: 2</a:t>
            </a:r>
            <a:endParaRPr lang="en-US" dirty="0"/>
          </a:p>
          <a:p>
            <a:pPr lvl="0"/>
            <a:endParaRPr lang="en-RU" dirty="0"/>
          </a:p>
        </p:txBody>
      </p:sp>
      <p:cxnSp>
        <p:nvCxnSpPr>
          <p:cNvPr id="19" name="Straight Connector 18">
            <a:extLst>
              <a:ext uri="{FF2B5EF4-FFF2-40B4-BE49-F238E27FC236}">
                <a16:creationId xmlns:a16="http://schemas.microsoft.com/office/drawing/2014/main" id="{B9168242-9F17-B849-B23D-5597D37F28A8}"/>
              </a:ext>
            </a:extLst>
          </p:cNvPr>
          <p:cNvCxnSpPr>
            <a:cxnSpLocks/>
          </p:cNvCxnSpPr>
          <p:nvPr/>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E31D8355-593A-A942-8F6A-A190A8A580F9}"/>
              </a:ext>
            </a:extLst>
          </p:cNvPr>
          <p:cNvSpPr>
            <a:spLocks noGrp="1"/>
          </p:cNvSpPr>
          <p:nvPr>
            <p:ph type="body" sz="quarter" idx="17" hasCustomPrompt="1"/>
          </p:nvPr>
        </p:nvSpPr>
        <p:spPr>
          <a:xfrm>
            <a:off x="9136856" y="1930401"/>
            <a:ext cx="2647950" cy="3813175"/>
          </a:xfrm>
          <a:prstGeom prst="rect">
            <a:avLst/>
          </a:prstGeom>
        </p:spPr>
        <p:txBody>
          <a:bodyPr/>
          <a:lstStyle>
            <a:lvl1pPr marL="15875" marR="0" indent="-3175" algn="l" defTabSz="914400" rtl="0" eaLnBrk="1" fontAlgn="auto" latinLnBrk="0" hangingPunct="1">
              <a:lnSpc>
                <a:spcPct val="90000"/>
              </a:lnSpc>
              <a:spcBef>
                <a:spcPts val="1000"/>
              </a:spcBef>
              <a:spcAft>
                <a:spcPts val="0"/>
              </a:spcAft>
              <a:buClrTx/>
              <a:buSzTx/>
              <a:buFont typeface="Monaco" pitchFamily="2" charset="77"/>
              <a:buChar char="⎼"/>
              <a:tabLst/>
              <a:defRPr lang="en-GB" sz="1400" b="0" i="0" kern="1200" smtClean="0">
                <a:solidFill>
                  <a:schemeClr val="tx1"/>
                </a:solidFill>
                <a:latin typeface="Raleway" pitchFamily="2" charset="77"/>
                <a:ea typeface="+mn-ea"/>
                <a:cs typeface="+mn-cs"/>
              </a:defRPr>
            </a:lvl1pPr>
            <a:lvl2pPr>
              <a:defRPr lang="en-GB" sz="2400" kern="1200" smtClean="0">
                <a:solidFill>
                  <a:schemeClr val="tx1"/>
                </a:solidFill>
                <a:latin typeface="Raleway" pitchFamily="2" charset="77"/>
                <a:ea typeface="+mn-ea"/>
                <a:cs typeface="+mn-cs"/>
              </a:defRPr>
            </a:lvl2pPr>
            <a:lvl3pPr>
              <a:defRPr lang="en-GB" sz="2400" kern="1200" smtClean="0">
                <a:solidFill>
                  <a:schemeClr val="tx1"/>
                </a:solidFill>
                <a:latin typeface="Raleway" pitchFamily="2" charset="77"/>
                <a:ea typeface="+mn-ea"/>
                <a:cs typeface="+mn-cs"/>
              </a:defRPr>
            </a:lvl3pPr>
            <a:lvl4pPr>
              <a:defRPr lang="en-GB" sz="2400" kern="1200" smtClean="0">
                <a:solidFill>
                  <a:schemeClr val="tx1"/>
                </a:solidFill>
                <a:latin typeface="Raleway" pitchFamily="2" charset="77"/>
                <a:ea typeface="+mn-ea"/>
                <a:cs typeface="+mn-cs"/>
              </a:defRPr>
            </a:lvl4pPr>
            <a:lvl5pPr>
              <a:defRPr lang="en-RU" sz="2400" kern="1200">
                <a:solidFill>
                  <a:schemeClr val="tx1"/>
                </a:solidFill>
                <a:latin typeface="Raleway" pitchFamily="2" charset="77"/>
                <a:ea typeface="+mn-ea"/>
                <a:cs typeface="+mn-cs"/>
              </a:defRPr>
            </a:lvl5pPr>
          </a:lstStyle>
          <a:p>
            <a:pPr lvl="0"/>
            <a:r>
              <a:rPr lang="ru-RU" dirty="0"/>
              <a:t>Текст 3: 1</a:t>
            </a:r>
          </a:p>
          <a:p>
            <a:pPr lvl="0"/>
            <a:r>
              <a:rPr lang="ru-RU" dirty="0"/>
              <a:t>Текст 3: 2</a:t>
            </a:r>
            <a:endParaRPr lang="en-US" dirty="0"/>
          </a:p>
        </p:txBody>
      </p:sp>
      <p:sp>
        <p:nvSpPr>
          <p:cNvPr id="3" name="Footer Placeholder 2">
            <a:extLst>
              <a:ext uri="{FF2B5EF4-FFF2-40B4-BE49-F238E27FC236}">
                <a16:creationId xmlns:a16="http://schemas.microsoft.com/office/drawing/2014/main" id="{35F502CF-F0EB-164B-A44D-701B331C466C}"/>
              </a:ext>
            </a:extLst>
          </p:cNvPr>
          <p:cNvSpPr>
            <a:spLocks noGrp="1"/>
          </p:cNvSpPr>
          <p:nvPr>
            <p:ph type="ftr" sz="quarter" idx="18"/>
          </p:nvPr>
        </p:nvSpPr>
        <p:spPr/>
        <p:txBody>
          <a:bodyPr/>
          <a:lstStyle/>
          <a:p>
            <a:pPr marL="4763" indent="-4763">
              <a:lnSpc>
                <a:spcPct val="90000"/>
              </a:lnSpc>
            </a:pPr>
            <a:r>
              <a:rPr lang="ru-RU"/>
              <a:t>Название презентации </a:t>
            </a:r>
            <a:endParaRPr lang="ru-RU" dirty="0"/>
          </a:p>
        </p:txBody>
      </p:sp>
      <p:sp>
        <p:nvSpPr>
          <p:cNvPr id="4" name="Slide Number Placeholder 3">
            <a:extLst>
              <a:ext uri="{FF2B5EF4-FFF2-40B4-BE49-F238E27FC236}">
                <a16:creationId xmlns:a16="http://schemas.microsoft.com/office/drawing/2014/main" id="{3CCED20B-DF0B-064F-BFAE-E519E6C2E9D5}"/>
              </a:ext>
            </a:extLst>
          </p:cNvPr>
          <p:cNvSpPr>
            <a:spLocks noGrp="1"/>
          </p:cNvSpPr>
          <p:nvPr>
            <p:ph type="sldNum" sz="quarter" idx="19"/>
          </p:nvPr>
        </p:nvSpPr>
        <p:spPr/>
        <p:txBody>
          <a:body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cxnSp>
        <p:nvCxnSpPr>
          <p:cNvPr id="10" name="Straight Connector 9">
            <a:extLst>
              <a:ext uri="{FF2B5EF4-FFF2-40B4-BE49-F238E27FC236}">
                <a16:creationId xmlns:a16="http://schemas.microsoft.com/office/drawing/2014/main" id="{FC5D3C9C-BF8F-48C3-A6EC-68B7E405B0A7}"/>
              </a:ext>
            </a:extLst>
          </p:cNvPr>
          <p:cNvCxnSpPr>
            <a:cxnSpLocks/>
          </p:cNvCxnSpPr>
          <p:nvPr userDrawn="1"/>
        </p:nvCxnSpPr>
        <p:spPr>
          <a:xfrm>
            <a:off x="515769" y="512763"/>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FBD9AD-C21C-471E-85DA-434DF7ECAC44}"/>
              </a:ext>
            </a:extLst>
          </p:cNvPr>
          <p:cNvCxnSpPr>
            <a:cxnSpLocks/>
          </p:cNvCxnSpPr>
          <p:nvPr userDrawn="1"/>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68752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90C4205C-A423-7449-BF3C-E685AD6E8176}"/>
              </a:ext>
            </a:extLst>
          </p:cNvPr>
          <p:cNvSpPr>
            <a:spLocks noGrp="1"/>
          </p:cNvSpPr>
          <p:nvPr>
            <p:ph type="pic" sz="quarter" idx="14" hasCustomPrompt="1"/>
          </p:nvPr>
        </p:nvSpPr>
        <p:spPr>
          <a:xfrm>
            <a:off x="6096000" y="0"/>
            <a:ext cx="6096000" cy="6858000"/>
          </a:xfrm>
          <a:prstGeom prst="rect">
            <a:avLst/>
          </a:prstGeom>
          <a:ln>
            <a:noFill/>
          </a:ln>
        </p:spPr>
        <p:txBody>
          <a:bodyPr/>
          <a:lstStyle>
            <a:lvl1pPr>
              <a:buNone/>
              <a:defRPr b="0" i="0">
                <a:latin typeface="Raleway" pitchFamily="2" charset="77"/>
              </a:defRPr>
            </a:lvl1pPr>
          </a:lstStyle>
          <a:p>
            <a:r>
              <a:rPr lang="en-RU" dirty="0"/>
              <a:t>Picture</a:t>
            </a:r>
          </a:p>
        </p:txBody>
      </p:sp>
      <p:cxnSp>
        <p:nvCxnSpPr>
          <p:cNvPr id="4" name="Straight Connector 3">
            <a:extLst>
              <a:ext uri="{FF2B5EF4-FFF2-40B4-BE49-F238E27FC236}">
                <a16:creationId xmlns:a16="http://schemas.microsoft.com/office/drawing/2014/main" id="{96F53F74-19EA-D844-819B-837EAEE5EA2B}"/>
              </a:ext>
            </a:extLst>
          </p:cNvPr>
          <p:cNvCxnSpPr>
            <a:cxnSpLocks/>
          </p:cNvCxnSpPr>
          <p:nvPr/>
        </p:nvCxnSpPr>
        <p:spPr>
          <a:xfrm>
            <a:off x="515769" y="512763"/>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7A2BD88-CA12-EF45-8C16-DCFBC12AE942}"/>
              </a:ext>
            </a:extLst>
          </p:cNvPr>
          <p:cNvCxnSpPr>
            <a:cxnSpLocks/>
          </p:cNvCxnSpPr>
          <p:nvPr/>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7">
            <a:extLst>
              <a:ext uri="{FF2B5EF4-FFF2-40B4-BE49-F238E27FC236}">
                <a16:creationId xmlns:a16="http://schemas.microsoft.com/office/drawing/2014/main" id="{FC3821F4-AEC9-2E4B-9A7C-7E174121F054}"/>
              </a:ext>
            </a:extLst>
          </p:cNvPr>
          <p:cNvSpPr>
            <a:spLocks noGrp="1"/>
          </p:cNvSpPr>
          <p:nvPr>
            <p:ph type="body" sz="quarter" idx="13" hasCustomPrompt="1"/>
          </p:nvPr>
        </p:nvSpPr>
        <p:spPr>
          <a:xfrm>
            <a:off x="931333" y="1659467"/>
            <a:ext cx="4673600" cy="4419600"/>
          </a:xfrm>
          <a:prstGeom prst="rect">
            <a:avLst/>
          </a:prstGeom>
        </p:spPr>
        <p:txBody>
          <a:bodyPr/>
          <a:lstStyle>
            <a:lvl1pPr marL="15875" indent="-15875">
              <a:buNone/>
              <a:tabLst/>
              <a:defRPr sz="2400" b="1" i="0">
                <a:solidFill>
                  <a:schemeClr val="accent1"/>
                </a:solidFill>
                <a:latin typeface="Raleway" pitchFamily="2" charset="77"/>
              </a:defRPr>
            </a:lvl1pPr>
            <a:lvl2pPr>
              <a:defRPr b="1" i="0">
                <a:latin typeface="Raleway" pitchFamily="2" charset="77"/>
              </a:defRPr>
            </a:lvl2pPr>
            <a:lvl3pPr>
              <a:defRPr b="1" i="0">
                <a:latin typeface="Raleway" pitchFamily="2" charset="77"/>
              </a:defRPr>
            </a:lvl3pPr>
            <a:lvl4pPr>
              <a:defRPr b="1" i="0">
                <a:latin typeface="Raleway" pitchFamily="2" charset="77"/>
              </a:defRPr>
            </a:lvl4pPr>
            <a:lvl5pPr>
              <a:defRPr b="1" i="0">
                <a:latin typeface="Raleway" pitchFamily="2" charset="77"/>
              </a:defRPr>
            </a:lvl5pPr>
          </a:lstStyle>
          <a:p>
            <a:pPr lvl="0"/>
            <a:r>
              <a:rPr lang="ru-RU" dirty="0"/>
              <a:t>Текст</a:t>
            </a:r>
            <a:endParaRPr lang="en-RU" dirty="0"/>
          </a:p>
        </p:txBody>
      </p:sp>
      <p:sp>
        <p:nvSpPr>
          <p:cNvPr id="6" name="Footer Placeholder 5">
            <a:extLst>
              <a:ext uri="{FF2B5EF4-FFF2-40B4-BE49-F238E27FC236}">
                <a16:creationId xmlns:a16="http://schemas.microsoft.com/office/drawing/2014/main" id="{09E9F676-C12B-264C-92B2-D896127CBA53}"/>
              </a:ext>
            </a:extLst>
          </p:cNvPr>
          <p:cNvSpPr>
            <a:spLocks noGrp="1"/>
          </p:cNvSpPr>
          <p:nvPr>
            <p:ph type="ftr" sz="quarter" idx="15"/>
          </p:nvPr>
        </p:nvSpPr>
        <p:spPr/>
        <p:txBody>
          <a:bodyPr/>
          <a:lstStyle/>
          <a:p>
            <a:pPr marL="4763" indent="-4763">
              <a:lnSpc>
                <a:spcPct val="90000"/>
              </a:lnSpc>
            </a:pPr>
            <a:r>
              <a:rPr lang="ru-RU"/>
              <a:t>Название презентации </a:t>
            </a:r>
            <a:endParaRPr lang="ru-RU" dirty="0"/>
          </a:p>
        </p:txBody>
      </p:sp>
      <p:sp>
        <p:nvSpPr>
          <p:cNvPr id="11" name="Slide Number Placeholder 10">
            <a:extLst>
              <a:ext uri="{FF2B5EF4-FFF2-40B4-BE49-F238E27FC236}">
                <a16:creationId xmlns:a16="http://schemas.microsoft.com/office/drawing/2014/main" id="{DE6563CE-CE71-9E4D-B45B-229687CF9CFD}"/>
              </a:ext>
            </a:extLst>
          </p:cNvPr>
          <p:cNvSpPr>
            <a:spLocks noGrp="1"/>
          </p:cNvSpPr>
          <p:nvPr>
            <p:ph type="sldNum" sz="quarter" idx="16"/>
          </p:nvPr>
        </p:nvSpPr>
        <p:spPr/>
        <p:txBody>
          <a:body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cxnSp>
        <p:nvCxnSpPr>
          <p:cNvPr id="9" name="Straight Connector 8">
            <a:extLst>
              <a:ext uri="{FF2B5EF4-FFF2-40B4-BE49-F238E27FC236}">
                <a16:creationId xmlns:a16="http://schemas.microsoft.com/office/drawing/2014/main" id="{A2C6A96A-DECA-4003-8278-1B67624DD695}"/>
              </a:ext>
            </a:extLst>
          </p:cNvPr>
          <p:cNvCxnSpPr>
            <a:cxnSpLocks/>
          </p:cNvCxnSpPr>
          <p:nvPr userDrawn="1"/>
        </p:nvCxnSpPr>
        <p:spPr>
          <a:xfrm>
            <a:off x="515769" y="512763"/>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75654F7-B9C4-4D27-AA7A-1CE6A57AE5DC}"/>
              </a:ext>
            </a:extLst>
          </p:cNvPr>
          <p:cNvCxnSpPr>
            <a:cxnSpLocks/>
          </p:cNvCxnSpPr>
          <p:nvPr userDrawn="1"/>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64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61E942-C682-844F-98C9-C5865F3A1935}"/>
              </a:ext>
            </a:extLst>
          </p:cNvPr>
          <p:cNvSpPr/>
          <p:nvPr/>
        </p:nvSpPr>
        <p:spPr>
          <a:xfrm>
            <a:off x="-14288" y="-14288"/>
            <a:ext cx="6096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8" name="Text Placeholder 23">
            <a:extLst>
              <a:ext uri="{FF2B5EF4-FFF2-40B4-BE49-F238E27FC236}">
                <a16:creationId xmlns:a16="http://schemas.microsoft.com/office/drawing/2014/main" id="{BEBA21CD-9944-CF46-9747-2C8D6EEECEEB}"/>
              </a:ext>
            </a:extLst>
          </p:cNvPr>
          <p:cNvSpPr>
            <a:spLocks noGrp="1"/>
          </p:cNvSpPr>
          <p:nvPr>
            <p:ph type="body" sz="quarter" idx="25" hasCustomPrompt="1"/>
          </p:nvPr>
        </p:nvSpPr>
        <p:spPr>
          <a:xfrm>
            <a:off x="1004971" y="1477952"/>
            <a:ext cx="4637237" cy="1685925"/>
          </a:xfrm>
          <a:prstGeom prst="rect">
            <a:avLst/>
          </a:prstGeom>
        </p:spPr>
        <p:txBody>
          <a:bodyPr lIns="90000" tIns="46800" rIns="90000" bIns="46800"/>
          <a:lstStyle>
            <a:lvl1pPr marL="228600" marR="0" indent="11557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RU" sz="2400" b="0" i="0" kern="1200" dirty="0" smtClean="0">
                <a:solidFill>
                  <a:schemeClr val="bg1"/>
                </a:solidFill>
                <a:latin typeface="Raleway Light" pitchFamily="2" charset="77"/>
                <a:ea typeface="+mn-ea"/>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Текст</a:t>
            </a:r>
            <a:endParaRPr lang="en-RU" dirty="0"/>
          </a:p>
        </p:txBody>
      </p:sp>
      <p:cxnSp>
        <p:nvCxnSpPr>
          <p:cNvPr id="8" name="Straight Connector 7">
            <a:extLst>
              <a:ext uri="{FF2B5EF4-FFF2-40B4-BE49-F238E27FC236}">
                <a16:creationId xmlns:a16="http://schemas.microsoft.com/office/drawing/2014/main" id="{A87FBD85-C3DC-B14D-94A6-C9E5069E2EB7}"/>
              </a:ext>
            </a:extLst>
          </p:cNvPr>
          <p:cNvCxnSpPr>
            <a:cxnSpLocks/>
          </p:cNvCxnSpPr>
          <p:nvPr/>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75F6C1-59CE-3B4A-8AB8-99A3CAC04012}"/>
              </a:ext>
            </a:extLst>
          </p:cNvPr>
          <p:cNvCxnSpPr>
            <a:cxnSpLocks/>
          </p:cNvCxnSpPr>
          <p:nvPr/>
        </p:nvCxnSpPr>
        <p:spPr>
          <a:xfrm>
            <a:off x="515769" y="512763"/>
            <a:ext cx="253223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0">
            <a:extLst>
              <a:ext uri="{FF2B5EF4-FFF2-40B4-BE49-F238E27FC236}">
                <a16:creationId xmlns:a16="http://schemas.microsoft.com/office/drawing/2014/main" id="{12EDF11C-97D5-694A-AF26-85EFD2D17941}"/>
              </a:ext>
            </a:extLst>
          </p:cNvPr>
          <p:cNvSpPr>
            <a:spLocks noGrp="1"/>
          </p:cNvSpPr>
          <p:nvPr>
            <p:ph type="title" hasCustomPrompt="1"/>
          </p:nvPr>
        </p:nvSpPr>
        <p:spPr>
          <a:xfrm>
            <a:off x="479425" y="512763"/>
            <a:ext cx="5570835" cy="607206"/>
          </a:xfrm>
        </p:spPr>
        <p:txBody>
          <a:bodyPr lIns="90000" anchor="ctr">
            <a:normAutofit/>
          </a:bodyPr>
          <a:lstStyle>
            <a:lvl1pPr>
              <a:defRPr sz="3200" b="1" i="0">
                <a:solidFill>
                  <a:schemeClr val="bg1"/>
                </a:solidFill>
                <a:latin typeface="Raleway Medium" pitchFamily="2" charset="77"/>
              </a:defRPr>
            </a:lvl1pPr>
          </a:lstStyle>
          <a:p>
            <a:r>
              <a:rPr lang="ru-RU" dirty="0"/>
              <a:t>Заголовок слайда</a:t>
            </a:r>
            <a:endParaRPr lang="en-RU" dirty="0"/>
          </a:p>
        </p:txBody>
      </p:sp>
      <p:sp>
        <p:nvSpPr>
          <p:cNvPr id="24" name="Text Placeholder 23">
            <a:extLst>
              <a:ext uri="{FF2B5EF4-FFF2-40B4-BE49-F238E27FC236}">
                <a16:creationId xmlns:a16="http://schemas.microsoft.com/office/drawing/2014/main" id="{52ACBBD1-6E39-8C4F-A4BD-5D658225A4FA}"/>
              </a:ext>
            </a:extLst>
          </p:cNvPr>
          <p:cNvSpPr>
            <a:spLocks noGrp="1"/>
          </p:cNvSpPr>
          <p:nvPr>
            <p:ph type="body" sz="quarter" idx="23" hasCustomPrompt="1"/>
          </p:nvPr>
        </p:nvSpPr>
        <p:spPr>
          <a:xfrm>
            <a:off x="7113116" y="2136336"/>
            <a:ext cx="4637237" cy="1273117"/>
          </a:xfrm>
          <a:prstGeom prst="rect">
            <a:avLst/>
          </a:prstGeom>
        </p:spPr>
        <p:txBody>
          <a:bodyPr lIns="0" tIns="0" rIns="0" bIns="0"/>
          <a:lstStyle>
            <a:lvl1pPr marL="230188" marR="0" indent="-23018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RU" sz="2000" b="0" i="0" kern="1200" dirty="0">
                <a:solidFill>
                  <a:schemeClr val="tx1"/>
                </a:solidFill>
                <a:latin typeface="Raleway Light" pitchFamily="2" charset="77"/>
                <a:ea typeface="+mn-ea"/>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Текст 1 </a:t>
            </a:r>
            <a:endParaRPr lang="en-RU" dirty="0"/>
          </a:p>
          <a:p>
            <a:pPr lvl="0"/>
            <a:endParaRPr lang="en-RU" dirty="0"/>
          </a:p>
        </p:txBody>
      </p:sp>
      <p:sp>
        <p:nvSpPr>
          <p:cNvPr id="25" name="Text Placeholder 23">
            <a:extLst>
              <a:ext uri="{FF2B5EF4-FFF2-40B4-BE49-F238E27FC236}">
                <a16:creationId xmlns:a16="http://schemas.microsoft.com/office/drawing/2014/main" id="{47B814B5-6195-E144-A30E-1DF2312A59B7}"/>
              </a:ext>
            </a:extLst>
          </p:cNvPr>
          <p:cNvSpPr>
            <a:spLocks noGrp="1"/>
          </p:cNvSpPr>
          <p:nvPr>
            <p:ph type="body" sz="quarter" idx="24" hasCustomPrompt="1"/>
          </p:nvPr>
        </p:nvSpPr>
        <p:spPr>
          <a:xfrm>
            <a:off x="7112257" y="530086"/>
            <a:ext cx="4637237" cy="158442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RU" sz="11500" b="1" i="0" kern="1200" dirty="0" smtClean="0">
                <a:solidFill>
                  <a:schemeClr val="accent1"/>
                </a:solidFill>
                <a:latin typeface="Raleway" pitchFamily="2" charset="77"/>
                <a:ea typeface="+mn-ea"/>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RU" dirty="0"/>
              <a:t>721</a:t>
            </a:r>
          </a:p>
        </p:txBody>
      </p:sp>
      <p:sp>
        <p:nvSpPr>
          <p:cNvPr id="26" name="Text Placeholder 23">
            <a:extLst>
              <a:ext uri="{FF2B5EF4-FFF2-40B4-BE49-F238E27FC236}">
                <a16:creationId xmlns:a16="http://schemas.microsoft.com/office/drawing/2014/main" id="{0721A79C-AF18-0141-95A4-CAD6E6DD9189}"/>
              </a:ext>
            </a:extLst>
          </p:cNvPr>
          <p:cNvSpPr>
            <a:spLocks noGrp="1"/>
          </p:cNvSpPr>
          <p:nvPr>
            <p:ph type="body" sz="quarter" idx="23" hasCustomPrompt="1"/>
          </p:nvPr>
        </p:nvSpPr>
        <p:spPr>
          <a:xfrm>
            <a:off x="7114818" y="5027338"/>
            <a:ext cx="4637237" cy="1273117"/>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RU" sz="2000" b="0" i="0" kern="1200" dirty="0">
                <a:solidFill>
                  <a:schemeClr val="tx1"/>
                </a:solidFill>
                <a:latin typeface="Raleway Light" pitchFamily="2" charset="77"/>
                <a:ea typeface="+mn-ea"/>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Текст 2 </a:t>
            </a:r>
            <a:endParaRPr lang="en-RU" dirty="0"/>
          </a:p>
        </p:txBody>
      </p:sp>
      <p:sp>
        <p:nvSpPr>
          <p:cNvPr id="27" name="Text Placeholder 23">
            <a:extLst>
              <a:ext uri="{FF2B5EF4-FFF2-40B4-BE49-F238E27FC236}">
                <a16:creationId xmlns:a16="http://schemas.microsoft.com/office/drawing/2014/main" id="{B0E8727A-95B1-1246-8490-F8DEA6EA117C}"/>
              </a:ext>
            </a:extLst>
          </p:cNvPr>
          <p:cNvSpPr>
            <a:spLocks noGrp="1"/>
          </p:cNvSpPr>
          <p:nvPr>
            <p:ph type="body" sz="quarter" idx="24" hasCustomPrompt="1"/>
          </p:nvPr>
        </p:nvSpPr>
        <p:spPr>
          <a:xfrm>
            <a:off x="7115527" y="3428122"/>
            <a:ext cx="4637237" cy="1584425"/>
          </a:xfrm>
          <a:prstGeom prst="rect">
            <a:avLst/>
          </a:prstGeom>
        </p:spPr>
        <p:txBody>
          <a:bodyPr lIns="0" tIns="0" rIns="0" bIns="0"/>
          <a:lstStyle>
            <a:lvl1pPr marL="0" marR="0" indent="0" algn="l" defTabSz="914400" rtl="0" eaLnBrk="1" fontAlgn="auto" latinLnBrk="0" hangingPunct="1">
              <a:lnSpc>
                <a:spcPts val="10000"/>
              </a:lnSpc>
              <a:spcBef>
                <a:spcPts val="0"/>
              </a:spcBef>
              <a:spcAft>
                <a:spcPts val="0"/>
              </a:spcAft>
              <a:buClrTx/>
              <a:buSzTx/>
              <a:buFont typeface="Arial" panose="020B0604020202020204" pitchFamily="34" charset="0"/>
              <a:buNone/>
              <a:tabLst/>
              <a:defRPr lang="en-RU" sz="11500" b="1" i="0" kern="1200" dirty="0" smtClean="0">
                <a:solidFill>
                  <a:schemeClr val="accent1"/>
                </a:solidFill>
                <a:latin typeface="Raleway" pitchFamily="2" charset="77"/>
                <a:ea typeface="+mn-ea"/>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RU" dirty="0"/>
              <a:t>432</a:t>
            </a:r>
          </a:p>
        </p:txBody>
      </p:sp>
      <p:sp>
        <p:nvSpPr>
          <p:cNvPr id="5" name="Footer Placeholder 4">
            <a:extLst>
              <a:ext uri="{FF2B5EF4-FFF2-40B4-BE49-F238E27FC236}">
                <a16:creationId xmlns:a16="http://schemas.microsoft.com/office/drawing/2014/main" id="{BDA740EA-D173-2243-B2CF-D88324319FFF}"/>
              </a:ext>
            </a:extLst>
          </p:cNvPr>
          <p:cNvSpPr>
            <a:spLocks noGrp="1"/>
          </p:cNvSpPr>
          <p:nvPr>
            <p:ph type="ftr" sz="quarter" idx="26"/>
          </p:nvPr>
        </p:nvSpPr>
        <p:spPr/>
        <p:txBody>
          <a:bodyPr/>
          <a:lstStyle/>
          <a:p>
            <a:pPr marL="4763" indent="-4763">
              <a:lnSpc>
                <a:spcPct val="90000"/>
              </a:lnSpc>
            </a:pPr>
            <a:r>
              <a:rPr lang="ru-RU"/>
              <a:t>Название презентации </a:t>
            </a:r>
            <a:endParaRPr lang="ru-RU" dirty="0"/>
          </a:p>
        </p:txBody>
      </p:sp>
      <p:sp>
        <p:nvSpPr>
          <p:cNvPr id="6" name="Slide Number Placeholder 5">
            <a:extLst>
              <a:ext uri="{FF2B5EF4-FFF2-40B4-BE49-F238E27FC236}">
                <a16:creationId xmlns:a16="http://schemas.microsoft.com/office/drawing/2014/main" id="{A0597626-F7D3-E049-B99F-C6F6422FEE12}"/>
              </a:ext>
            </a:extLst>
          </p:cNvPr>
          <p:cNvSpPr>
            <a:spLocks noGrp="1"/>
          </p:cNvSpPr>
          <p:nvPr>
            <p:ph type="sldNum" sz="quarter" idx="27"/>
          </p:nvPr>
        </p:nvSpPr>
        <p:spPr/>
        <p:txBody>
          <a:body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sp>
        <p:nvSpPr>
          <p:cNvPr id="14" name="Rectangle 13">
            <a:extLst>
              <a:ext uri="{FF2B5EF4-FFF2-40B4-BE49-F238E27FC236}">
                <a16:creationId xmlns:a16="http://schemas.microsoft.com/office/drawing/2014/main" id="{4D410EA7-C6CB-446D-956F-853C929DE6DE}"/>
              </a:ext>
            </a:extLst>
          </p:cNvPr>
          <p:cNvSpPr/>
          <p:nvPr userDrawn="1"/>
        </p:nvSpPr>
        <p:spPr>
          <a:xfrm>
            <a:off x="-14288" y="-14288"/>
            <a:ext cx="6096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cxnSp>
        <p:nvCxnSpPr>
          <p:cNvPr id="15" name="Straight Connector 14">
            <a:extLst>
              <a:ext uri="{FF2B5EF4-FFF2-40B4-BE49-F238E27FC236}">
                <a16:creationId xmlns:a16="http://schemas.microsoft.com/office/drawing/2014/main" id="{F8481D8C-D626-400B-A7C1-D22529E1C81E}"/>
              </a:ext>
            </a:extLst>
          </p:cNvPr>
          <p:cNvCxnSpPr>
            <a:cxnSpLocks/>
          </p:cNvCxnSpPr>
          <p:nvPr userDrawn="1"/>
        </p:nvCxnSpPr>
        <p:spPr>
          <a:xfrm>
            <a:off x="502257" y="6356350"/>
            <a:ext cx="253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E260DC8-B130-4E60-9411-B20425A5CD57}"/>
              </a:ext>
            </a:extLst>
          </p:cNvPr>
          <p:cNvCxnSpPr>
            <a:cxnSpLocks/>
          </p:cNvCxnSpPr>
          <p:nvPr userDrawn="1"/>
        </p:nvCxnSpPr>
        <p:spPr>
          <a:xfrm>
            <a:off x="515769" y="512763"/>
            <a:ext cx="253223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14016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
    <p:bg>
      <p:bgPr>
        <a:solidFill>
          <a:schemeClr val="accen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7AC0549-E6B3-4343-BD21-4F8013F40114}"/>
              </a:ext>
            </a:extLst>
          </p:cNvPr>
          <p:cNvCxnSpPr>
            <a:cxnSpLocks/>
          </p:cNvCxnSpPr>
          <p:nvPr/>
        </p:nvCxnSpPr>
        <p:spPr>
          <a:xfrm>
            <a:off x="515769" y="512763"/>
            <a:ext cx="253223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C9A9DF43-5743-1143-A50E-85C8E2BE55D3}"/>
              </a:ext>
            </a:extLst>
          </p:cNvPr>
          <p:cNvSpPr>
            <a:spLocks noGrp="1"/>
          </p:cNvSpPr>
          <p:nvPr>
            <p:ph type="body" sz="quarter" idx="13" hasCustomPrompt="1"/>
          </p:nvPr>
        </p:nvSpPr>
        <p:spPr>
          <a:xfrm>
            <a:off x="482977" y="607588"/>
            <a:ext cx="7989888" cy="2874963"/>
          </a:xfrm>
          <a:prstGeom prst="rect">
            <a:avLst/>
          </a:prstGeom>
        </p:spPr>
        <p:txBody>
          <a:bodyPr lIns="90000"/>
          <a:lstStyle>
            <a:lvl1pPr marL="15875" indent="-15875">
              <a:buNone/>
              <a:tabLst/>
              <a:defRPr sz="3600" b="1" i="0">
                <a:solidFill>
                  <a:schemeClr val="bg1"/>
                </a:solidFill>
                <a:latin typeface="Raleway" pitchFamily="2" charset="77"/>
              </a:defRPr>
            </a:lvl1pPr>
            <a:lvl2pPr>
              <a:defRPr b="0" i="0">
                <a:latin typeface="Raleway Medium" pitchFamily="2" charset="77"/>
              </a:defRPr>
            </a:lvl2pPr>
            <a:lvl3pPr>
              <a:defRPr b="0" i="0">
                <a:latin typeface="Raleway Medium" pitchFamily="2" charset="77"/>
              </a:defRPr>
            </a:lvl3pPr>
            <a:lvl4pPr>
              <a:defRPr b="0" i="0">
                <a:latin typeface="Raleway Medium" pitchFamily="2" charset="77"/>
              </a:defRPr>
            </a:lvl4pPr>
            <a:lvl5pPr>
              <a:defRPr b="0" i="0">
                <a:latin typeface="Raleway Medium" pitchFamily="2" charset="77"/>
              </a:defRPr>
            </a:lvl5pPr>
          </a:lstStyle>
          <a:p>
            <a:pPr lvl="0"/>
            <a:r>
              <a:rPr lang="ru-RU" dirty="0"/>
              <a:t>Текст </a:t>
            </a:r>
            <a:endParaRPr lang="en-RU" dirty="0"/>
          </a:p>
        </p:txBody>
      </p:sp>
      <p:cxnSp>
        <p:nvCxnSpPr>
          <p:cNvPr id="9" name="Straight Connector 8">
            <a:extLst>
              <a:ext uri="{FF2B5EF4-FFF2-40B4-BE49-F238E27FC236}">
                <a16:creationId xmlns:a16="http://schemas.microsoft.com/office/drawing/2014/main" id="{2DF79606-F0FA-DC4B-87A1-79DE00AC8FC3}"/>
              </a:ext>
            </a:extLst>
          </p:cNvPr>
          <p:cNvCxnSpPr>
            <a:cxnSpLocks/>
          </p:cNvCxnSpPr>
          <p:nvPr/>
        </p:nvCxnSpPr>
        <p:spPr>
          <a:xfrm>
            <a:off x="479425" y="6349272"/>
            <a:ext cx="253223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D3D84DD2-F77A-F54C-B426-9534E37655CC}"/>
              </a:ext>
            </a:extLst>
          </p:cNvPr>
          <p:cNvSpPr>
            <a:spLocks noGrp="1"/>
          </p:cNvSpPr>
          <p:nvPr>
            <p:ph type="ftr" sz="quarter" idx="14"/>
          </p:nvPr>
        </p:nvSpPr>
        <p:spPr/>
        <p:txBody>
          <a:bodyPr/>
          <a:lstStyle>
            <a:lvl1pPr>
              <a:defRPr>
                <a:solidFill>
                  <a:schemeClr val="bg1"/>
                </a:solidFill>
              </a:defRPr>
            </a:lvl1pPr>
          </a:lstStyle>
          <a:p>
            <a:pPr marL="4763" indent="-4763">
              <a:lnSpc>
                <a:spcPct val="90000"/>
              </a:lnSpc>
            </a:pPr>
            <a:r>
              <a:rPr lang="ru-RU"/>
              <a:t>Название презентации </a:t>
            </a:r>
            <a:endParaRPr lang="ru-RU" dirty="0"/>
          </a:p>
        </p:txBody>
      </p:sp>
      <p:sp>
        <p:nvSpPr>
          <p:cNvPr id="11" name="Slide Number Placeholder 10">
            <a:extLst>
              <a:ext uri="{FF2B5EF4-FFF2-40B4-BE49-F238E27FC236}">
                <a16:creationId xmlns:a16="http://schemas.microsoft.com/office/drawing/2014/main" id="{0EF43A93-99E0-4E45-AAA3-9724AC17D39A}"/>
              </a:ext>
            </a:extLst>
          </p:cNvPr>
          <p:cNvSpPr>
            <a:spLocks noGrp="1"/>
          </p:cNvSpPr>
          <p:nvPr>
            <p:ph type="sldNum" sz="quarter" idx="15"/>
          </p:nvPr>
        </p:nvSpPr>
        <p:spPr/>
        <p:txBody>
          <a:bodyPr/>
          <a:lstStyle>
            <a:lvl1pPr>
              <a:defRPr>
                <a:solidFill>
                  <a:schemeClr val="bg1"/>
                </a:solidFill>
              </a:defRPr>
            </a:lvl1pPr>
          </a:lstStyle>
          <a:p>
            <a:fld id="{86B9C5C9-860D-A248-8A59-A976BD8EEA31}" type="slidenum">
              <a:rPr lang="en-RU" smtClean="0"/>
              <a:pPr/>
              <a:t>‹#›</a:t>
            </a:fld>
            <a:endParaRPr lang="en-RU" dirty="0">
              <a:solidFill>
                <a:schemeClr val="bg1"/>
              </a:solidFill>
            </a:endParaRPr>
          </a:p>
        </p:txBody>
      </p:sp>
      <p:cxnSp>
        <p:nvCxnSpPr>
          <p:cNvPr id="7" name="Straight Connector 6">
            <a:extLst>
              <a:ext uri="{FF2B5EF4-FFF2-40B4-BE49-F238E27FC236}">
                <a16:creationId xmlns:a16="http://schemas.microsoft.com/office/drawing/2014/main" id="{62381ABE-5F7E-46E1-9EB1-046A14B08C64}"/>
              </a:ext>
            </a:extLst>
          </p:cNvPr>
          <p:cNvCxnSpPr>
            <a:cxnSpLocks/>
          </p:cNvCxnSpPr>
          <p:nvPr userDrawn="1"/>
        </p:nvCxnSpPr>
        <p:spPr>
          <a:xfrm>
            <a:off x="515769" y="512763"/>
            <a:ext cx="253223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68BC2-9358-4092-8F3D-8500D69785D2}"/>
              </a:ext>
            </a:extLst>
          </p:cNvPr>
          <p:cNvCxnSpPr>
            <a:cxnSpLocks/>
          </p:cNvCxnSpPr>
          <p:nvPr userDrawn="1"/>
        </p:nvCxnSpPr>
        <p:spPr>
          <a:xfrm>
            <a:off x="479425" y="6349272"/>
            <a:ext cx="253223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391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15C9F8-FFA0-074F-9EC8-CC5956FC105C}"/>
              </a:ext>
            </a:extLst>
          </p:cNvPr>
          <p:cNvSpPr>
            <a:spLocks noGrp="1"/>
          </p:cNvSpPr>
          <p:nvPr>
            <p:ph type="title"/>
          </p:nvPr>
        </p:nvSpPr>
        <p:spPr>
          <a:xfrm>
            <a:off x="484772" y="518109"/>
            <a:ext cx="10869027" cy="1041717"/>
          </a:xfrm>
          <a:prstGeom prst="rect">
            <a:avLst/>
          </a:prstGeom>
        </p:spPr>
        <p:txBody>
          <a:bodyPr anchor="ctr">
            <a:noAutofit/>
          </a:bodyPr>
          <a:lstStyle/>
          <a:p>
            <a:pPr lvl="0"/>
            <a:r>
              <a:rPr lang="ru-RU" dirty="0"/>
              <a:t>Заголовок </a:t>
            </a:r>
            <a:br>
              <a:rPr lang="ru-RU" dirty="0"/>
            </a:br>
            <a:r>
              <a:rPr lang="ru-RU" dirty="0"/>
              <a:t>слайда</a:t>
            </a:r>
            <a:endParaRPr lang="en-RU" dirty="0"/>
          </a:p>
        </p:txBody>
      </p:sp>
      <p:sp>
        <p:nvSpPr>
          <p:cNvPr id="3" name="Footer Placeholder 2">
            <a:extLst>
              <a:ext uri="{FF2B5EF4-FFF2-40B4-BE49-F238E27FC236}">
                <a16:creationId xmlns:a16="http://schemas.microsoft.com/office/drawing/2014/main" id="{8456874A-4C45-5443-9A1A-85424E3E4FDD}"/>
              </a:ext>
            </a:extLst>
          </p:cNvPr>
          <p:cNvSpPr>
            <a:spLocks noGrp="1"/>
          </p:cNvSpPr>
          <p:nvPr>
            <p:ph type="ftr" sz="quarter" idx="3"/>
          </p:nvPr>
        </p:nvSpPr>
        <p:spPr>
          <a:xfrm>
            <a:off x="484772" y="6398700"/>
            <a:ext cx="10688510" cy="365125"/>
          </a:xfrm>
          <a:prstGeom prst="rect">
            <a:avLst/>
          </a:prstGeom>
        </p:spPr>
        <p:txBody>
          <a:bodyPr lIns="0">
            <a:noAutofit/>
          </a:bodyPr>
          <a:lstStyle>
            <a:lvl1pPr algn="l">
              <a:spcBef>
                <a:spcPts val="0"/>
              </a:spcBef>
              <a:defRPr lang="en-RU" sz="1200" b="1" i="0" kern="1200" dirty="0">
                <a:solidFill>
                  <a:schemeClr val="tx1"/>
                </a:solidFill>
                <a:latin typeface="Raleway" pitchFamily="2" charset="77"/>
                <a:ea typeface="+mn-ea"/>
                <a:cs typeface="+mn-cs"/>
              </a:defRPr>
            </a:lvl1pPr>
          </a:lstStyle>
          <a:p>
            <a:pPr marL="4763" indent="-4763">
              <a:lnSpc>
                <a:spcPct val="90000"/>
              </a:lnSpc>
            </a:pPr>
            <a:r>
              <a:rPr lang="ru-RU"/>
              <a:t>Название презентации </a:t>
            </a:r>
            <a:endParaRPr lang="ru-RU" dirty="0"/>
          </a:p>
        </p:txBody>
      </p:sp>
      <p:sp>
        <p:nvSpPr>
          <p:cNvPr id="11" name="Slide Number Placeholder 10">
            <a:extLst>
              <a:ext uri="{FF2B5EF4-FFF2-40B4-BE49-F238E27FC236}">
                <a16:creationId xmlns:a16="http://schemas.microsoft.com/office/drawing/2014/main" id="{B0462868-A707-5E4A-A122-10818F635902}"/>
              </a:ext>
            </a:extLst>
          </p:cNvPr>
          <p:cNvSpPr>
            <a:spLocks noGrp="1"/>
          </p:cNvSpPr>
          <p:nvPr>
            <p:ph type="sldNum" sz="quarter" idx="4"/>
          </p:nvPr>
        </p:nvSpPr>
        <p:spPr>
          <a:xfrm>
            <a:off x="11353799" y="6398700"/>
            <a:ext cx="464696" cy="365125"/>
          </a:xfrm>
          <a:prstGeom prst="rect">
            <a:avLst/>
          </a:prstGeom>
        </p:spPr>
        <p:txBody>
          <a:bodyPr vert="horz" lIns="91440" tIns="45720" rIns="91440" bIns="45720" rtlCol="0" anchor="ctr"/>
          <a:lstStyle>
            <a:lvl1pPr algn="r">
              <a:defRPr lang="en-RU" sz="1200" b="1" i="0" kern="1200" smtClean="0">
                <a:solidFill>
                  <a:schemeClr val="tx1"/>
                </a:solidFill>
                <a:latin typeface="Raleway" pitchFamily="2" charset="77"/>
                <a:ea typeface="+mn-ea"/>
                <a:cs typeface="+mn-cs"/>
              </a:defRPr>
            </a:lvl1pPr>
          </a:lstStyle>
          <a:p>
            <a:fld id="{86B9C5C9-860D-A248-8A59-A976BD8EEA31}" type="slidenum">
              <a:rPr lang="en-RU" smtClean="0"/>
              <a:pPr/>
              <a:t>‹#›</a:t>
            </a:fld>
            <a:endParaRPr lang="en-RU" sz="1200" b="1" i="0" kern="1200" dirty="0">
              <a:solidFill>
                <a:schemeClr val="tx1"/>
              </a:solidFill>
              <a:latin typeface="Raleway" pitchFamily="2" charset="77"/>
              <a:ea typeface="+mn-ea"/>
              <a:cs typeface="+mn-cs"/>
            </a:endParaRPr>
          </a:p>
        </p:txBody>
      </p:sp>
    </p:spTree>
    <p:extLst>
      <p:ext uri="{BB962C8B-B14F-4D97-AF65-F5344CB8AC3E}">
        <p14:creationId xmlns:p14="http://schemas.microsoft.com/office/powerpoint/2010/main" val="586500267"/>
      </p:ext>
    </p:extLst>
  </p:cSld>
  <p:clrMap bg1="lt1" tx1="dk1" bg2="lt2" tx2="dk2" accent1="accent1" accent2="accent2" accent3="accent3" accent4="accent4" accent5="accent5" accent6="accent6" hlink="hlink" folHlink="folHlink"/>
  <p:sldLayoutIdLst>
    <p:sldLayoutId id="2147483697" r:id="rId1"/>
    <p:sldLayoutId id="2147483683" r:id="rId2"/>
    <p:sldLayoutId id="2147483698" r:id="rId3"/>
    <p:sldLayoutId id="2147483700"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69" r:id="rId15"/>
  </p:sldLayoutIdLst>
  <p:hf hdr="0" dt="0"/>
  <p:txStyles>
    <p:titleStyle>
      <a:lvl1pPr algn="l" defTabSz="914400" rtl="0" eaLnBrk="1" latinLnBrk="0" hangingPunct="1">
        <a:lnSpc>
          <a:spcPct val="90000"/>
        </a:lnSpc>
        <a:spcBef>
          <a:spcPct val="0"/>
        </a:spcBef>
        <a:buNone/>
        <a:defRPr lang="en-RU" sz="3200" b="1" i="0" kern="1200" dirty="0">
          <a:solidFill>
            <a:schemeClr val="accent1"/>
          </a:solidFill>
          <a:latin typeface="Ralew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6.jp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3.xml"/><Relationship Id="rId5" Type="http://schemas.openxmlformats.org/officeDocument/2006/relationships/image" Target="../media/image49.png"/><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3.xml"/><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6.jp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59.jpg"/><Relationship Id="rId5" Type="http://schemas.microsoft.com/office/2007/relationships/hdphoto" Target="../media/hdphoto14.wdp"/><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2.jpg"/><Relationship Id="rId5" Type="http://schemas.microsoft.com/office/2007/relationships/hdphoto" Target="../media/hdphoto16.wdp"/><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3.png"/><Relationship Id="rId1" Type="http://schemas.openxmlformats.org/officeDocument/2006/relationships/slideLayout" Target="../slideLayouts/slideLayout13.xml"/><Relationship Id="rId4" Type="http://schemas.openxmlformats.org/officeDocument/2006/relationships/image" Target="../media/image64.jp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13.xml"/><Relationship Id="rId6" Type="http://schemas.microsoft.com/office/2007/relationships/hdphoto" Target="../media/hdphoto19.wdp"/><Relationship Id="rId5" Type="http://schemas.openxmlformats.org/officeDocument/2006/relationships/image" Target="../media/image67.png"/><Relationship Id="rId4" Type="http://schemas.microsoft.com/office/2007/relationships/hdphoto" Target="../media/hdphoto18.wdp"/></Relationships>
</file>

<file path=ppt/slides/_rels/slide3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70.jpg"/><Relationship Id="rId5" Type="http://schemas.microsoft.com/office/2007/relationships/hdphoto" Target="../media/hdphoto21.wdp"/><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3.jpg"/><Relationship Id="rId4" Type="http://schemas.openxmlformats.org/officeDocument/2006/relationships/image" Target="../media/image7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3.xml"/><Relationship Id="rId4" Type="http://schemas.openxmlformats.org/officeDocument/2006/relationships/image" Target="../media/image76.jpg"/></Relationships>
</file>

<file path=ppt/slides/_rels/slide4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7.png"/><Relationship Id="rId1" Type="http://schemas.openxmlformats.org/officeDocument/2006/relationships/slideLayout" Target="../slideLayouts/slideLayout13.xml"/><Relationship Id="rId5" Type="http://schemas.openxmlformats.org/officeDocument/2006/relationships/image" Target="../media/image79.jpg"/><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1.png"/><Relationship Id="rId1" Type="http://schemas.openxmlformats.org/officeDocument/2006/relationships/slideLayout" Target="../slideLayouts/slideLayout13.xml"/><Relationship Id="rId5" Type="http://schemas.openxmlformats.org/officeDocument/2006/relationships/image" Target="../media/image83.jpg"/><Relationship Id="rId4" Type="http://schemas.openxmlformats.org/officeDocument/2006/relationships/image" Target="../media/image82.jpg"/></Relationships>
</file>

<file path=ppt/slides/_rels/slide45.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84.png"/><Relationship Id="rId1" Type="http://schemas.openxmlformats.org/officeDocument/2006/relationships/slideLayout" Target="../slideLayouts/slideLayout13.xml"/><Relationship Id="rId5" Type="http://schemas.openxmlformats.org/officeDocument/2006/relationships/image" Target="../media/image86.jpg"/><Relationship Id="rId4" Type="http://schemas.openxmlformats.org/officeDocument/2006/relationships/image" Target="../media/image85.jpg"/></Relationships>
</file>

<file path=ppt/slides/_rels/slide46.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89.jpg"/><Relationship Id="rId5" Type="http://schemas.microsoft.com/office/2007/relationships/hdphoto" Target="../media/hdphoto28.wdp"/><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microsoft.com/office/2014/relationships/chartEx" Target="../charts/chartEx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10.png"/><Relationship Id="rId2" Type="http://schemas.microsoft.com/office/2014/relationships/chartEx" Target="../charts/chartEx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E625E-4B20-5148-8968-373C387DDE8A}"/>
              </a:ext>
            </a:extLst>
          </p:cNvPr>
          <p:cNvSpPr>
            <a:spLocks noGrp="1"/>
          </p:cNvSpPr>
          <p:nvPr>
            <p:ph type="title"/>
          </p:nvPr>
        </p:nvSpPr>
        <p:spPr>
          <a:xfrm>
            <a:off x="519964" y="3089604"/>
            <a:ext cx="11047421" cy="1810501"/>
          </a:xfrm>
        </p:spPr>
        <p:txBody>
          <a:bodyPr/>
          <a:lstStyle/>
          <a:p>
            <a:r>
              <a:rPr lang="ru-RU" dirty="0"/>
              <a:t>Индекс управления коммуникациями в регионах</a:t>
            </a:r>
            <a:r>
              <a:rPr lang="en-US" dirty="0"/>
              <a:t> </a:t>
            </a:r>
            <a:r>
              <a:rPr lang="ru-RU" dirty="0"/>
              <a:t>РФ</a:t>
            </a:r>
            <a:r>
              <a:rPr lang="en-US"/>
              <a:t> </a:t>
            </a:r>
            <a:endParaRPr lang="en-RU" dirty="0"/>
          </a:p>
        </p:txBody>
      </p:sp>
      <p:sp>
        <p:nvSpPr>
          <p:cNvPr id="6" name="Text Placeholder 4">
            <a:extLst>
              <a:ext uri="{FF2B5EF4-FFF2-40B4-BE49-F238E27FC236}">
                <a16:creationId xmlns:a16="http://schemas.microsoft.com/office/drawing/2014/main" id="{3722E2F9-F959-469D-8275-0A5F5A9F208C}"/>
              </a:ext>
            </a:extLst>
          </p:cNvPr>
          <p:cNvSpPr>
            <a:spLocks noGrp="1"/>
          </p:cNvSpPr>
          <p:nvPr>
            <p:ph type="body" sz="quarter" idx="10"/>
          </p:nvPr>
        </p:nvSpPr>
        <p:spPr>
          <a:xfrm>
            <a:off x="587375" y="4616450"/>
            <a:ext cx="11047413" cy="847725"/>
          </a:xfrm>
        </p:spPr>
        <p:txBody>
          <a:bodyPr/>
          <a:lstStyle/>
          <a:p>
            <a:endParaRPr lang="ru-RU" dirty="0"/>
          </a:p>
          <a:p>
            <a:r>
              <a:rPr lang="ru-RU" dirty="0"/>
              <a:t>Исследование</a:t>
            </a:r>
          </a:p>
          <a:p>
            <a:r>
              <a:rPr lang="ru-RU" dirty="0"/>
              <a:t>2 квартал 2021</a:t>
            </a:r>
            <a:endParaRPr lang="en-US" dirty="0"/>
          </a:p>
        </p:txBody>
      </p:sp>
    </p:spTree>
    <p:extLst>
      <p:ext uri="{BB962C8B-B14F-4D97-AF65-F5344CB8AC3E}">
        <p14:creationId xmlns:p14="http://schemas.microsoft.com/office/powerpoint/2010/main" val="3617817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500648" y="346268"/>
            <a:ext cx="10854739" cy="1041717"/>
          </a:xfrm>
        </p:spPr>
        <p:txBody>
          <a:bodyPr/>
          <a:lstStyle/>
          <a:p>
            <a:r>
              <a:rPr lang="ru-RU" dirty="0"/>
              <a:t>Центральный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10</a:t>
            </a:fld>
            <a:endParaRPr lang="en-RU" sz="1200" b="1" i="0" kern="1200" dirty="0">
              <a:solidFill>
                <a:schemeClr val="tx1"/>
              </a:solidFill>
              <a:latin typeface="Raleway" pitchFamily="2" charset="77"/>
              <a:ea typeface="+mn-ea"/>
              <a:cs typeface="+mn-cs"/>
            </a:endParaRPr>
          </a:p>
        </p:txBody>
      </p:sp>
      <p:cxnSp>
        <p:nvCxnSpPr>
          <p:cNvPr id="7" name="Straight Connector 6">
            <a:extLst>
              <a:ext uri="{FF2B5EF4-FFF2-40B4-BE49-F238E27FC236}">
                <a16:creationId xmlns:a16="http://schemas.microsoft.com/office/drawing/2014/main" id="{34E5D41C-CA56-492A-8FCD-676AE247D93A}"/>
              </a:ext>
            </a:extLst>
          </p:cNvPr>
          <p:cNvCxnSpPr>
            <a:cxnSpLocks/>
          </p:cNvCxnSpPr>
          <p:nvPr/>
        </p:nvCxnSpPr>
        <p:spPr>
          <a:xfrm>
            <a:off x="418342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19C0460-344A-4E45-8664-41072C8522C6}"/>
              </a:ext>
            </a:extLst>
          </p:cNvPr>
          <p:cNvCxnSpPr>
            <a:cxnSpLocks/>
          </p:cNvCxnSpPr>
          <p:nvPr/>
        </p:nvCxnSpPr>
        <p:spPr>
          <a:xfrm>
            <a:off x="831966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BB65C09-0BCC-4DED-9C28-16CC20C1F0EB}"/>
              </a:ext>
            </a:extLst>
          </p:cNvPr>
          <p:cNvSpPr txBox="1"/>
          <p:nvPr/>
        </p:nvSpPr>
        <p:spPr>
          <a:xfrm>
            <a:off x="554282" y="1136156"/>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Москва</a:t>
            </a:r>
            <a:endParaRPr lang="ru-RU" sz="2400" dirty="0">
              <a:solidFill>
                <a:srgbClr val="002060"/>
              </a:solidFill>
              <a:latin typeface="Raleway" pitchFamily="2" charset="0"/>
              <a:cs typeface="Arial" panose="020B0604020202020204" pitchFamily="34" charset="0"/>
            </a:endParaRPr>
          </a:p>
        </p:txBody>
      </p:sp>
      <p:sp>
        <p:nvSpPr>
          <p:cNvPr id="17" name="TextBox 16">
            <a:extLst>
              <a:ext uri="{FF2B5EF4-FFF2-40B4-BE49-F238E27FC236}">
                <a16:creationId xmlns:a16="http://schemas.microsoft.com/office/drawing/2014/main" id="{AE496DC8-1D4E-4885-AFC2-C90819BE6817}"/>
              </a:ext>
            </a:extLst>
          </p:cNvPr>
          <p:cNvSpPr txBox="1"/>
          <p:nvPr/>
        </p:nvSpPr>
        <p:spPr>
          <a:xfrm>
            <a:off x="554282" y="1622305"/>
            <a:ext cx="3296803" cy="2119234"/>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5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Москве вступил в силу запрет на посещение кафе и ресторанов без QR-кода.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a:t>
            </a:r>
            <a:r>
              <a:rPr lang="ru-RU" sz="969" dirty="0" err="1">
                <a:solidFill>
                  <a:prstClr val="black"/>
                </a:solidFill>
                <a:latin typeface="Raleway" pitchFamily="2" charset="0"/>
                <a:cs typeface="Arial" panose="020B0604020202020204" pitchFamily="34" charset="0"/>
              </a:rPr>
              <a:t>Собянин</a:t>
            </a:r>
            <a:r>
              <a:rPr lang="ru-RU" sz="969" dirty="0">
                <a:solidFill>
                  <a:prstClr val="black"/>
                </a:solidFill>
                <a:latin typeface="Raleway" pitchFamily="2" charset="0"/>
                <a:cs typeface="Arial" panose="020B0604020202020204" pitchFamily="34" charset="0"/>
              </a:rPr>
              <a:t> отчитался о ситуации с Covid-19 и темпах вакцинации в Москве.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a:t>
            </a:r>
            <a:r>
              <a:rPr lang="ru-RU" sz="969" dirty="0" err="1">
                <a:solidFill>
                  <a:prstClr val="black"/>
                </a:solidFill>
                <a:latin typeface="Raleway" pitchFamily="2" charset="0"/>
                <a:cs typeface="Arial" panose="020B0604020202020204" pitchFamily="34" charset="0"/>
              </a:rPr>
              <a:t>Собянин</a:t>
            </a:r>
            <a:r>
              <a:rPr lang="ru-RU" sz="969" dirty="0">
                <a:solidFill>
                  <a:prstClr val="black"/>
                </a:solidFill>
                <a:latin typeface="Raleway" pitchFamily="2" charset="0"/>
                <a:cs typeface="Arial" panose="020B0604020202020204" pitchFamily="34" charset="0"/>
              </a:rPr>
              <a:t> назвал способы противостоять индийскому штамму коронавируса (новые ограничительные меры).</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4. В Москве установили нерабочие дни с 15 по 19 июня в связи с ростом числа  заболевших коронавирусом.</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5. </a:t>
            </a:r>
            <a:r>
              <a:rPr lang="ru-RU" sz="969" dirty="0" err="1">
                <a:solidFill>
                  <a:prstClr val="black"/>
                </a:solidFill>
                <a:latin typeface="Raleway" pitchFamily="2" charset="0"/>
                <a:cs typeface="Arial" panose="020B0604020202020204" pitchFamily="34" charset="0"/>
              </a:rPr>
              <a:t>Блогеру-пранкеру</a:t>
            </a:r>
            <a:r>
              <a:rPr lang="ru-RU" sz="969" dirty="0">
                <a:solidFill>
                  <a:prstClr val="black"/>
                </a:solidFill>
                <a:latin typeface="Raleway" pitchFamily="2" charset="0"/>
                <a:cs typeface="Arial" panose="020B0604020202020204" pitchFamily="34" charset="0"/>
              </a:rPr>
              <a:t> Эдварду Билу предъявлено обвинение в связи с ДТП в Москве.</a:t>
            </a:r>
          </a:p>
        </p:txBody>
      </p:sp>
      <p:pic>
        <p:nvPicPr>
          <p:cNvPr id="18" name="Рисунок 17">
            <a:extLst>
              <a:ext uri="{FF2B5EF4-FFF2-40B4-BE49-F238E27FC236}">
                <a16:creationId xmlns:a16="http://schemas.microsoft.com/office/drawing/2014/main" id="{71D4034D-33D3-4E08-A7E5-37077BBEA995}"/>
              </a:ext>
            </a:extLst>
          </p:cNvPr>
          <p:cNvPicPr>
            <a:picLocks noChangeAspect="1"/>
          </p:cNvPicPr>
          <p:nvPr/>
        </p:nvPicPr>
        <p:blipFill>
          <a:blip r:embed="rId2">
            <a:grayscl/>
          </a:blip>
          <a:stretch>
            <a:fillRect/>
          </a:stretch>
        </p:blipFill>
        <p:spPr>
          <a:xfrm>
            <a:off x="560646" y="3795911"/>
            <a:ext cx="3670952" cy="2098571"/>
          </a:xfrm>
          <a:prstGeom prst="rect">
            <a:avLst/>
          </a:prstGeom>
        </p:spPr>
      </p:pic>
      <p:sp>
        <p:nvSpPr>
          <p:cNvPr id="19" name="TextBox 18">
            <a:extLst>
              <a:ext uri="{FF2B5EF4-FFF2-40B4-BE49-F238E27FC236}">
                <a16:creationId xmlns:a16="http://schemas.microsoft.com/office/drawing/2014/main" id="{25F36924-487E-483B-A9B9-02EAA14476DD}"/>
              </a:ext>
            </a:extLst>
          </p:cNvPr>
          <p:cNvSpPr txBox="1"/>
          <p:nvPr/>
        </p:nvSpPr>
        <p:spPr>
          <a:xfrm>
            <a:off x="4250775" y="1709120"/>
            <a:ext cx="3645429"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Введение ограничительных мер и обязательной вакцинации для отдельных категорий граждан Подмосковье в связи с ситуацией с </a:t>
            </a:r>
            <a:r>
              <a:rPr lang="ru-RU" sz="969" dirty="0" err="1">
                <a:solidFill>
                  <a:prstClr val="black"/>
                </a:solidFill>
                <a:latin typeface="Raleway" pitchFamily="2" charset="0"/>
                <a:cs typeface="Arial" panose="020B0604020202020204" pitchFamily="34" charset="0"/>
              </a:rPr>
              <a:t>Covid</a:t>
            </a:r>
            <a:r>
              <a:rPr lang="ru-RU" sz="969" dirty="0">
                <a:solidFill>
                  <a:prstClr val="black"/>
                </a:solidFill>
                <a:latin typeface="Raleway" pitchFamily="2" charset="0"/>
                <a:cs typeface="Arial" panose="020B0604020202020204" pitchFamily="34" charset="0"/>
              </a:rPr>
              <a:t>.</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Отмена фестиваля "Нашествие" из-за </a:t>
            </a:r>
            <a:r>
              <a:rPr lang="ru-RU" sz="969" dirty="0" err="1">
                <a:solidFill>
                  <a:prstClr val="black"/>
                </a:solidFill>
                <a:latin typeface="Raleway" pitchFamily="2" charset="0"/>
                <a:cs typeface="Arial" panose="020B0604020202020204" pitchFamily="34" charset="0"/>
              </a:rPr>
              <a:t>Covid</a:t>
            </a:r>
            <a:endParaRPr lang="ru-RU" sz="969" dirty="0">
              <a:solidFill>
                <a:prstClr val="black"/>
              </a:solidFill>
              <a:latin typeface="Raleway" pitchFamily="2" charset="0"/>
              <a:cs typeface="Arial" panose="020B0604020202020204" pitchFamily="34" charset="0"/>
            </a:endParaRP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результате пожара на складе в Мытищах погибли четыре человека.</a:t>
            </a:r>
          </a:p>
        </p:txBody>
      </p:sp>
      <p:sp>
        <p:nvSpPr>
          <p:cNvPr id="20" name="TextBox 19">
            <a:extLst>
              <a:ext uri="{FF2B5EF4-FFF2-40B4-BE49-F238E27FC236}">
                <a16:creationId xmlns:a16="http://schemas.microsoft.com/office/drawing/2014/main" id="{D80AE2CF-E032-42CB-B675-06D62B469080}"/>
              </a:ext>
            </a:extLst>
          </p:cNvPr>
          <p:cNvSpPr txBox="1"/>
          <p:nvPr/>
        </p:nvSpPr>
        <p:spPr>
          <a:xfrm>
            <a:off x="4223464" y="1130035"/>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Московская область</a:t>
            </a:r>
            <a:endParaRPr lang="ru-RU" sz="2400" dirty="0">
              <a:solidFill>
                <a:srgbClr val="002060"/>
              </a:solidFill>
              <a:latin typeface="Raleway" pitchFamily="2" charset="0"/>
              <a:cs typeface="Arial" panose="020B0604020202020204" pitchFamily="34" charset="0"/>
            </a:endParaRPr>
          </a:p>
        </p:txBody>
      </p:sp>
      <p:pic>
        <p:nvPicPr>
          <p:cNvPr id="21" name="Рисунок 20">
            <a:extLst>
              <a:ext uri="{FF2B5EF4-FFF2-40B4-BE49-F238E27FC236}">
                <a16:creationId xmlns:a16="http://schemas.microsoft.com/office/drawing/2014/main" id="{C4C1520E-09AA-4140-8B91-D0CC77D6F80C}"/>
              </a:ext>
            </a:extLst>
          </p:cNvPr>
          <p:cNvPicPr>
            <a:picLocks noChangeAspect="1"/>
          </p:cNvPicPr>
          <p:nvPr/>
        </p:nvPicPr>
        <p:blipFill>
          <a:blip r:embed="rId3">
            <a:grayscl/>
          </a:blip>
          <a:stretch>
            <a:fillRect/>
          </a:stretch>
        </p:blipFill>
        <p:spPr>
          <a:xfrm>
            <a:off x="4320464" y="3320019"/>
            <a:ext cx="3719651" cy="1937619"/>
          </a:xfrm>
          <a:prstGeom prst="rect">
            <a:avLst/>
          </a:prstGeom>
        </p:spPr>
      </p:pic>
      <p:pic>
        <p:nvPicPr>
          <p:cNvPr id="22" name="Рисунок 4">
            <a:extLst>
              <a:ext uri="{FF2B5EF4-FFF2-40B4-BE49-F238E27FC236}">
                <a16:creationId xmlns:a16="http://schemas.microsoft.com/office/drawing/2014/main" id="{88A08CED-AF18-42E2-82D2-10AAF8868234}"/>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8250421" y="3205638"/>
            <a:ext cx="3568074" cy="2104073"/>
          </a:xfrm>
          <a:prstGeom prst="rect">
            <a:avLst/>
          </a:prstGeom>
        </p:spPr>
      </p:pic>
      <p:sp>
        <p:nvSpPr>
          <p:cNvPr id="23" name="TextBox 22">
            <a:extLst>
              <a:ext uri="{FF2B5EF4-FFF2-40B4-BE49-F238E27FC236}">
                <a16:creationId xmlns:a16="http://schemas.microsoft.com/office/drawing/2014/main" id="{526965B3-8914-4448-A195-F70CFDB6F4AA}"/>
              </a:ext>
            </a:extLst>
          </p:cNvPr>
          <p:cNvSpPr txBox="1"/>
          <p:nvPr/>
        </p:nvSpPr>
        <p:spPr>
          <a:xfrm>
            <a:off x="8444360" y="1726414"/>
            <a:ext cx="3297386"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Глава </a:t>
            </a:r>
            <a:r>
              <a:rPr lang="ru-RU" sz="969" dirty="0" err="1">
                <a:solidFill>
                  <a:prstClr val="black"/>
                </a:solidFill>
                <a:latin typeface="Raleway" pitchFamily="2" charset="0"/>
                <a:cs typeface="Arial" panose="020B0604020202020204" pitchFamily="34" charset="0"/>
              </a:rPr>
              <a:t>Верхневолжья</a:t>
            </a:r>
            <a:r>
              <a:rPr lang="ru-RU" sz="969" dirty="0">
                <a:solidFill>
                  <a:prstClr val="black"/>
                </a:solidFill>
                <a:latin typeface="Raleway" pitchFamily="2" charset="0"/>
                <a:cs typeface="Arial" panose="020B0604020202020204" pitchFamily="34" charset="0"/>
              </a:rPr>
              <a:t> назвал ключевые направления развития региона.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Тверская область стала седьмым регионом России с обязательной вакцинацией от коронавируса.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Музей поискового движения России планируют создать на территории Ржевского мемориала.</a:t>
            </a:r>
          </a:p>
        </p:txBody>
      </p:sp>
      <p:sp>
        <p:nvSpPr>
          <p:cNvPr id="24" name="TextBox 23">
            <a:extLst>
              <a:ext uri="{FF2B5EF4-FFF2-40B4-BE49-F238E27FC236}">
                <a16:creationId xmlns:a16="http://schemas.microsoft.com/office/drawing/2014/main" id="{4641EEEC-8D34-4776-82F8-7347690B3EFE}"/>
              </a:ext>
            </a:extLst>
          </p:cNvPr>
          <p:cNvSpPr txBox="1"/>
          <p:nvPr/>
        </p:nvSpPr>
        <p:spPr>
          <a:xfrm>
            <a:off x="8440199" y="1147329"/>
            <a:ext cx="3731187" cy="424732"/>
          </a:xfrm>
          <a:prstGeom prst="rect">
            <a:avLst/>
          </a:prstGeom>
          <a:noFill/>
        </p:spPr>
        <p:txBody>
          <a:bodyPr wrap="square">
            <a:spAutoFit/>
          </a:bodyPr>
          <a:lstStyle/>
          <a:p>
            <a:pPr defTabSz="293248">
              <a:lnSpc>
                <a:spcPct val="90000"/>
              </a:lnSpc>
              <a:spcBef>
                <a:spcPts val="385"/>
              </a:spcBef>
            </a:pPr>
            <a:r>
              <a:rPr lang="ru-RU" sz="2400" b="1" dirty="0">
                <a:solidFill>
                  <a:srgbClr val="050340"/>
                </a:solidFill>
                <a:latin typeface="Raleway" pitchFamily="2" charset="0"/>
                <a:cs typeface="Arial" panose="020B0604020202020204" pitchFamily="34" charset="0"/>
              </a:rPr>
              <a:t>Тверская область</a:t>
            </a:r>
            <a:endParaRPr lang="ru-RU" sz="2400" dirty="0">
              <a:solidFill>
                <a:srgbClr val="050340"/>
              </a:solidFill>
              <a:latin typeface="Raleway" pitchFamily="2" charset="0"/>
              <a:cs typeface="Arial" panose="020B0604020202020204" pitchFamily="34" charset="0"/>
            </a:endParaRPr>
          </a:p>
        </p:txBody>
      </p:sp>
      <p:grpSp>
        <p:nvGrpSpPr>
          <p:cNvPr id="26" name="Группа 25">
            <a:extLst>
              <a:ext uri="{FF2B5EF4-FFF2-40B4-BE49-F238E27FC236}">
                <a16:creationId xmlns:a16="http://schemas.microsoft.com/office/drawing/2014/main" id="{B619B1E6-8636-4A54-AD8E-68F609467786}"/>
              </a:ext>
            </a:extLst>
          </p:cNvPr>
          <p:cNvGrpSpPr/>
          <p:nvPr/>
        </p:nvGrpSpPr>
        <p:grpSpPr>
          <a:xfrm>
            <a:off x="6742508" y="5248400"/>
            <a:ext cx="5016770" cy="1323439"/>
            <a:chOff x="124307" y="5082903"/>
            <a:chExt cx="5016770" cy="1323439"/>
          </a:xfrm>
        </p:grpSpPr>
        <p:sp>
          <p:nvSpPr>
            <p:cNvPr id="27" name="TextBox 26">
              <a:extLst>
                <a:ext uri="{FF2B5EF4-FFF2-40B4-BE49-F238E27FC236}">
                  <a16:creationId xmlns:a16="http://schemas.microsoft.com/office/drawing/2014/main" id="{111C54BB-AF95-4C91-A1D2-DE2974B1D59F}"/>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8" name="TextBox 27">
              <a:extLst>
                <a:ext uri="{FF2B5EF4-FFF2-40B4-BE49-F238E27FC236}">
                  <a16:creationId xmlns:a16="http://schemas.microsoft.com/office/drawing/2014/main" id="{AC91CDD9-8013-4350-8B83-50F2C4D89DB2}"/>
                </a:ext>
              </a:extLst>
            </p:cNvPr>
            <p:cNvSpPr txBox="1"/>
            <p:nvPr/>
          </p:nvSpPr>
          <p:spPr>
            <a:xfrm>
              <a:off x="124307" y="5082903"/>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445791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7BD3D60C-7995-4D8F-B397-70442B95E448}"/>
              </a:ext>
            </a:extLst>
          </p:cNvPr>
          <p:cNvPicPr>
            <a:picLocks noChangeAspect="1"/>
          </p:cNvPicPr>
          <p:nvPr/>
        </p:nvPicPr>
        <p:blipFill>
          <a:blip r:embed="rId2">
            <a:grayscl/>
          </a:blip>
          <a:stretch>
            <a:fillRect/>
          </a:stretch>
        </p:blipFill>
        <p:spPr>
          <a:xfrm>
            <a:off x="4303473" y="3616302"/>
            <a:ext cx="3627818" cy="1938576"/>
          </a:xfrm>
          <a:prstGeom prst="rect">
            <a:avLst/>
          </a:prstGeom>
        </p:spPr>
      </p:pic>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99060" y="309983"/>
            <a:ext cx="10854739" cy="1041717"/>
          </a:xfrm>
        </p:spPr>
        <p:txBody>
          <a:bodyPr/>
          <a:lstStyle/>
          <a:p>
            <a:r>
              <a:rPr lang="ru-RU" dirty="0"/>
              <a:t>Центральный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11</a:t>
            </a:fld>
            <a:endParaRPr lang="en-RU" sz="1200" b="1" i="0" kern="1200" dirty="0">
              <a:solidFill>
                <a:schemeClr val="tx1"/>
              </a:solidFill>
              <a:latin typeface="Raleway" pitchFamily="2" charset="77"/>
              <a:ea typeface="+mn-ea"/>
              <a:cs typeface="+mn-cs"/>
            </a:endParaRPr>
          </a:p>
        </p:txBody>
      </p:sp>
      <p:cxnSp>
        <p:nvCxnSpPr>
          <p:cNvPr id="7" name="Straight Connector 6">
            <a:extLst>
              <a:ext uri="{FF2B5EF4-FFF2-40B4-BE49-F238E27FC236}">
                <a16:creationId xmlns:a16="http://schemas.microsoft.com/office/drawing/2014/main" id="{34E5D41C-CA56-492A-8FCD-676AE247D93A}"/>
              </a:ext>
            </a:extLst>
          </p:cNvPr>
          <p:cNvCxnSpPr>
            <a:cxnSpLocks/>
          </p:cNvCxnSpPr>
          <p:nvPr/>
        </p:nvCxnSpPr>
        <p:spPr>
          <a:xfrm>
            <a:off x="418342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19C0460-344A-4E45-8664-41072C8522C6}"/>
              </a:ext>
            </a:extLst>
          </p:cNvPr>
          <p:cNvCxnSpPr>
            <a:cxnSpLocks/>
          </p:cNvCxnSpPr>
          <p:nvPr/>
        </p:nvCxnSpPr>
        <p:spPr>
          <a:xfrm>
            <a:off x="831966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EDA60C-101D-46C4-9E10-D8629326AC1F}"/>
              </a:ext>
            </a:extLst>
          </p:cNvPr>
          <p:cNvSpPr txBox="1"/>
          <p:nvPr/>
        </p:nvSpPr>
        <p:spPr>
          <a:xfrm>
            <a:off x="4451257" y="1980083"/>
            <a:ext cx="3810148" cy="161403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Отмена за несколько часов до открытия музыкального фестиваля «Дикая мята» в Алексинском районе, ранее поддержанного областной администрацией.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Открытие с участием губернатора Алексея Дюмина завода по производству соли в Киреевском районе.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Подписание губернатором Алексеем </a:t>
            </a:r>
            <a:r>
              <a:rPr lang="ru-RU" sz="969" dirty="0" err="1">
                <a:solidFill>
                  <a:prstClr val="black"/>
                </a:solidFill>
                <a:latin typeface="Raleway" pitchFamily="2" charset="0"/>
                <a:cs typeface="Arial" panose="020B0604020202020204" pitchFamily="34" charset="0"/>
              </a:rPr>
              <a:t>Дюминым</a:t>
            </a:r>
            <a:r>
              <a:rPr lang="ru-RU" sz="969" dirty="0">
                <a:solidFill>
                  <a:prstClr val="black"/>
                </a:solidFill>
                <a:latin typeface="Raleway" pitchFamily="2" charset="0"/>
                <a:cs typeface="Arial" panose="020B0604020202020204" pitchFamily="34" charset="0"/>
              </a:rPr>
              <a:t> соглашения о сотрудничестве по развитию межрегионального туристического проекта «Большое Золотое кольцо».</a:t>
            </a:r>
          </a:p>
        </p:txBody>
      </p:sp>
      <p:sp>
        <p:nvSpPr>
          <p:cNvPr id="11" name="TextBox 10">
            <a:extLst>
              <a:ext uri="{FF2B5EF4-FFF2-40B4-BE49-F238E27FC236}">
                <a16:creationId xmlns:a16="http://schemas.microsoft.com/office/drawing/2014/main" id="{2A63C66E-3C5B-4347-A55E-E2E5E505713B}"/>
              </a:ext>
            </a:extLst>
          </p:cNvPr>
          <p:cNvSpPr txBox="1"/>
          <p:nvPr/>
        </p:nvSpPr>
        <p:spPr>
          <a:xfrm>
            <a:off x="4451257" y="1356445"/>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Тульская область</a:t>
            </a:r>
            <a:endParaRPr lang="ru-RU" sz="2400" dirty="0">
              <a:solidFill>
                <a:srgbClr val="002060"/>
              </a:solidFill>
              <a:latin typeface="Raleway" pitchFamily="2" charset="0"/>
              <a:cs typeface="Arial" panose="020B0604020202020204" pitchFamily="34" charset="0"/>
            </a:endParaRPr>
          </a:p>
        </p:txBody>
      </p:sp>
      <p:sp>
        <p:nvSpPr>
          <p:cNvPr id="12" name="TextBox 11">
            <a:extLst>
              <a:ext uri="{FF2B5EF4-FFF2-40B4-BE49-F238E27FC236}">
                <a16:creationId xmlns:a16="http://schemas.microsoft.com/office/drawing/2014/main" id="{FDABB34B-5E08-43D7-A467-6DA5A8E8850A}"/>
              </a:ext>
            </a:extLst>
          </p:cNvPr>
          <p:cNvSpPr txBox="1"/>
          <p:nvPr/>
        </p:nvSpPr>
        <p:spPr>
          <a:xfrm>
            <a:off x="8422964" y="1234246"/>
            <a:ext cx="3913653"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Белгородская </a:t>
            </a:r>
            <a:br>
              <a:rPr lang="en-US"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область</a:t>
            </a:r>
            <a:endParaRPr lang="ru-RU" sz="2400" dirty="0">
              <a:solidFill>
                <a:srgbClr val="002060"/>
              </a:solidFill>
              <a:latin typeface="Raleway" pitchFamily="2" charset="0"/>
              <a:cs typeface="Arial" panose="020B0604020202020204" pitchFamily="34" charset="0"/>
            </a:endParaRPr>
          </a:p>
        </p:txBody>
      </p:sp>
      <p:sp>
        <p:nvSpPr>
          <p:cNvPr id="13" name="TextBox 12">
            <a:extLst>
              <a:ext uri="{FF2B5EF4-FFF2-40B4-BE49-F238E27FC236}">
                <a16:creationId xmlns:a16="http://schemas.microsoft.com/office/drawing/2014/main" id="{47356483-6CA9-41BE-BEA9-F5803922C002}"/>
              </a:ext>
            </a:extLst>
          </p:cNvPr>
          <p:cNvSpPr txBox="1"/>
          <p:nvPr/>
        </p:nvSpPr>
        <p:spPr>
          <a:xfrm>
            <a:off x="8431600" y="2055645"/>
            <a:ext cx="3173025"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Подлодка "Судного дня" вышла в море на первые ходовые испытания (мероприятие посетил глава региона).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a:t>
            </a:r>
            <a:r>
              <a:rPr lang="ru-RU" sz="969" dirty="0" err="1">
                <a:solidFill>
                  <a:prstClr val="black"/>
                </a:solidFill>
                <a:latin typeface="Raleway" pitchFamily="2" charset="0"/>
                <a:cs typeface="Arial" panose="020B0604020202020204" pitchFamily="34" charset="0"/>
              </a:rPr>
              <a:t>Врио</a:t>
            </a:r>
            <a:r>
              <a:rPr lang="ru-RU" sz="969" dirty="0">
                <a:solidFill>
                  <a:prstClr val="black"/>
                </a:solidFill>
                <a:latin typeface="Raleway" pitchFamily="2" charset="0"/>
                <a:cs typeface="Arial" panose="020B0604020202020204" pitchFamily="34" charset="0"/>
              </a:rPr>
              <a:t> губернатора Белгородской области уволил чиновников за "вредоносность".</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Белгородской области зафиксирован низкий темп работ по нацпроектам.</a:t>
            </a:r>
          </a:p>
        </p:txBody>
      </p:sp>
      <p:sp>
        <p:nvSpPr>
          <p:cNvPr id="16" name="TextBox 15">
            <a:extLst>
              <a:ext uri="{FF2B5EF4-FFF2-40B4-BE49-F238E27FC236}">
                <a16:creationId xmlns:a16="http://schemas.microsoft.com/office/drawing/2014/main" id="{1D6B9882-E6D5-4BE6-8320-ABF68C36C491}"/>
              </a:ext>
            </a:extLst>
          </p:cNvPr>
          <p:cNvSpPr txBox="1"/>
          <p:nvPr/>
        </p:nvSpPr>
        <p:spPr>
          <a:xfrm>
            <a:off x="492355" y="1356445"/>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Калужская область</a:t>
            </a:r>
            <a:endParaRPr lang="ru-RU" sz="2400" dirty="0">
              <a:solidFill>
                <a:srgbClr val="002060"/>
              </a:solidFill>
              <a:latin typeface="Raleway" pitchFamily="2" charset="0"/>
              <a:cs typeface="Arial" panose="020B0604020202020204" pitchFamily="34" charset="0"/>
            </a:endParaRPr>
          </a:p>
        </p:txBody>
      </p:sp>
      <p:sp>
        <p:nvSpPr>
          <p:cNvPr id="17" name="TextBox 16">
            <a:extLst>
              <a:ext uri="{FF2B5EF4-FFF2-40B4-BE49-F238E27FC236}">
                <a16:creationId xmlns:a16="http://schemas.microsoft.com/office/drawing/2014/main" id="{1D02A88D-D1F1-4E38-8CBF-CF9CD244DB74}"/>
              </a:ext>
            </a:extLst>
          </p:cNvPr>
          <p:cNvSpPr txBox="1"/>
          <p:nvPr/>
        </p:nvSpPr>
        <p:spPr>
          <a:xfrm>
            <a:off x="530627" y="1944204"/>
            <a:ext cx="3280545"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России отметят 60-летие полета Гагарина в космос (мероприятия в области).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Калуге завели дело после осквернения памятника воинам-освободителям.</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Сообщение о "минировании" поступило в перинатальный центр Калуги.</a:t>
            </a:r>
          </a:p>
        </p:txBody>
      </p:sp>
      <p:grpSp>
        <p:nvGrpSpPr>
          <p:cNvPr id="20" name="Группа 19">
            <a:extLst>
              <a:ext uri="{FF2B5EF4-FFF2-40B4-BE49-F238E27FC236}">
                <a16:creationId xmlns:a16="http://schemas.microsoft.com/office/drawing/2014/main" id="{B6EC2128-3675-4B5B-99E9-5DBBA9DD22FE}"/>
              </a:ext>
            </a:extLst>
          </p:cNvPr>
          <p:cNvGrpSpPr/>
          <p:nvPr/>
        </p:nvGrpSpPr>
        <p:grpSpPr>
          <a:xfrm>
            <a:off x="6850321" y="5290691"/>
            <a:ext cx="4908957" cy="1323439"/>
            <a:chOff x="232120" y="5125194"/>
            <a:chExt cx="4908957" cy="1323439"/>
          </a:xfrm>
        </p:grpSpPr>
        <p:sp>
          <p:nvSpPr>
            <p:cNvPr id="21" name="TextBox 20">
              <a:extLst>
                <a:ext uri="{FF2B5EF4-FFF2-40B4-BE49-F238E27FC236}">
                  <a16:creationId xmlns:a16="http://schemas.microsoft.com/office/drawing/2014/main" id="{88B01685-277E-4E09-862B-A8974AF39FA1}"/>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2" name="TextBox 21">
              <a:extLst>
                <a:ext uri="{FF2B5EF4-FFF2-40B4-BE49-F238E27FC236}">
                  <a16:creationId xmlns:a16="http://schemas.microsoft.com/office/drawing/2014/main" id="{07962089-9930-4336-A4EE-9E13C4FDD77A}"/>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590235" y="3567838"/>
            <a:ext cx="3498516" cy="2002967"/>
          </a:xfrm>
          <a:prstGeom prst="rect">
            <a:avLst/>
          </a:prstGeom>
        </p:spPr>
      </p:pic>
      <p:pic>
        <p:nvPicPr>
          <p:cNvPr id="4" name="Рисунок 3"/>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532668" y="3668121"/>
            <a:ext cx="3534862" cy="1834937"/>
          </a:xfrm>
          <a:prstGeom prst="rect">
            <a:avLst/>
          </a:prstGeom>
        </p:spPr>
      </p:pic>
    </p:spTree>
    <p:extLst>
      <p:ext uri="{BB962C8B-B14F-4D97-AF65-F5344CB8AC3E}">
        <p14:creationId xmlns:p14="http://schemas.microsoft.com/office/powerpoint/2010/main" val="3639240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6BEEE22E-149E-479F-A427-C4D7E165F883}"/>
              </a:ext>
            </a:extLst>
          </p:cNvPr>
          <p:cNvPicPr>
            <a:picLocks noChangeAspect="1"/>
          </p:cNvPicPr>
          <p:nvPr/>
        </p:nvPicPr>
        <p:blipFill>
          <a:blip r:embed="rId2">
            <a:duotone>
              <a:schemeClr val="accent4">
                <a:shade val="45000"/>
                <a:satMod val="135000"/>
              </a:schemeClr>
              <a:prstClr val="white"/>
            </a:duotone>
          </a:blip>
          <a:stretch>
            <a:fillRect/>
          </a:stretch>
        </p:blipFill>
        <p:spPr>
          <a:xfrm>
            <a:off x="155069" y="3317440"/>
            <a:ext cx="3814286" cy="2100000"/>
          </a:xfrm>
          <a:prstGeom prst="rect">
            <a:avLst/>
          </a:prstGeom>
        </p:spPr>
      </p:pic>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549863" y="339414"/>
            <a:ext cx="10854739" cy="1041717"/>
          </a:xfrm>
        </p:spPr>
        <p:txBody>
          <a:bodyPr/>
          <a:lstStyle/>
          <a:p>
            <a:r>
              <a:rPr lang="ru-RU" dirty="0"/>
              <a:t>Центральный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12</a:t>
            </a:fld>
            <a:endParaRPr lang="en-RU" sz="1200" b="1" i="0" kern="1200" dirty="0">
              <a:solidFill>
                <a:schemeClr val="tx1"/>
              </a:solidFill>
              <a:latin typeface="Raleway" pitchFamily="2" charset="77"/>
              <a:ea typeface="+mn-ea"/>
              <a:cs typeface="+mn-cs"/>
            </a:endParaRPr>
          </a:p>
        </p:txBody>
      </p:sp>
      <p:cxnSp>
        <p:nvCxnSpPr>
          <p:cNvPr id="7" name="Straight Connector 6">
            <a:extLst>
              <a:ext uri="{FF2B5EF4-FFF2-40B4-BE49-F238E27FC236}">
                <a16:creationId xmlns:a16="http://schemas.microsoft.com/office/drawing/2014/main" id="{34E5D41C-CA56-492A-8FCD-676AE247D93A}"/>
              </a:ext>
            </a:extLst>
          </p:cNvPr>
          <p:cNvCxnSpPr>
            <a:cxnSpLocks/>
          </p:cNvCxnSpPr>
          <p:nvPr/>
        </p:nvCxnSpPr>
        <p:spPr>
          <a:xfrm>
            <a:off x="418342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19C0460-344A-4E45-8664-41072C8522C6}"/>
              </a:ext>
            </a:extLst>
          </p:cNvPr>
          <p:cNvCxnSpPr>
            <a:cxnSpLocks/>
          </p:cNvCxnSpPr>
          <p:nvPr/>
        </p:nvCxnSpPr>
        <p:spPr>
          <a:xfrm>
            <a:off x="8085767" y="1827591"/>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1CA44E-2FC3-4501-90EB-AD5C78C44C6B}"/>
              </a:ext>
            </a:extLst>
          </p:cNvPr>
          <p:cNvSpPr txBox="1"/>
          <p:nvPr/>
        </p:nvSpPr>
        <p:spPr>
          <a:xfrm>
            <a:off x="516508" y="1272051"/>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Липецкая область</a:t>
            </a:r>
            <a:endParaRPr lang="ru-RU" sz="2400" dirty="0">
              <a:solidFill>
                <a:srgbClr val="002060"/>
              </a:solidFill>
              <a:latin typeface="Raleway" pitchFamily="2" charset="0"/>
              <a:cs typeface="Arial" panose="020B0604020202020204" pitchFamily="34" charset="0"/>
            </a:endParaRPr>
          </a:p>
        </p:txBody>
      </p:sp>
      <p:sp>
        <p:nvSpPr>
          <p:cNvPr id="11" name="TextBox 10">
            <a:extLst>
              <a:ext uri="{FF2B5EF4-FFF2-40B4-BE49-F238E27FC236}">
                <a16:creationId xmlns:a16="http://schemas.microsoft.com/office/drawing/2014/main" id="{CA7BB3E2-BD60-4EBA-98A2-3A2544FCCC66}"/>
              </a:ext>
            </a:extLst>
          </p:cNvPr>
          <p:cNvSpPr txBox="1"/>
          <p:nvPr/>
        </p:nvSpPr>
        <p:spPr>
          <a:xfrm>
            <a:off x="549863" y="1989027"/>
            <a:ext cx="3414769" cy="1479829"/>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Досрочное прекращение полномочий члена Совета Федерации Олега Королева («Липецкий губернатор прокомментировал инцидент с сенатором Королевым»).</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Липецкая область заключит на ПМЭФ соглашения на сумму около 70 миллиардов рублей.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Игорь Артамонов проверил ход ремонта дорог в Липецке.</a:t>
            </a:r>
          </a:p>
        </p:txBody>
      </p:sp>
      <p:sp>
        <p:nvSpPr>
          <p:cNvPr id="13" name="TextBox 12">
            <a:extLst>
              <a:ext uri="{FF2B5EF4-FFF2-40B4-BE49-F238E27FC236}">
                <a16:creationId xmlns:a16="http://schemas.microsoft.com/office/drawing/2014/main" id="{D7A3A999-2E0A-4720-AD17-223482187C38}"/>
              </a:ext>
            </a:extLst>
          </p:cNvPr>
          <p:cNvSpPr txBox="1"/>
          <p:nvPr/>
        </p:nvSpPr>
        <p:spPr>
          <a:xfrm>
            <a:off x="4600487" y="1272051"/>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Рязанская область</a:t>
            </a:r>
            <a:endParaRPr lang="ru-RU" sz="2400" dirty="0">
              <a:solidFill>
                <a:srgbClr val="002060"/>
              </a:solidFill>
              <a:latin typeface="Raleway" pitchFamily="2" charset="0"/>
              <a:cs typeface="Arial" panose="020B0604020202020204" pitchFamily="34" charset="0"/>
            </a:endParaRPr>
          </a:p>
        </p:txBody>
      </p:sp>
      <p:sp>
        <p:nvSpPr>
          <p:cNvPr id="14" name="TextBox 13">
            <a:extLst>
              <a:ext uri="{FF2B5EF4-FFF2-40B4-BE49-F238E27FC236}">
                <a16:creationId xmlns:a16="http://schemas.microsoft.com/office/drawing/2014/main" id="{230460C6-C5EC-48D8-827C-BC15181A251E}"/>
              </a:ext>
            </a:extLst>
          </p:cNvPr>
          <p:cNvSpPr txBox="1"/>
          <p:nvPr/>
        </p:nvSpPr>
        <p:spPr>
          <a:xfrm>
            <a:off x="4600487" y="1976155"/>
            <a:ext cx="3218543" cy="1479829"/>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Пожар в областной клинической больнице имени Семашко, при котором погибли 3 пациента реанимации.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Сбор подписей жителей Рязани против передачи здания школы №6 Рязанской епархии.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Заключение Рязанской областью на ПЭМФ 12 соглашений по реализации инвестиционных проектов на 38 млрд рублей. </a:t>
            </a:r>
          </a:p>
        </p:txBody>
      </p:sp>
      <p:pic>
        <p:nvPicPr>
          <p:cNvPr id="15" name="Рисунок 14">
            <a:extLst>
              <a:ext uri="{FF2B5EF4-FFF2-40B4-BE49-F238E27FC236}">
                <a16:creationId xmlns:a16="http://schemas.microsoft.com/office/drawing/2014/main" id="{4F346283-16AE-44EC-818F-30B208D3CDE1}"/>
              </a:ext>
            </a:extLst>
          </p:cNvPr>
          <p:cNvPicPr>
            <a:picLocks noChangeAspect="1"/>
          </p:cNvPicPr>
          <p:nvPr/>
        </p:nvPicPr>
        <p:blipFill>
          <a:blip r:embed="rId3">
            <a:duotone>
              <a:schemeClr val="accent4">
                <a:shade val="45000"/>
                <a:satMod val="135000"/>
              </a:schemeClr>
              <a:prstClr val="white"/>
            </a:duotone>
          </a:blip>
          <a:stretch>
            <a:fillRect/>
          </a:stretch>
        </p:blipFill>
        <p:spPr>
          <a:xfrm>
            <a:off x="4359065" y="3531726"/>
            <a:ext cx="3593333" cy="1885714"/>
          </a:xfrm>
          <a:prstGeom prst="rect">
            <a:avLst/>
          </a:prstGeom>
        </p:spPr>
      </p:pic>
      <p:sp>
        <p:nvSpPr>
          <p:cNvPr id="16" name="TextBox 15">
            <a:extLst>
              <a:ext uri="{FF2B5EF4-FFF2-40B4-BE49-F238E27FC236}">
                <a16:creationId xmlns:a16="http://schemas.microsoft.com/office/drawing/2014/main" id="{9FEF40B7-6591-46BE-86DE-72D290D79F61}"/>
              </a:ext>
            </a:extLst>
          </p:cNvPr>
          <p:cNvSpPr txBox="1"/>
          <p:nvPr/>
        </p:nvSpPr>
        <p:spPr>
          <a:xfrm>
            <a:off x="8173488" y="1249465"/>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Воронежская область</a:t>
            </a:r>
            <a:endParaRPr lang="ru-RU" sz="2400" dirty="0">
              <a:solidFill>
                <a:srgbClr val="002060"/>
              </a:solidFill>
              <a:latin typeface="Raleway" pitchFamily="2" charset="0"/>
              <a:cs typeface="Arial" panose="020B0604020202020204" pitchFamily="34" charset="0"/>
            </a:endParaRPr>
          </a:p>
        </p:txBody>
      </p:sp>
      <p:sp>
        <p:nvSpPr>
          <p:cNvPr id="17" name="TextBox 16">
            <a:extLst>
              <a:ext uri="{FF2B5EF4-FFF2-40B4-BE49-F238E27FC236}">
                <a16:creationId xmlns:a16="http://schemas.microsoft.com/office/drawing/2014/main" id="{89CAC4DE-38A3-4D79-9BB8-F360CDEB04BD}"/>
              </a:ext>
            </a:extLst>
          </p:cNvPr>
          <p:cNvSpPr txBox="1"/>
          <p:nvPr/>
        </p:nvSpPr>
        <p:spPr>
          <a:xfrm>
            <a:off x="8153649" y="1964392"/>
            <a:ext cx="3356278"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Воронежской области организовали проверки после пожаров.</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Авария на магистральном водопроводе Воронежа оставила без воды около 300 тыс. человек.</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Власти Воронежской области опровергли информацию о массовой гибели черепах в заповеднике .</a:t>
            </a:r>
          </a:p>
        </p:txBody>
      </p:sp>
      <p:grpSp>
        <p:nvGrpSpPr>
          <p:cNvPr id="20" name="Группа 19">
            <a:extLst>
              <a:ext uri="{FF2B5EF4-FFF2-40B4-BE49-F238E27FC236}">
                <a16:creationId xmlns:a16="http://schemas.microsoft.com/office/drawing/2014/main" id="{AC85885C-1746-4F91-B864-2C64672CBE1F}"/>
              </a:ext>
            </a:extLst>
          </p:cNvPr>
          <p:cNvGrpSpPr/>
          <p:nvPr/>
        </p:nvGrpSpPr>
        <p:grpSpPr>
          <a:xfrm>
            <a:off x="6850321" y="5290691"/>
            <a:ext cx="4908957" cy="1323439"/>
            <a:chOff x="232120" y="5125194"/>
            <a:chExt cx="4908957" cy="1323439"/>
          </a:xfrm>
        </p:grpSpPr>
        <p:sp>
          <p:nvSpPr>
            <p:cNvPr id="21" name="TextBox 20">
              <a:extLst>
                <a:ext uri="{FF2B5EF4-FFF2-40B4-BE49-F238E27FC236}">
                  <a16:creationId xmlns:a16="http://schemas.microsoft.com/office/drawing/2014/main" id="{D4BE821B-38E2-4F4C-AD86-0FF5FD869791}"/>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2" name="TextBox 21">
              <a:extLst>
                <a:ext uri="{FF2B5EF4-FFF2-40B4-BE49-F238E27FC236}">
                  <a16:creationId xmlns:a16="http://schemas.microsoft.com/office/drawing/2014/main" id="{E5945735-27E1-4F59-9D4C-04A6534AAA7B}"/>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128042" y="3471081"/>
            <a:ext cx="3980329" cy="1956547"/>
          </a:xfrm>
          <a:prstGeom prst="rect">
            <a:avLst/>
          </a:prstGeom>
        </p:spPr>
      </p:pic>
    </p:spTree>
    <p:extLst>
      <p:ext uri="{BB962C8B-B14F-4D97-AF65-F5344CB8AC3E}">
        <p14:creationId xmlns:p14="http://schemas.microsoft.com/office/powerpoint/2010/main" val="1273885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13</a:t>
            </a:fld>
            <a:endParaRPr lang="en-RU" sz="1200" b="1" i="0" kern="1200" dirty="0">
              <a:solidFill>
                <a:schemeClr val="tx1"/>
              </a:solidFill>
              <a:latin typeface="Raleway" pitchFamily="2" charset="77"/>
              <a:ea typeface="+mn-ea"/>
              <a:cs typeface="+mn-cs"/>
            </a:endParaRPr>
          </a:p>
        </p:txBody>
      </p:sp>
      <p:cxnSp>
        <p:nvCxnSpPr>
          <p:cNvPr id="7" name="Straight Connector 6">
            <a:extLst>
              <a:ext uri="{FF2B5EF4-FFF2-40B4-BE49-F238E27FC236}">
                <a16:creationId xmlns:a16="http://schemas.microsoft.com/office/drawing/2014/main" id="{34E5D41C-CA56-492A-8FCD-676AE247D93A}"/>
              </a:ext>
            </a:extLst>
          </p:cNvPr>
          <p:cNvCxnSpPr>
            <a:cxnSpLocks/>
          </p:cNvCxnSpPr>
          <p:nvPr/>
        </p:nvCxnSpPr>
        <p:spPr>
          <a:xfrm>
            <a:off x="418342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19C0460-344A-4E45-8664-41072C8522C6}"/>
              </a:ext>
            </a:extLst>
          </p:cNvPr>
          <p:cNvCxnSpPr>
            <a:cxnSpLocks/>
          </p:cNvCxnSpPr>
          <p:nvPr/>
        </p:nvCxnSpPr>
        <p:spPr>
          <a:xfrm>
            <a:off x="831966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2ADED4-8027-4272-BC74-CA12735F16BD}"/>
              </a:ext>
            </a:extLst>
          </p:cNvPr>
          <p:cNvSpPr txBox="1"/>
          <p:nvPr/>
        </p:nvSpPr>
        <p:spPr>
          <a:xfrm>
            <a:off x="585439" y="1589021"/>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Курская область</a:t>
            </a:r>
            <a:endParaRPr lang="ru-RU" sz="2400" dirty="0">
              <a:solidFill>
                <a:srgbClr val="002060"/>
              </a:solidFill>
              <a:latin typeface="Raleway" pitchFamily="2" charset="0"/>
              <a:cs typeface="Arial" panose="020B0604020202020204" pitchFamily="34" charset="0"/>
            </a:endParaRPr>
          </a:p>
        </p:txBody>
      </p:sp>
      <p:sp>
        <p:nvSpPr>
          <p:cNvPr id="11" name="TextBox 10">
            <a:extLst>
              <a:ext uri="{FF2B5EF4-FFF2-40B4-BE49-F238E27FC236}">
                <a16:creationId xmlns:a16="http://schemas.microsoft.com/office/drawing/2014/main" id="{175EA9C1-89DB-4A31-97F5-8B130903C23A}"/>
              </a:ext>
            </a:extLst>
          </p:cNvPr>
          <p:cNvSpPr txBox="1"/>
          <p:nvPr/>
        </p:nvSpPr>
        <p:spPr>
          <a:xfrm>
            <a:off x="549863" y="2372799"/>
            <a:ext cx="3501788"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Еще один российский регион ввел обязательную вакцинацию от </a:t>
            </a:r>
            <a:r>
              <a:rPr lang="ru-RU" sz="969" dirty="0" err="1">
                <a:solidFill>
                  <a:prstClr val="black"/>
                </a:solidFill>
                <a:latin typeface="Raleway" pitchFamily="2" charset="0"/>
                <a:cs typeface="Arial" panose="020B0604020202020204" pitchFamily="34" charset="0"/>
              </a:rPr>
              <a:t>коронавируса</a:t>
            </a:r>
            <a:r>
              <a:rPr lang="ru-RU" sz="969" dirty="0">
                <a:solidFill>
                  <a:prstClr val="black"/>
                </a:solidFill>
                <a:latin typeface="Raleway" pitchFamily="2" charset="0"/>
                <a:cs typeface="Arial" panose="020B0604020202020204" pitchFamily="34" charset="0"/>
              </a:rPr>
              <a:t> (Курская обл.).</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Курский депутат не признал вину по уголовному делу о хищениях в компании "Зерно Сибири".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Призыв курского губернатора найти авторов комментариев под его постом назвали "эмоцией".</a:t>
            </a:r>
          </a:p>
        </p:txBody>
      </p:sp>
      <p:pic>
        <p:nvPicPr>
          <p:cNvPr id="12" name="Рисунок 11">
            <a:extLst>
              <a:ext uri="{FF2B5EF4-FFF2-40B4-BE49-F238E27FC236}">
                <a16:creationId xmlns:a16="http://schemas.microsoft.com/office/drawing/2014/main" id="{A12F67D0-8E95-4149-924C-D144B5CC003D}"/>
              </a:ext>
            </a:extLst>
          </p:cNvPr>
          <p:cNvPicPr>
            <a:picLocks noChangeAspect="1"/>
          </p:cNvPicPr>
          <p:nvPr/>
        </p:nvPicPr>
        <p:blipFill>
          <a:blip r:embed="rId2">
            <a:duotone>
              <a:schemeClr val="accent4">
                <a:shade val="45000"/>
                <a:satMod val="135000"/>
              </a:schemeClr>
              <a:prstClr val="white"/>
            </a:duotone>
          </a:blip>
          <a:stretch>
            <a:fillRect/>
          </a:stretch>
        </p:blipFill>
        <p:spPr>
          <a:xfrm>
            <a:off x="389123" y="3712139"/>
            <a:ext cx="3666667" cy="1952381"/>
          </a:xfrm>
          <a:prstGeom prst="rect">
            <a:avLst/>
          </a:prstGeom>
        </p:spPr>
      </p:pic>
      <p:sp>
        <p:nvSpPr>
          <p:cNvPr id="13" name="TextBox 12">
            <a:extLst>
              <a:ext uri="{FF2B5EF4-FFF2-40B4-BE49-F238E27FC236}">
                <a16:creationId xmlns:a16="http://schemas.microsoft.com/office/drawing/2014/main" id="{046D44AA-B1C0-42B3-9EAF-4D5A7D1CE493}"/>
              </a:ext>
            </a:extLst>
          </p:cNvPr>
          <p:cNvSpPr txBox="1"/>
          <p:nvPr/>
        </p:nvSpPr>
        <p:spPr>
          <a:xfrm>
            <a:off x="4380567" y="1626936"/>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Ярославская область</a:t>
            </a:r>
            <a:endParaRPr lang="ru-RU" sz="2400" dirty="0">
              <a:solidFill>
                <a:srgbClr val="002060"/>
              </a:solidFill>
              <a:latin typeface="Raleway" pitchFamily="2" charset="0"/>
              <a:cs typeface="Arial" panose="020B0604020202020204" pitchFamily="34" charset="0"/>
            </a:endParaRPr>
          </a:p>
        </p:txBody>
      </p:sp>
      <p:sp>
        <p:nvSpPr>
          <p:cNvPr id="14" name="TextBox 13">
            <a:extLst>
              <a:ext uri="{FF2B5EF4-FFF2-40B4-BE49-F238E27FC236}">
                <a16:creationId xmlns:a16="http://schemas.microsoft.com/office/drawing/2014/main" id="{E2A8F3EA-A1A8-44C8-A789-7B68EBA8BEAB}"/>
              </a:ext>
            </a:extLst>
          </p:cNvPr>
          <p:cNvSpPr txBox="1"/>
          <p:nvPr/>
        </p:nvSpPr>
        <p:spPr>
          <a:xfrm>
            <a:off x="4380567" y="2363652"/>
            <a:ext cx="3172243"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Депутата Ярославской областной думы задержали по подозрению в коррупции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СК начал проверку по факту смерти заключенного в ярославской ИК-1.</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Ярославский губернатор вступился за "актерский квартал".</a:t>
            </a:r>
          </a:p>
        </p:txBody>
      </p:sp>
      <p:sp>
        <p:nvSpPr>
          <p:cNvPr id="16" name="TextBox 15">
            <a:extLst>
              <a:ext uri="{FF2B5EF4-FFF2-40B4-BE49-F238E27FC236}">
                <a16:creationId xmlns:a16="http://schemas.microsoft.com/office/drawing/2014/main" id="{DB8944F1-A1BC-470D-B6A2-1BDD1F5CFE86}"/>
              </a:ext>
            </a:extLst>
          </p:cNvPr>
          <p:cNvSpPr txBox="1"/>
          <p:nvPr/>
        </p:nvSpPr>
        <p:spPr>
          <a:xfrm>
            <a:off x="8445350" y="1608109"/>
            <a:ext cx="3959924"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Смоленская область</a:t>
            </a:r>
            <a:endParaRPr lang="ru-RU" sz="2400" dirty="0">
              <a:solidFill>
                <a:srgbClr val="002060"/>
              </a:solidFill>
              <a:latin typeface="Raleway" pitchFamily="2" charset="0"/>
              <a:cs typeface="Arial" panose="020B0604020202020204" pitchFamily="34" charset="0"/>
            </a:endParaRPr>
          </a:p>
        </p:txBody>
      </p:sp>
      <p:sp>
        <p:nvSpPr>
          <p:cNvPr id="17" name="TextBox 16">
            <a:extLst>
              <a:ext uri="{FF2B5EF4-FFF2-40B4-BE49-F238E27FC236}">
                <a16:creationId xmlns:a16="http://schemas.microsoft.com/office/drawing/2014/main" id="{B0BC8256-31D0-4CA5-9473-AE314817CB0C}"/>
              </a:ext>
            </a:extLst>
          </p:cNvPr>
          <p:cNvSpPr txBox="1"/>
          <p:nvPr/>
        </p:nvSpPr>
        <p:spPr>
          <a:xfrm>
            <a:off x="8475830" y="2379406"/>
            <a:ext cx="3716170" cy="94301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Авиакатастрофа под Смоленском (обвинения диспетчера, памятные шествия).</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Резонансное ДТП с маршруткой в Смоленске.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Реконструкция крепостной стены в Смоленске.</a:t>
            </a:r>
          </a:p>
        </p:txBody>
      </p:sp>
      <p:pic>
        <p:nvPicPr>
          <p:cNvPr id="18" name="Рисунок 17">
            <a:extLst>
              <a:ext uri="{FF2B5EF4-FFF2-40B4-BE49-F238E27FC236}">
                <a16:creationId xmlns:a16="http://schemas.microsoft.com/office/drawing/2014/main" id="{11325869-A0F5-42A2-A0BE-BEF6B7D04010}"/>
              </a:ext>
            </a:extLst>
          </p:cNvPr>
          <p:cNvPicPr>
            <a:picLocks noChangeAspect="1"/>
          </p:cNvPicPr>
          <p:nvPr/>
        </p:nvPicPr>
        <p:blipFill>
          <a:blip r:embed="rId3">
            <a:duotone>
              <a:schemeClr val="accent4">
                <a:shade val="45000"/>
                <a:satMod val="135000"/>
              </a:schemeClr>
              <a:prstClr val="white"/>
            </a:duotone>
          </a:blip>
          <a:stretch>
            <a:fillRect/>
          </a:stretch>
        </p:blipFill>
        <p:spPr>
          <a:xfrm>
            <a:off x="8378625" y="3660207"/>
            <a:ext cx="3614286" cy="2000952"/>
          </a:xfrm>
          <a:prstGeom prst="rect">
            <a:avLst/>
          </a:prstGeom>
        </p:spPr>
      </p:pic>
      <p:sp>
        <p:nvSpPr>
          <p:cNvPr id="20" name="Title 1">
            <a:extLst>
              <a:ext uri="{FF2B5EF4-FFF2-40B4-BE49-F238E27FC236}">
                <a16:creationId xmlns:a16="http://schemas.microsoft.com/office/drawing/2014/main" id="{0AF1EC0E-145B-4BEA-8CEB-7B4CC61E8C3B}"/>
              </a:ext>
            </a:extLst>
          </p:cNvPr>
          <p:cNvSpPr>
            <a:spLocks noGrp="1"/>
          </p:cNvSpPr>
          <p:nvPr>
            <p:ph type="title"/>
          </p:nvPr>
        </p:nvSpPr>
        <p:spPr>
          <a:xfrm>
            <a:off x="549863" y="339414"/>
            <a:ext cx="10854739" cy="1041717"/>
          </a:xfrm>
        </p:spPr>
        <p:txBody>
          <a:bodyPr/>
          <a:lstStyle/>
          <a:p>
            <a:r>
              <a:rPr lang="ru-RU" dirty="0"/>
              <a:t>Центральный федеральный округ</a:t>
            </a:r>
          </a:p>
        </p:txBody>
      </p:sp>
      <p:grpSp>
        <p:nvGrpSpPr>
          <p:cNvPr id="21" name="Группа 20">
            <a:extLst>
              <a:ext uri="{FF2B5EF4-FFF2-40B4-BE49-F238E27FC236}">
                <a16:creationId xmlns:a16="http://schemas.microsoft.com/office/drawing/2014/main" id="{B42DBF5D-C877-4DD1-9F6E-E21222247184}"/>
              </a:ext>
            </a:extLst>
          </p:cNvPr>
          <p:cNvGrpSpPr/>
          <p:nvPr/>
        </p:nvGrpSpPr>
        <p:grpSpPr>
          <a:xfrm>
            <a:off x="6850321" y="5290691"/>
            <a:ext cx="4908957" cy="1323439"/>
            <a:chOff x="232120" y="5125194"/>
            <a:chExt cx="4908957" cy="1323439"/>
          </a:xfrm>
        </p:grpSpPr>
        <p:sp>
          <p:nvSpPr>
            <p:cNvPr id="22" name="TextBox 21">
              <a:extLst>
                <a:ext uri="{FF2B5EF4-FFF2-40B4-BE49-F238E27FC236}">
                  <a16:creationId xmlns:a16="http://schemas.microsoft.com/office/drawing/2014/main" id="{D4591010-4FD5-4A37-9007-C1B55EBC6F38}"/>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C15DDBEE-4D9F-4E72-8C95-67D7E2B74C4E}"/>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2" name="Рисунок 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08242" y="3729370"/>
            <a:ext cx="3855248" cy="1730927"/>
          </a:xfrm>
          <a:prstGeom prst="rect">
            <a:avLst/>
          </a:prstGeom>
        </p:spPr>
      </p:pic>
    </p:spTree>
    <p:extLst>
      <p:ext uri="{BB962C8B-B14F-4D97-AF65-F5344CB8AC3E}">
        <p14:creationId xmlns:p14="http://schemas.microsoft.com/office/powerpoint/2010/main" val="3984986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14</a:t>
            </a:fld>
            <a:endParaRPr lang="en-RU" sz="1200" b="1" i="0" kern="1200" dirty="0">
              <a:solidFill>
                <a:schemeClr val="tx1"/>
              </a:solidFill>
              <a:latin typeface="Raleway" pitchFamily="2" charset="77"/>
              <a:ea typeface="+mn-ea"/>
              <a:cs typeface="+mn-cs"/>
            </a:endParaRPr>
          </a:p>
        </p:txBody>
      </p:sp>
      <p:cxnSp>
        <p:nvCxnSpPr>
          <p:cNvPr id="7" name="Straight Connector 6">
            <a:extLst>
              <a:ext uri="{FF2B5EF4-FFF2-40B4-BE49-F238E27FC236}">
                <a16:creationId xmlns:a16="http://schemas.microsoft.com/office/drawing/2014/main" id="{34E5D41C-CA56-492A-8FCD-676AE247D93A}"/>
              </a:ext>
            </a:extLst>
          </p:cNvPr>
          <p:cNvCxnSpPr>
            <a:cxnSpLocks/>
          </p:cNvCxnSpPr>
          <p:nvPr/>
        </p:nvCxnSpPr>
        <p:spPr>
          <a:xfrm>
            <a:off x="418342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19C0460-344A-4E45-8664-41072C8522C6}"/>
              </a:ext>
            </a:extLst>
          </p:cNvPr>
          <p:cNvCxnSpPr>
            <a:cxnSpLocks/>
          </p:cNvCxnSpPr>
          <p:nvPr/>
        </p:nvCxnSpPr>
        <p:spPr>
          <a:xfrm>
            <a:off x="831966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CEAF7A8-6C2C-445A-A591-24E6F7E304E5}"/>
              </a:ext>
            </a:extLst>
          </p:cNvPr>
          <p:cNvSpPr txBox="1"/>
          <p:nvPr/>
        </p:nvSpPr>
        <p:spPr>
          <a:xfrm>
            <a:off x="514724" y="1620327"/>
            <a:ext cx="3999816"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Владимирская область</a:t>
            </a:r>
            <a:endParaRPr lang="ru-RU" sz="2400" dirty="0">
              <a:solidFill>
                <a:srgbClr val="002060"/>
              </a:solidFill>
              <a:latin typeface="Raleway" pitchFamily="2" charset="0"/>
              <a:cs typeface="Arial" panose="020B0604020202020204" pitchFamily="34" charset="0"/>
            </a:endParaRPr>
          </a:p>
        </p:txBody>
      </p:sp>
      <p:sp>
        <p:nvSpPr>
          <p:cNvPr id="11" name="TextBox 10">
            <a:extLst>
              <a:ext uri="{FF2B5EF4-FFF2-40B4-BE49-F238E27FC236}">
                <a16:creationId xmlns:a16="http://schemas.microsoft.com/office/drawing/2014/main" id="{A850139F-0ED1-49BF-AD51-E4D1DFA9368E}"/>
              </a:ext>
            </a:extLst>
          </p:cNvPr>
          <p:cNvSpPr txBox="1"/>
          <p:nvPr/>
        </p:nvSpPr>
        <p:spPr>
          <a:xfrm>
            <a:off x="514724" y="2229644"/>
            <a:ext cx="3810148"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Число сгоревших в результате пала травы под Владимиром домов достигло 13.</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СК завел дело на вице-губернатора Владимирской области, сообщил источник.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Скорая привезла пациента с </a:t>
            </a:r>
            <a:r>
              <a:rPr lang="ru-RU" sz="969" dirty="0" err="1">
                <a:solidFill>
                  <a:prstClr val="black"/>
                </a:solidFill>
                <a:latin typeface="Raleway" pitchFamily="2" charset="0"/>
                <a:cs typeface="Arial" panose="020B0604020202020204" pitchFamily="34" charset="0"/>
              </a:rPr>
              <a:t>Covid</a:t>
            </a:r>
            <a:r>
              <a:rPr lang="ru-RU" sz="969" dirty="0">
                <a:solidFill>
                  <a:prstClr val="black"/>
                </a:solidFill>
                <a:latin typeface="Raleway" pitchFamily="2" charset="0"/>
                <a:cs typeface="Arial" panose="020B0604020202020204" pitchFamily="34" charset="0"/>
              </a:rPr>
              <a:t> к администрации Владимирской области.</a:t>
            </a:r>
          </a:p>
        </p:txBody>
      </p:sp>
      <p:sp>
        <p:nvSpPr>
          <p:cNvPr id="13" name="TextBox 12">
            <a:extLst>
              <a:ext uri="{FF2B5EF4-FFF2-40B4-BE49-F238E27FC236}">
                <a16:creationId xmlns:a16="http://schemas.microsoft.com/office/drawing/2014/main" id="{4230E2FF-EA26-4D5C-B712-6B4A327E99EA}"/>
              </a:ext>
            </a:extLst>
          </p:cNvPr>
          <p:cNvSpPr txBox="1"/>
          <p:nvPr/>
        </p:nvSpPr>
        <p:spPr>
          <a:xfrm>
            <a:off x="4358107" y="1646308"/>
            <a:ext cx="3880664"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Костромская область</a:t>
            </a:r>
            <a:endParaRPr lang="ru-RU" sz="2400" dirty="0">
              <a:solidFill>
                <a:srgbClr val="002060"/>
              </a:solidFill>
              <a:latin typeface="Raleway" pitchFamily="2" charset="0"/>
              <a:cs typeface="Arial" panose="020B0604020202020204" pitchFamily="34" charset="0"/>
            </a:endParaRPr>
          </a:p>
        </p:txBody>
      </p:sp>
      <p:sp>
        <p:nvSpPr>
          <p:cNvPr id="14" name="TextBox 13">
            <a:extLst>
              <a:ext uri="{FF2B5EF4-FFF2-40B4-BE49-F238E27FC236}">
                <a16:creationId xmlns:a16="http://schemas.microsoft.com/office/drawing/2014/main" id="{C841DA66-68CC-43CF-9D9D-09F9EA75AC3C}"/>
              </a:ext>
            </a:extLst>
          </p:cNvPr>
          <p:cNvSpPr txBox="1"/>
          <p:nvPr/>
        </p:nvSpPr>
        <p:spPr>
          <a:xfrm>
            <a:off x="4370394" y="2225421"/>
            <a:ext cx="3037705"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Костромской области более 30 тысяч человек остались без света.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Костромской области из-за жары введен режим повышенной готовности.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Костромской области ужесточили запрет на проведение мероприятий.</a:t>
            </a:r>
          </a:p>
        </p:txBody>
      </p:sp>
      <p:sp>
        <p:nvSpPr>
          <p:cNvPr id="16" name="TextBox 15">
            <a:extLst>
              <a:ext uri="{FF2B5EF4-FFF2-40B4-BE49-F238E27FC236}">
                <a16:creationId xmlns:a16="http://schemas.microsoft.com/office/drawing/2014/main" id="{091113D0-D5B9-48CC-AB20-CEC262112B98}"/>
              </a:ext>
            </a:extLst>
          </p:cNvPr>
          <p:cNvSpPr txBox="1"/>
          <p:nvPr/>
        </p:nvSpPr>
        <p:spPr>
          <a:xfrm>
            <a:off x="8473476" y="2204879"/>
            <a:ext cx="3226316"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Футбольный клуб "Тамбов" выразил сожаление по поводу расформирования команды.</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СК начал проверку после обрушения на территории ТЭЦ в Тамбове.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Нацпроект "Демография": патронажный уход в Тамбовской области.</a:t>
            </a:r>
          </a:p>
        </p:txBody>
      </p:sp>
      <p:sp>
        <p:nvSpPr>
          <p:cNvPr id="17" name="TextBox 16">
            <a:extLst>
              <a:ext uri="{FF2B5EF4-FFF2-40B4-BE49-F238E27FC236}">
                <a16:creationId xmlns:a16="http://schemas.microsoft.com/office/drawing/2014/main" id="{B064AEA6-E534-481E-AD95-716DBEC7956D}"/>
              </a:ext>
            </a:extLst>
          </p:cNvPr>
          <p:cNvSpPr txBox="1"/>
          <p:nvPr/>
        </p:nvSpPr>
        <p:spPr>
          <a:xfrm>
            <a:off x="8400550" y="1627138"/>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Тамбовская область</a:t>
            </a:r>
            <a:endParaRPr lang="ru-RU" sz="2400" dirty="0">
              <a:solidFill>
                <a:srgbClr val="002060"/>
              </a:solidFill>
              <a:latin typeface="Raleway" pitchFamily="2" charset="0"/>
              <a:cs typeface="Arial" panose="020B0604020202020204" pitchFamily="34" charset="0"/>
            </a:endParaRPr>
          </a:p>
        </p:txBody>
      </p:sp>
      <p:sp>
        <p:nvSpPr>
          <p:cNvPr id="20" name="Title 1">
            <a:extLst>
              <a:ext uri="{FF2B5EF4-FFF2-40B4-BE49-F238E27FC236}">
                <a16:creationId xmlns:a16="http://schemas.microsoft.com/office/drawing/2014/main" id="{12E13341-E97C-4DC3-8407-D34FC20F0D27}"/>
              </a:ext>
            </a:extLst>
          </p:cNvPr>
          <p:cNvSpPr>
            <a:spLocks noGrp="1"/>
          </p:cNvSpPr>
          <p:nvPr>
            <p:ph type="title"/>
          </p:nvPr>
        </p:nvSpPr>
        <p:spPr>
          <a:xfrm>
            <a:off x="549863" y="339414"/>
            <a:ext cx="10854739" cy="1041717"/>
          </a:xfrm>
        </p:spPr>
        <p:txBody>
          <a:bodyPr/>
          <a:lstStyle/>
          <a:p>
            <a:r>
              <a:rPr lang="ru-RU" dirty="0"/>
              <a:t>Центральный федеральный округ</a:t>
            </a:r>
          </a:p>
        </p:txBody>
      </p:sp>
      <p:grpSp>
        <p:nvGrpSpPr>
          <p:cNvPr id="21" name="Группа 20">
            <a:extLst>
              <a:ext uri="{FF2B5EF4-FFF2-40B4-BE49-F238E27FC236}">
                <a16:creationId xmlns:a16="http://schemas.microsoft.com/office/drawing/2014/main" id="{DB9CAA50-A71B-46A8-8ECE-7FB6EFE0FB68}"/>
              </a:ext>
            </a:extLst>
          </p:cNvPr>
          <p:cNvGrpSpPr/>
          <p:nvPr/>
        </p:nvGrpSpPr>
        <p:grpSpPr>
          <a:xfrm>
            <a:off x="6850321" y="5290691"/>
            <a:ext cx="4908957" cy="1323439"/>
            <a:chOff x="232120" y="5125194"/>
            <a:chExt cx="4908957" cy="1323439"/>
          </a:xfrm>
        </p:grpSpPr>
        <p:sp>
          <p:nvSpPr>
            <p:cNvPr id="22" name="TextBox 21">
              <a:extLst>
                <a:ext uri="{FF2B5EF4-FFF2-40B4-BE49-F238E27FC236}">
                  <a16:creationId xmlns:a16="http://schemas.microsoft.com/office/drawing/2014/main" id="{6E34BE20-A1D9-413F-BD11-60A2181F69B9}"/>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82DA845A-F984-49A1-B908-88D99D6C45EF}"/>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2" name="Рисунок 1"/>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0562" y="3553564"/>
            <a:ext cx="3234018" cy="2003612"/>
          </a:xfrm>
          <a:prstGeom prst="rect">
            <a:avLst/>
          </a:prstGeom>
        </p:spPr>
      </p:pic>
      <p:pic>
        <p:nvPicPr>
          <p:cNvPr id="3" name="Рисунок 2"/>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07934" y="3573735"/>
            <a:ext cx="3267635" cy="1983441"/>
          </a:xfrm>
          <a:prstGeom prst="rect">
            <a:avLst/>
          </a:prstGeom>
        </p:spPr>
      </p:pic>
      <p:pic>
        <p:nvPicPr>
          <p:cNvPr id="4" name="Рисунок 3"/>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94805" y="3642371"/>
            <a:ext cx="3648236" cy="1918413"/>
          </a:xfrm>
          <a:prstGeom prst="rect">
            <a:avLst/>
          </a:prstGeom>
        </p:spPr>
      </p:pic>
    </p:spTree>
    <p:extLst>
      <p:ext uri="{BB962C8B-B14F-4D97-AF65-F5344CB8AC3E}">
        <p14:creationId xmlns:p14="http://schemas.microsoft.com/office/powerpoint/2010/main" val="1715721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15</a:t>
            </a:fld>
            <a:endParaRPr lang="en-RU" sz="1200" b="1" i="0" kern="1200" dirty="0">
              <a:solidFill>
                <a:schemeClr val="tx1"/>
              </a:solidFill>
              <a:latin typeface="Raleway" pitchFamily="2" charset="77"/>
              <a:ea typeface="+mn-ea"/>
              <a:cs typeface="+mn-cs"/>
            </a:endParaRPr>
          </a:p>
        </p:txBody>
      </p:sp>
      <p:cxnSp>
        <p:nvCxnSpPr>
          <p:cNvPr id="7" name="Straight Connector 6">
            <a:extLst>
              <a:ext uri="{FF2B5EF4-FFF2-40B4-BE49-F238E27FC236}">
                <a16:creationId xmlns:a16="http://schemas.microsoft.com/office/drawing/2014/main" id="{34E5D41C-CA56-492A-8FCD-676AE247D93A}"/>
              </a:ext>
            </a:extLst>
          </p:cNvPr>
          <p:cNvCxnSpPr>
            <a:cxnSpLocks/>
          </p:cNvCxnSpPr>
          <p:nvPr/>
        </p:nvCxnSpPr>
        <p:spPr>
          <a:xfrm>
            <a:off x="418342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19C0460-344A-4E45-8664-41072C8522C6}"/>
              </a:ext>
            </a:extLst>
          </p:cNvPr>
          <p:cNvCxnSpPr>
            <a:cxnSpLocks/>
          </p:cNvCxnSpPr>
          <p:nvPr/>
        </p:nvCxnSpPr>
        <p:spPr>
          <a:xfrm>
            <a:off x="8319660" y="1832693"/>
            <a:ext cx="0" cy="432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pic>
        <p:nvPicPr>
          <p:cNvPr id="8" name="Рисунок 8">
            <a:extLst>
              <a:ext uri="{FF2B5EF4-FFF2-40B4-BE49-F238E27FC236}">
                <a16:creationId xmlns:a16="http://schemas.microsoft.com/office/drawing/2014/main" id="{1ED88095-F98D-41AA-80EA-D5D11EEF422F}"/>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0546" y="3228764"/>
            <a:ext cx="3606685" cy="2026965"/>
          </a:xfrm>
          <a:prstGeom prst="rect">
            <a:avLst/>
          </a:prstGeom>
        </p:spPr>
      </p:pic>
      <p:sp>
        <p:nvSpPr>
          <p:cNvPr id="11" name="TextBox 10">
            <a:extLst>
              <a:ext uri="{FF2B5EF4-FFF2-40B4-BE49-F238E27FC236}">
                <a16:creationId xmlns:a16="http://schemas.microsoft.com/office/drawing/2014/main" id="{58AC920D-9BD2-4730-BE29-44CE8D3CFBA5}"/>
              </a:ext>
            </a:extLst>
          </p:cNvPr>
          <p:cNvSpPr txBox="1"/>
          <p:nvPr/>
        </p:nvSpPr>
        <p:spPr>
          <a:xfrm>
            <a:off x="500729" y="1700578"/>
            <a:ext cx="3480341"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На мэра Орла завели уголовное дело из-за дороги, которую он проложил по </a:t>
            </a:r>
            <a:r>
              <a:rPr lang="ru-RU" sz="969" dirty="0" err="1">
                <a:solidFill>
                  <a:prstClr val="black"/>
                </a:solidFill>
                <a:latin typeface="Raleway" pitchFamily="2" charset="0"/>
                <a:cs typeface="Arial" panose="020B0604020202020204" pitchFamily="34" charset="0"/>
              </a:rPr>
              <a:t>госконтракту</a:t>
            </a:r>
            <a:r>
              <a:rPr lang="ru-RU" sz="969" dirty="0">
                <a:solidFill>
                  <a:prstClr val="black"/>
                </a:solidFill>
                <a:latin typeface="Raleway" pitchFamily="2" charset="0"/>
                <a:cs typeface="Arial" panose="020B0604020202020204" pitchFamily="34" charset="0"/>
              </a:rPr>
              <a:t> к своему двору.</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Главу орловского </a:t>
            </a:r>
            <a:r>
              <a:rPr lang="ru-RU" sz="969" dirty="0" err="1">
                <a:solidFill>
                  <a:prstClr val="black"/>
                </a:solidFill>
                <a:latin typeface="Raleway" pitchFamily="2" charset="0"/>
                <a:cs typeface="Arial" panose="020B0604020202020204" pitchFamily="34" charset="0"/>
              </a:rPr>
              <a:t>депздрава</a:t>
            </a:r>
            <a:r>
              <a:rPr lang="ru-RU" sz="969" dirty="0">
                <a:solidFill>
                  <a:prstClr val="black"/>
                </a:solidFill>
                <a:latin typeface="Raleway" pitchFamily="2" charset="0"/>
                <a:cs typeface="Arial" panose="020B0604020202020204" pitchFamily="34" charset="0"/>
              </a:rPr>
              <a:t> задержали по подозрению в коррупции.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Губернатор Орловской области призвал всех помочь в поисках пропавшей девятилетней девочки.</a:t>
            </a:r>
          </a:p>
        </p:txBody>
      </p:sp>
      <p:sp>
        <p:nvSpPr>
          <p:cNvPr id="12" name="TextBox 11">
            <a:extLst>
              <a:ext uri="{FF2B5EF4-FFF2-40B4-BE49-F238E27FC236}">
                <a16:creationId xmlns:a16="http://schemas.microsoft.com/office/drawing/2014/main" id="{4F0D5574-58C5-468E-90EC-921D5E5014BE}"/>
              </a:ext>
            </a:extLst>
          </p:cNvPr>
          <p:cNvSpPr txBox="1"/>
          <p:nvPr/>
        </p:nvSpPr>
        <p:spPr>
          <a:xfrm>
            <a:off x="484993" y="1162133"/>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Орловская область</a:t>
            </a:r>
            <a:endParaRPr lang="ru-RU" sz="2400" dirty="0">
              <a:solidFill>
                <a:srgbClr val="002060"/>
              </a:solidFill>
              <a:latin typeface="Raleway" pitchFamily="2" charset="0"/>
              <a:cs typeface="Arial" panose="020B0604020202020204" pitchFamily="34" charset="0"/>
            </a:endParaRPr>
          </a:p>
        </p:txBody>
      </p:sp>
      <p:sp>
        <p:nvSpPr>
          <p:cNvPr id="13" name="TextBox 12">
            <a:extLst>
              <a:ext uri="{FF2B5EF4-FFF2-40B4-BE49-F238E27FC236}">
                <a16:creationId xmlns:a16="http://schemas.microsoft.com/office/drawing/2014/main" id="{E700B1AF-00CE-468F-AEB2-9D7BFB2E59C8}"/>
              </a:ext>
            </a:extLst>
          </p:cNvPr>
          <p:cNvSpPr txBox="1"/>
          <p:nvPr/>
        </p:nvSpPr>
        <p:spPr>
          <a:xfrm>
            <a:off x="4325345" y="1726129"/>
            <a:ext cx="3135850"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Брянской области депутата заподозрили в растлении школьницы (реакция администрации региона).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Супруга брянского губернатора за год заработала в 180 раз больше мужа.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Брянской области ввели обязательную вакцинацию от Covid-19.</a:t>
            </a:r>
          </a:p>
        </p:txBody>
      </p:sp>
      <p:sp>
        <p:nvSpPr>
          <p:cNvPr id="14" name="TextBox 13">
            <a:extLst>
              <a:ext uri="{FF2B5EF4-FFF2-40B4-BE49-F238E27FC236}">
                <a16:creationId xmlns:a16="http://schemas.microsoft.com/office/drawing/2014/main" id="{0901978B-52B0-4BA3-89E7-B0110988B978}"/>
              </a:ext>
            </a:extLst>
          </p:cNvPr>
          <p:cNvSpPr txBox="1"/>
          <p:nvPr/>
        </p:nvSpPr>
        <p:spPr>
          <a:xfrm>
            <a:off x="4309610" y="1187684"/>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Брянская область</a:t>
            </a:r>
            <a:endParaRPr lang="ru-RU" sz="2400" dirty="0">
              <a:solidFill>
                <a:srgbClr val="002060"/>
              </a:solidFill>
              <a:latin typeface="Raleway" pitchFamily="2" charset="0"/>
              <a:cs typeface="Arial" panose="020B0604020202020204" pitchFamily="34" charset="0"/>
            </a:endParaRPr>
          </a:p>
        </p:txBody>
      </p:sp>
      <p:pic>
        <p:nvPicPr>
          <p:cNvPr id="15" name="Рисунок 14">
            <a:extLst>
              <a:ext uri="{FF2B5EF4-FFF2-40B4-BE49-F238E27FC236}">
                <a16:creationId xmlns:a16="http://schemas.microsoft.com/office/drawing/2014/main" id="{8643A67D-3B6E-44E6-ADAE-853C209C75C3}"/>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4313753" y="3025713"/>
            <a:ext cx="3441905" cy="2296666"/>
          </a:xfrm>
          <a:prstGeom prst="rect">
            <a:avLst/>
          </a:prstGeom>
        </p:spPr>
      </p:pic>
      <p:pic>
        <p:nvPicPr>
          <p:cNvPr id="16" name="Рисунок 6">
            <a:extLst>
              <a:ext uri="{FF2B5EF4-FFF2-40B4-BE49-F238E27FC236}">
                <a16:creationId xmlns:a16="http://schemas.microsoft.com/office/drawing/2014/main" id="{08C533A3-8334-4B56-8257-665E99F8E81E}"/>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223263" y="3115738"/>
            <a:ext cx="3781550" cy="1799697"/>
          </a:xfrm>
          <a:prstGeom prst="rect">
            <a:avLst/>
          </a:prstGeom>
        </p:spPr>
      </p:pic>
      <p:sp>
        <p:nvSpPr>
          <p:cNvPr id="17" name="TextBox 16">
            <a:extLst>
              <a:ext uri="{FF2B5EF4-FFF2-40B4-BE49-F238E27FC236}">
                <a16:creationId xmlns:a16="http://schemas.microsoft.com/office/drawing/2014/main" id="{9BCB59E2-30BF-4B72-964D-F55B1FA04853}"/>
              </a:ext>
            </a:extLst>
          </p:cNvPr>
          <p:cNvSpPr txBox="1"/>
          <p:nvPr/>
        </p:nvSpPr>
        <p:spPr>
          <a:xfrm>
            <a:off x="8319660" y="1162133"/>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Ивановская область</a:t>
            </a:r>
            <a:endParaRPr lang="ru-RU" sz="2400" dirty="0">
              <a:solidFill>
                <a:srgbClr val="002060"/>
              </a:solidFill>
              <a:latin typeface="Raleway" pitchFamily="2" charset="0"/>
              <a:cs typeface="Arial" panose="020B0604020202020204" pitchFamily="34" charset="0"/>
            </a:endParaRPr>
          </a:p>
        </p:txBody>
      </p:sp>
      <p:sp>
        <p:nvSpPr>
          <p:cNvPr id="18" name="TextBox 17">
            <a:extLst>
              <a:ext uri="{FF2B5EF4-FFF2-40B4-BE49-F238E27FC236}">
                <a16:creationId xmlns:a16="http://schemas.microsoft.com/office/drawing/2014/main" id="{819A355C-CE93-499C-BDA1-1E4A8190ADC0}"/>
              </a:ext>
            </a:extLst>
          </p:cNvPr>
          <p:cNvSpPr txBox="1"/>
          <p:nvPr/>
        </p:nvSpPr>
        <p:spPr>
          <a:xfrm>
            <a:off x="8367230" y="1727309"/>
            <a:ext cx="3004994"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Суд закрыл уголовные дела против двух </a:t>
            </a:r>
            <a:br>
              <a:rPr lang="en-US" sz="969" dirty="0">
                <a:solidFill>
                  <a:prstClr val="black"/>
                </a:solidFill>
                <a:latin typeface="Raleway" pitchFamily="2" charset="0"/>
                <a:cs typeface="Arial" panose="020B0604020202020204" pitchFamily="34" charset="0"/>
              </a:rPr>
            </a:br>
            <a:r>
              <a:rPr lang="ru-RU" sz="969" dirty="0">
                <a:solidFill>
                  <a:prstClr val="black"/>
                </a:solidFill>
                <a:latin typeface="Raleway" pitchFamily="2" charset="0"/>
                <a:cs typeface="Arial" panose="020B0604020202020204" pitchFamily="34" charset="0"/>
              </a:rPr>
              <a:t>экс-губернаторов области.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На въезде в Ивановскую область установили посты ДПС из-за ухудшения </a:t>
            </a:r>
            <a:r>
              <a:rPr lang="ru-RU" sz="969" dirty="0" err="1">
                <a:solidFill>
                  <a:prstClr val="black"/>
                </a:solidFill>
                <a:latin typeface="Raleway" pitchFamily="2" charset="0"/>
                <a:cs typeface="Arial" panose="020B0604020202020204" pitchFamily="34" charset="0"/>
              </a:rPr>
              <a:t>эпидобстановки</a:t>
            </a:r>
            <a:r>
              <a:rPr lang="ru-RU" sz="969" dirty="0">
                <a:solidFill>
                  <a:prstClr val="black"/>
                </a:solidFill>
                <a:latin typeface="Raleway" pitchFamily="2" charset="0"/>
                <a:cs typeface="Arial" panose="020B0604020202020204" pitchFamily="34" charset="0"/>
              </a:rPr>
              <a:t>.</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Ивановской области мужчина открыл огонь по людям.</a:t>
            </a:r>
          </a:p>
        </p:txBody>
      </p:sp>
      <p:sp>
        <p:nvSpPr>
          <p:cNvPr id="20" name="Title 1">
            <a:extLst>
              <a:ext uri="{FF2B5EF4-FFF2-40B4-BE49-F238E27FC236}">
                <a16:creationId xmlns:a16="http://schemas.microsoft.com/office/drawing/2014/main" id="{DCCDE21B-EA5C-444F-A31E-CBAC93304272}"/>
              </a:ext>
            </a:extLst>
          </p:cNvPr>
          <p:cNvSpPr>
            <a:spLocks noGrp="1"/>
          </p:cNvSpPr>
          <p:nvPr>
            <p:ph type="title"/>
          </p:nvPr>
        </p:nvSpPr>
        <p:spPr>
          <a:xfrm>
            <a:off x="549863" y="339414"/>
            <a:ext cx="10854739" cy="1041717"/>
          </a:xfrm>
        </p:spPr>
        <p:txBody>
          <a:bodyPr/>
          <a:lstStyle/>
          <a:p>
            <a:r>
              <a:rPr lang="ru-RU" dirty="0"/>
              <a:t>Центральный федеральный округ</a:t>
            </a:r>
          </a:p>
        </p:txBody>
      </p:sp>
      <p:grpSp>
        <p:nvGrpSpPr>
          <p:cNvPr id="21" name="Группа 20">
            <a:extLst>
              <a:ext uri="{FF2B5EF4-FFF2-40B4-BE49-F238E27FC236}">
                <a16:creationId xmlns:a16="http://schemas.microsoft.com/office/drawing/2014/main" id="{A66F3133-D657-48FD-84AC-E96A7B8424EA}"/>
              </a:ext>
            </a:extLst>
          </p:cNvPr>
          <p:cNvGrpSpPr/>
          <p:nvPr/>
        </p:nvGrpSpPr>
        <p:grpSpPr>
          <a:xfrm>
            <a:off x="6850321" y="5290691"/>
            <a:ext cx="4908957" cy="1323439"/>
            <a:chOff x="232120" y="5125194"/>
            <a:chExt cx="4908957" cy="1323439"/>
          </a:xfrm>
        </p:grpSpPr>
        <p:sp>
          <p:nvSpPr>
            <p:cNvPr id="22" name="TextBox 21">
              <a:extLst>
                <a:ext uri="{FF2B5EF4-FFF2-40B4-BE49-F238E27FC236}">
                  <a16:creationId xmlns:a16="http://schemas.microsoft.com/office/drawing/2014/main" id="{2644E5AD-CB4B-4286-B851-BA714963B14C}"/>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5E5148AD-6E17-4148-90A1-F8FC697C3707}"/>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027473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541615" y="356010"/>
            <a:ext cx="10854739" cy="1041717"/>
          </a:xfrm>
        </p:spPr>
        <p:txBody>
          <a:bodyPr/>
          <a:lstStyle/>
          <a:p>
            <a:r>
              <a:rPr lang="ru-RU" dirty="0"/>
              <a:t>Северо-Западный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16</a:t>
            </a:fld>
            <a:endParaRPr lang="en-RU" sz="1200" b="1" i="0" kern="1200" dirty="0">
              <a:solidFill>
                <a:schemeClr val="tx1"/>
              </a:solidFill>
              <a:latin typeface="Raleway" pitchFamily="2" charset="77"/>
              <a:ea typeface="+mn-ea"/>
              <a:cs typeface="+mn-cs"/>
            </a:endParaRPr>
          </a:p>
        </p:txBody>
      </p:sp>
      <p:grpSp>
        <p:nvGrpSpPr>
          <p:cNvPr id="3" name="Group 2">
            <a:extLst>
              <a:ext uri="{FF2B5EF4-FFF2-40B4-BE49-F238E27FC236}">
                <a16:creationId xmlns:a16="http://schemas.microsoft.com/office/drawing/2014/main" id="{DE8ED0B5-1A15-4713-B91E-109E87D49F8B}"/>
              </a:ext>
            </a:extLst>
          </p:cNvPr>
          <p:cNvGrpSpPr/>
          <p:nvPr/>
        </p:nvGrpSpPr>
        <p:grpSpPr>
          <a:xfrm>
            <a:off x="9723886" y="4585163"/>
            <a:ext cx="2185615" cy="1796498"/>
            <a:chOff x="9723886" y="4156898"/>
            <a:chExt cx="2185615" cy="1796498"/>
          </a:xfrm>
        </p:grpSpPr>
        <p:sp>
          <p:nvSpPr>
            <p:cNvPr id="158" name="TextBox 157">
              <a:extLst>
                <a:ext uri="{FF2B5EF4-FFF2-40B4-BE49-F238E27FC236}">
                  <a16:creationId xmlns:a16="http://schemas.microsoft.com/office/drawing/2014/main" id="{26D62911-EF84-429F-9F15-33BF15DB3AB3}"/>
                </a:ext>
              </a:extLst>
            </p:cNvPr>
            <p:cNvSpPr txBox="1"/>
            <p:nvPr/>
          </p:nvSpPr>
          <p:spPr>
            <a:xfrm>
              <a:off x="9723886" y="4156898"/>
              <a:ext cx="2185615" cy="287899"/>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Тональность по топ-3 темам региона</a:t>
              </a:r>
              <a:r>
                <a:rPr kumimoji="0" lang="en-US"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 </a:t>
              </a:r>
              <a:b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b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в федеральных СМИ</a:t>
              </a:r>
              <a:endParaRPr kumimoji="0" lang="ru-RU" sz="706"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59" name="Прямоугольник 113">
              <a:extLst>
                <a:ext uri="{FF2B5EF4-FFF2-40B4-BE49-F238E27FC236}">
                  <a16:creationId xmlns:a16="http://schemas.microsoft.com/office/drawing/2014/main" id="{333DE5A0-FD3E-49E3-8047-ADDE914D03B7}"/>
                </a:ext>
              </a:extLst>
            </p:cNvPr>
            <p:cNvSpPr/>
            <p:nvPr/>
          </p:nvSpPr>
          <p:spPr>
            <a:xfrm>
              <a:off x="9788395" y="4692509"/>
              <a:ext cx="226526" cy="156033"/>
            </a:xfrm>
            <a:prstGeom prst="rect">
              <a:avLst/>
            </a:prstGeom>
            <a:solidFill>
              <a:srgbClr val="F174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Прямоугольник 116">
              <a:extLst>
                <a:ext uri="{FF2B5EF4-FFF2-40B4-BE49-F238E27FC236}">
                  <a16:creationId xmlns:a16="http://schemas.microsoft.com/office/drawing/2014/main" id="{DFB62023-A707-4140-BC94-96F82B393743}"/>
                </a:ext>
              </a:extLst>
            </p:cNvPr>
            <p:cNvSpPr/>
            <p:nvPr/>
          </p:nvSpPr>
          <p:spPr>
            <a:xfrm>
              <a:off x="9788395" y="4906644"/>
              <a:ext cx="226526" cy="156033"/>
            </a:xfrm>
            <a:prstGeom prst="rect">
              <a:avLst/>
            </a:prstGeom>
            <a:solidFill>
              <a:srgbClr val="DC98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Прямоугольник 118">
              <a:extLst>
                <a:ext uri="{FF2B5EF4-FFF2-40B4-BE49-F238E27FC236}">
                  <a16:creationId xmlns:a16="http://schemas.microsoft.com/office/drawing/2014/main" id="{AD205C58-5346-4034-8DFA-3FD3FAA4BE40}"/>
                </a:ext>
              </a:extLst>
            </p:cNvPr>
            <p:cNvSpPr/>
            <p:nvPr/>
          </p:nvSpPr>
          <p:spPr>
            <a:xfrm>
              <a:off x="9788395" y="5120780"/>
              <a:ext cx="226526" cy="156033"/>
            </a:xfrm>
            <a:prstGeom prst="rect">
              <a:avLst/>
            </a:prstGeom>
            <a:solidFill>
              <a:srgbClr val="F8AC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Прямоугольник 119">
              <a:extLst>
                <a:ext uri="{FF2B5EF4-FFF2-40B4-BE49-F238E27FC236}">
                  <a16:creationId xmlns:a16="http://schemas.microsoft.com/office/drawing/2014/main" id="{EF715485-1E66-448C-94E7-24F3AE45C440}"/>
                </a:ext>
              </a:extLst>
            </p:cNvPr>
            <p:cNvSpPr/>
            <p:nvPr/>
          </p:nvSpPr>
          <p:spPr>
            <a:xfrm>
              <a:off x="9788395" y="5334916"/>
              <a:ext cx="226526" cy="156033"/>
            </a:xfrm>
            <a:prstGeom prst="rect">
              <a:avLst/>
            </a:prstGeom>
            <a:solidFill>
              <a:srgbClr val="FFC74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Прямоугольник 121">
              <a:extLst>
                <a:ext uri="{FF2B5EF4-FFF2-40B4-BE49-F238E27FC236}">
                  <a16:creationId xmlns:a16="http://schemas.microsoft.com/office/drawing/2014/main" id="{49A45696-C3C5-44EA-8C1C-A2DE67DD74ED}"/>
                </a:ext>
              </a:extLst>
            </p:cNvPr>
            <p:cNvSpPr/>
            <p:nvPr/>
          </p:nvSpPr>
          <p:spPr>
            <a:xfrm>
              <a:off x="9788395" y="5549052"/>
              <a:ext cx="226526" cy="156033"/>
            </a:xfrm>
            <a:prstGeom prst="rect">
              <a:avLst/>
            </a:prstGeom>
            <a:solidFill>
              <a:srgbClr val="FFDF9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Прямоугольник 122">
              <a:extLst>
                <a:ext uri="{FF2B5EF4-FFF2-40B4-BE49-F238E27FC236}">
                  <a16:creationId xmlns:a16="http://schemas.microsoft.com/office/drawing/2014/main" id="{A73FD143-914D-4610-97A1-F052C394FC56}"/>
                </a:ext>
              </a:extLst>
            </p:cNvPr>
            <p:cNvSpPr/>
            <p:nvPr/>
          </p:nvSpPr>
          <p:spPr>
            <a:xfrm>
              <a:off x="9788395" y="5763187"/>
              <a:ext cx="226526" cy="156033"/>
            </a:xfrm>
            <a:prstGeom prst="rect">
              <a:avLst/>
            </a:prstGeom>
            <a:solidFill>
              <a:srgbClr val="FFF0CD"/>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Прямоугольник 123">
              <a:extLst>
                <a:ext uri="{FF2B5EF4-FFF2-40B4-BE49-F238E27FC236}">
                  <a16:creationId xmlns:a16="http://schemas.microsoft.com/office/drawing/2014/main" id="{844DA1D9-A4D8-4777-8321-D9A708C318E4}"/>
                </a:ext>
              </a:extLst>
            </p:cNvPr>
            <p:cNvSpPr/>
            <p:nvPr/>
          </p:nvSpPr>
          <p:spPr>
            <a:xfrm>
              <a:off x="10812212" y="4692509"/>
              <a:ext cx="226526" cy="156033"/>
            </a:xfrm>
            <a:prstGeom prst="rect">
              <a:avLst/>
            </a:prstGeom>
            <a:solidFill>
              <a:srgbClr val="00358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Прямоугольник 124">
              <a:extLst>
                <a:ext uri="{FF2B5EF4-FFF2-40B4-BE49-F238E27FC236}">
                  <a16:creationId xmlns:a16="http://schemas.microsoft.com/office/drawing/2014/main" id="{467A0D53-F787-49F6-B6E8-A1709589F74F}"/>
                </a:ext>
              </a:extLst>
            </p:cNvPr>
            <p:cNvSpPr/>
            <p:nvPr/>
          </p:nvSpPr>
          <p:spPr>
            <a:xfrm>
              <a:off x="10812212" y="4906644"/>
              <a:ext cx="226526" cy="156033"/>
            </a:xfrm>
            <a:prstGeom prst="rect">
              <a:avLst/>
            </a:prstGeom>
            <a:solidFill>
              <a:srgbClr val="00549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Прямоугольник 125">
              <a:extLst>
                <a:ext uri="{FF2B5EF4-FFF2-40B4-BE49-F238E27FC236}">
                  <a16:creationId xmlns:a16="http://schemas.microsoft.com/office/drawing/2014/main" id="{51FC3591-5041-4734-A9C6-09D697BAE6B7}"/>
                </a:ext>
              </a:extLst>
            </p:cNvPr>
            <p:cNvSpPr/>
            <p:nvPr/>
          </p:nvSpPr>
          <p:spPr>
            <a:xfrm>
              <a:off x="10812212" y="5120780"/>
              <a:ext cx="226526" cy="156033"/>
            </a:xfrm>
            <a:prstGeom prst="rect">
              <a:avLst/>
            </a:prstGeom>
            <a:solidFill>
              <a:srgbClr val="0075BC"/>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Прямоугольник 126">
              <a:extLst>
                <a:ext uri="{FF2B5EF4-FFF2-40B4-BE49-F238E27FC236}">
                  <a16:creationId xmlns:a16="http://schemas.microsoft.com/office/drawing/2014/main" id="{85A10D93-7054-4E41-85EE-2703118222D7}"/>
                </a:ext>
              </a:extLst>
            </p:cNvPr>
            <p:cNvSpPr/>
            <p:nvPr/>
          </p:nvSpPr>
          <p:spPr>
            <a:xfrm>
              <a:off x="10812212" y="5334916"/>
              <a:ext cx="226526" cy="156033"/>
            </a:xfrm>
            <a:prstGeom prst="rect">
              <a:avLst/>
            </a:prstGeom>
            <a:solidFill>
              <a:srgbClr val="6BAFD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Прямоугольник 127">
              <a:extLst>
                <a:ext uri="{FF2B5EF4-FFF2-40B4-BE49-F238E27FC236}">
                  <a16:creationId xmlns:a16="http://schemas.microsoft.com/office/drawing/2014/main" id="{D15BE014-69E3-40E9-8408-C30AAAFBD0F1}"/>
                </a:ext>
              </a:extLst>
            </p:cNvPr>
            <p:cNvSpPr/>
            <p:nvPr/>
          </p:nvSpPr>
          <p:spPr>
            <a:xfrm>
              <a:off x="10812212" y="5549052"/>
              <a:ext cx="226526" cy="156033"/>
            </a:xfrm>
            <a:prstGeom prst="rect">
              <a:avLst/>
            </a:prstGeom>
            <a:solidFill>
              <a:srgbClr val="91C4E3"/>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Прямоугольник 128">
              <a:extLst>
                <a:ext uri="{FF2B5EF4-FFF2-40B4-BE49-F238E27FC236}">
                  <a16:creationId xmlns:a16="http://schemas.microsoft.com/office/drawing/2014/main" id="{615E4F37-D5C2-4EE3-BEC9-9F5A4B84C60B}"/>
                </a:ext>
              </a:extLst>
            </p:cNvPr>
            <p:cNvSpPr/>
            <p:nvPr/>
          </p:nvSpPr>
          <p:spPr>
            <a:xfrm>
              <a:off x="10812212" y="5763187"/>
              <a:ext cx="226526" cy="156033"/>
            </a:xfrm>
            <a:prstGeom prst="rect">
              <a:avLst/>
            </a:prstGeom>
            <a:solidFill>
              <a:srgbClr val="D7EAF5"/>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63E3C6D4-F7BC-450E-B3FB-CA9912D4B2F8}"/>
                </a:ext>
              </a:extLst>
            </p:cNvPr>
            <p:cNvSpPr txBox="1"/>
            <p:nvPr/>
          </p:nvSpPr>
          <p:spPr>
            <a:xfrm>
              <a:off x="10014920" y="4684163"/>
              <a:ext cx="708022"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Менее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2" name="TextBox 171">
              <a:extLst>
                <a:ext uri="{FF2B5EF4-FFF2-40B4-BE49-F238E27FC236}">
                  <a16:creationId xmlns:a16="http://schemas.microsoft.com/office/drawing/2014/main" id="{FC8F0ED3-0CB7-4978-90E0-63077B8827F6}"/>
                </a:ext>
              </a:extLst>
            </p:cNvPr>
            <p:cNvSpPr txBox="1"/>
            <p:nvPr/>
          </p:nvSpPr>
          <p:spPr>
            <a:xfrm>
              <a:off x="10014919" y="4912151"/>
              <a:ext cx="850103"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3" name="TextBox 172">
              <a:extLst>
                <a:ext uri="{FF2B5EF4-FFF2-40B4-BE49-F238E27FC236}">
                  <a16:creationId xmlns:a16="http://schemas.microsoft.com/office/drawing/2014/main" id="{3E328072-3768-43A9-B2B2-9E0A7BB70D5F}"/>
                </a:ext>
              </a:extLst>
            </p:cNvPr>
            <p:cNvSpPr txBox="1"/>
            <p:nvPr/>
          </p:nvSpPr>
          <p:spPr>
            <a:xfrm>
              <a:off x="10014920"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4" name="TextBox 173">
              <a:extLst>
                <a:ext uri="{FF2B5EF4-FFF2-40B4-BE49-F238E27FC236}">
                  <a16:creationId xmlns:a16="http://schemas.microsoft.com/office/drawing/2014/main" id="{C723513A-B0A3-4D8D-9A16-017056C5F6E4}"/>
                </a:ext>
              </a:extLst>
            </p:cNvPr>
            <p:cNvSpPr txBox="1"/>
            <p:nvPr/>
          </p:nvSpPr>
          <p:spPr>
            <a:xfrm>
              <a:off x="10014920" y="534042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5" name="TextBox 174">
              <a:extLst>
                <a:ext uri="{FF2B5EF4-FFF2-40B4-BE49-F238E27FC236}">
                  <a16:creationId xmlns:a16="http://schemas.microsoft.com/office/drawing/2014/main" id="{2F38932B-6712-46E6-B951-8BA0307E0FF6}"/>
                </a:ext>
              </a:extLst>
            </p:cNvPr>
            <p:cNvSpPr txBox="1"/>
            <p:nvPr/>
          </p:nvSpPr>
          <p:spPr>
            <a:xfrm>
              <a:off x="10014920" y="5551598"/>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6" name="TextBox 175">
              <a:extLst>
                <a:ext uri="{FF2B5EF4-FFF2-40B4-BE49-F238E27FC236}">
                  <a16:creationId xmlns:a16="http://schemas.microsoft.com/office/drawing/2014/main" id="{1DE78DB0-C778-41DC-9F9D-ADFCD3C9E831}"/>
                </a:ext>
              </a:extLst>
            </p:cNvPr>
            <p:cNvSpPr txBox="1"/>
            <p:nvPr/>
          </p:nvSpPr>
          <p:spPr>
            <a:xfrm>
              <a:off x="10014920"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7" name="TextBox 176">
              <a:extLst>
                <a:ext uri="{FF2B5EF4-FFF2-40B4-BE49-F238E27FC236}">
                  <a16:creationId xmlns:a16="http://schemas.microsoft.com/office/drawing/2014/main" id="{496F4CE2-9BEE-4FA5-B81C-961BD5F6390A}"/>
                </a:ext>
              </a:extLst>
            </p:cNvPr>
            <p:cNvSpPr txBox="1"/>
            <p:nvPr/>
          </p:nvSpPr>
          <p:spPr>
            <a:xfrm>
              <a:off x="11054507" y="4684164"/>
              <a:ext cx="61825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Более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8" name="TextBox 177">
              <a:extLst>
                <a:ext uri="{FF2B5EF4-FFF2-40B4-BE49-F238E27FC236}">
                  <a16:creationId xmlns:a16="http://schemas.microsoft.com/office/drawing/2014/main" id="{56981B99-3032-4677-BED8-C63511B6E4AC}"/>
                </a:ext>
              </a:extLst>
            </p:cNvPr>
            <p:cNvSpPr txBox="1"/>
            <p:nvPr/>
          </p:nvSpPr>
          <p:spPr>
            <a:xfrm>
              <a:off x="11054507" y="4912151"/>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9" name="TextBox 178">
              <a:extLst>
                <a:ext uri="{FF2B5EF4-FFF2-40B4-BE49-F238E27FC236}">
                  <a16:creationId xmlns:a16="http://schemas.microsoft.com/office/drawing/2014/main" id="{7FF9BBC9-F99C-47B1-A4A6-A1E281109809}"/>
                </a:ext>
              </a:extLst>
            </p:cNvPr>
            <p:cNvSpPr txBox="1"/>
            <p:nvPr/>
          </p:nvSpPr>
          <p:spPr>
            <a:xfrm>
              <a:off x="11054507"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0" name="TextBox 179">
              <a:extLst>
                <a:ext uri="{FF2B5EF4-FFF2-40B4-BE49-F238E27FC236}">
                  <a16:creationId xmlns:a16="http://schemas.microsoft.com/office/drawing/2014/main" id="{60E5010C-33F6-48C3-AAAB-5E80254F61DA}"/>
                </a:ext>
              </a:extLst>
            </p:cNvPr>
            <p:cNvSpPr txBox="1"/>
            <p:nvPr/>
          </p:nvSpPr>
          <p:spPr>
            <a:xfrm>
              <a:off x="11054507" y="5340423"/>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1" name="TextBox 180">
              <a:extLst>
                <a:ext uri="{FF2B5EF4-FFF2-40B4-BE49-F238E27FC236}">
                  <a16:creationId xmlns:a16="http://schemas.microsoft.com/office/drawing/2014/main" id="{0F4BC4F6-6498-4842-99C6-8916B95125AA}"/>
                </a:ext>
              </a:extLst>
            </p:cNvPr>
            <p:cNvSpPr txBox="1"/>
            <p:nvPr/>
          </p:nvSpPr>
          <p:spPr>
            <a:xfrm>
              <a:off x="11054507" y="5551599"/>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2" name="TextBox 181">
              <a:extLst>
                <a:ext uri="{FF2B5EF4-FFF2-40B4-BE49-F238E27FC236}">
                  <a16:creationId xmlns:a16="http://schemas.microsoft.com/office/drawing/2014/main" id="{C98CE599-690A-4F7F-9850-9BAFAB783144}"/>
                </a:ext>
              </a:extLst>
            </p:cNvPr>
            <p:cNvSpPr txBox="1"/>
            <p:nvPr/>
          </p:nvSpPr>
          <p:spPr>
            <a:xfrm>
              <a:off x="11054507"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3" name="TextBox 182">
              <a:extLst>
                <a:ext uri="{FF2B5EF4-FFF2-40B4-BE49-F238E27FC236}">
                  <a16:creationId xmlns:a16="http://schemas.microsoft.com/office/drawing/2014/main" id="{DB6E4FA4-C039-473D-926A-123248629D7C}"/>
                </a:ext>
              </a:extLst>
            </p:cNvPr>
            <p:cNvSpPr txBox="1"/>
            <p:nvPr/>
          </p:nvSpPr>
          <p:spPr>
            <a:xfrm>
              <a:off x="9729911" y="4432773"/>
              <a:ext cx="940528"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негатива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4" name="TextBox 183">
              <a:extLst>
                <a:ext uri="{FF2B5EF4-FFF2-40B4-BE49-F238E27FC236}">
                  <a16:creationId xmlns:a16="http://schemas.microsoft.com/office/drawing/2014/main" id="{6C040839-E384-4120-BBA7-CFCDABA8B974}"/>
                </a:ext>
              </a:extLst>
            </p:cNvPr>
            <p:cNvSpPr txBox="1"/>
            <p:nvPr/>
          </p:nvSpPr>
          <p:spPr>
            <a:xfrm>
              <a:off x="10732239" y="4432773"/>
              <a:ext cx="1098376"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позитива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197D948E-A7FF-4E84-B8C2-DFA8FBA1947D}"/>
                  </a:ext>
                </a:extLst>
              </p14:cNvPr>
              <p14:cNvContentPartPr/>
              <p14:nvPr/>
            </p14:nvContentPartPr>
            <p14:xfrm>
              <a:off x="5873591" y="3767222"/>
              <a:ext cx="360" cy="360"/>
            </p14:xfrm>
          </p:contentPart>
        </mc:Choice>
        <mc:Fallback xmlns="">
          <p:pic>
            <p:nvPicPr>
              <p:cNvPr id="5" name="Ink 4">
                <a:extLst>
                  <a:ext uri="{FF2B5EF4-FFF2-40B4-BE49-F238E27FC236}">
                    <a16:creationId xmlns:a16="http://schemas.microsoft.com/office/drawing/2014/main" id="{197D948E-A7FF-4E84-B8C2-DFA8FBA1947D}"/>
                  </a:ext>
                </a:extLst>
              </p:cNvPr>
              <p:cNvPicPr/>
              <p:nvPr/>
            </p:nvPicPr>
            <p:blipFill>
              <a:blip r:embed="rId3"/>
              <a:stretch>
                <a:fillRect/>
              </a:stretch>
            </p:blipFill>
            <p:spPr>
              <a:xfrm>
                <a:off x="5864591" y="3758222"/>
                <a:ext cx="18000" cy="18000"/>
              </a:xfrm>
              <a:prstGeom prst="rect">
                <a:avLst/>
              </a:prstGeom>
            </p:spPr>
          </p:pic>
        </mc:Fallback>
      </mc:AlternateContent>
      <p:sp>
        <p:nvSpPr>
          <p:cNvPr id="193" name="TextBox 192">
            <a:extLst>
              <a:ext uri="{FF2B5EF4-FFF2-40B4-BE49-F238E27FC236}">
                <a16:creationId xmlns:a16="http://schemas.microsoft.com/office/drawing/2014/main" id="{2022A313-364F-4FE0-B817-ACEAB4874A4A}"/>
              </a:ext>
            </a:extLst>
          </p:cNvPr>
          <p:cNvSpPr txBox="1"/>
          <p:nvPr/>
        </p:nvSpPr>
        <p:spPr>
          <a:xfrm>
            <a:off x="587375" y="1423821"/>
            <a:ext cx="4185962" cy="2124299"/>
          </a:xfrm>
          <a:prstGeom prst="rect">
            <a:avLst/>
          </a:prstGeom>
          <a:noFill/>
        </p:spPr>
        <p:txBody>
          <a:bodyPr wrap="square">
            <a:spAutoFit/>
          </a:bodyPr>
          <a:lstStyle/>
          <a:p>
            <a:pPr defTabSz="293248">
              <a:lnSpc>
                <a:spcPct val="90000"/>
              </a:lnSpc>
              <a:spcBef>
                <a:spcPts val="385"/>
              </a:spcBef>
            </a:pPr>
            <a:r>
              <a:rPr lang="ru-RU" sz="1155" b="1" dirty="0">
                <a:solidFill>
                  <a:prstClr val="black"/>
                </a:solidFill>
                <a:cs typeface="Arial" panose="020B0604020202020204" pitchFamily="34" charset="0"/>
              </a:rPr>
              <a:t>Про активная коммуникация</a:t>
            </a:r>
          </a:p>
          <a:p>
            <a:pPr defTabSz="293248">
              <a:lnSpc>
                <a:spcPct val="90000"/>
              </a:lnSpc>
            </a:pPr>
            <a:endParaRPr lang="ru-RU" sz="968" dirty="0">
              <a:solidFill>
                <a:prstClr val="black"/>
              </a:solidFill>
              <a:cs typeface="Arial" panose="020B0604020202020204" pitchFamily="34" charset="0"/>
            </a:endParaRPr>
          </a:p>
          <a:p>
            <a:pPr defTabSz="293248">
              <a:lnSpc>
                <a:spcPct val="90000"/>
              </a:lnSpc>
            </a:pPr>
            <a:r>
              <a:rPr lang="ru-RU" sz="968" i="1" dirty="0">
                <a:solidFill>
                  <a:prstClr val="black"/>
                </a:solidFill>
                <a:cs typeface="Arial" panose="020B0604020202020204" pitchFamily="34" charset="0"/>
              </a:rPr>
              <a:t>Ненецкий АО. </a:t>
            </a:r>
            <a:r>
              <a:rPr lang="ru-RU" sz="968" dirty="0">
                <a:solidFill>
                  <a:prstClr val="black"/>
                </a:solidFill>
                <a:cs typeface="Arial" panose="020B0604020202020204" pitchFamily="34" charset="0"/>
              </a:rPr>
              <a:t>(5,58) - во 2 кв. администрация региона сосредоточила усилия на отработке темы ликвидации последствий экологической аварии (разлив нефтепродуктов).</a:t>
            </a:r>
          </a:p>
          <a:p>
            <a:pPr defTabSz="293248">
              <a:lnSpc>
                <a:spcPct val="90000"/>
              </a:lnSpc>
            </a:pPr>
            <a:endParaRPr lang="en-US" sz="1155" b="1" dirty="0">
              <a:solidFill>
                <a:prstClr val="black"/>
              </a:solidFill>
              <a:cs typeface="Arial" panose="020B0604020202020204" pitchFamily="34" charset="0"/>
            </a:endParaRPr>
          </a:p>
          <a:p>
            <a:pPr defTabSz="293248">
              <a:lnSpc>
                <a:spcPct val="90000"/>
              </a:lnSpc>
              <a:spcBef>
                <a:spcPts val="385"/>
              </a:spcBef>
            </a:pPr>
            <a:r>
              <a:rPr lang="ru-RU" sz="1155" b="1" dirty="0">
                <a:solidFill>
                  <a:prstClr val="black"/>
                </a:solidFill>
                <a:cs typeface="Arial" panose="020B0604020202020204" pitchFamily="34" charset="0"/>
              </a:rPr>
              <a:t>Регион в фарватере внешней и внутренней информационных повесток</a:t>
            </a:r>
          </a:p>
          <a:p>
            <a:pPr defTabSz="293248">
              <a:lnSpc>
                <a:spcPct val="90000"/>
              </a:lnSpc>
            </a:pPr>
            <a:endParaRPr lang="ru-RU" sz="968" dirty="0">
              <a:solidFill>
                <a:prstClr val="black"/>
              </a:solidFill>
              <a:cs typeface="Arial" panose="020B0604020202020204" pitchFamily="34" charset="0"/>
            </a:endParaRPr>
          </a:p>
          <a:p>
            <a:pPr defTabSz="293248">
              <a:lnSpc>
                <a:spcPct val="90000"/>
              </a:lnSpc>
            </a:pPr>
            <a:r>
              <a:rPr lang="ru-RU" sz="968" i="1" dirty="0">
                <a:solidFill>
                  <a:prstClr val="black"/>
                </a:solidFill>
                <a:cs typeface="Arial" panose="020B0604020202020204" pitchFamily="34" charset="0"/>
              </a:rPr>
              <a:t>Республика Коми. </a:t>
            </a:r>
            <a:r>
              <a:rPr lang="ru-RU" sz="968" dirty="0">
                <a:solidFill>
                  <a:prstClr val="black"/>
                </a:solidFill>
                <a:cs typeface="Arial" panose="020B0604020202020204" pitchFamily="34" charset="0"/>
              </a:rPr>
              <a:t>(46,40) - во 2 кв. региональные власти оказались втянуты в открытый конфликт с депутатом </a:t>
            </a:r>
            <a:r>
              <a:rPr lang="ru-RU" sz="968" dirty="0" err="1">
                <a:solidFill>
                  <a:prstClr val="black"/>
                </a:solidFill>
                <a:cs typeface="Arial" panose="020B0604020202020204" pitchFamily="34" charset="0"/>
              </a:rPr>
              <a:t>ЗАКСа</a:t>
            </a:r>
            <a:r>
              <a:rPr lang="ru-RU" sz="968" dirty="0">
                <a:solidFill>
                  <a:prstClr val="black"/>
                </a:solidFill>
                <a:cs typeface="Arial" panose="020B0604020202020204" pitchFamily="34" charset="0"/>
              </a:rPr>
              <a:t>. Пришлось выстраивать анти кризисную коммуникацию вокруг загрязнения земель после разлива нефти в Коми.</a:t>
            </a:r>
          </a:p>
          <a:p>
            <a:pPr defTabSz="293248">
              <a:lnSpc>
                <a:spcPct val="90000"/>
              </a:lnSpc>
            </a:pPr>
            <a:endParaRPr lang="ru-RU" sz="968" dirty="0">
              <a:solidFill>
                <a:prstClr val="black"/>
              </a:solidFill>
              <a:cs typeface="Arial" panose="020B0604020202020204" pitchFamily="34" charset="0"/>
            </a:endParaRPr>
          </a:p>
        </p:txBody>
      </p:sp>
      <p:grpSp>
        <p:nvGrpSpPr>
          <p:cNvPr id="194" name="Group 193">
            <a:extLst>
              <a:ext uri="{FF2B5EF4-FFF2-40B4-BE49-F238E27FC236}">
                <a16:creationId xmlns:a16="http://schemas.microsoft.com/office/drawing/2014/main" id="{9E6BB472-6C0D-47A5-A455-313F7949C5A2}"/>
              </a:ext>
            </a:extLst>
          </p:cNvPr>
          <p:cNvGrpSpPr/>
          <p:nvPr/>
        </p:nvGrpSpPr>
        <p:grpSpPr>
          <a:xfrm>
            <a:off x="1567370" y="2283926"/>
            <a:ext cx="8070689" cy="3695938"/>
            <a:chOff x="2410655" y="1309871"/>
            <a:chExt cx="16107086" cy="6781720"/>
          </a:xfrm>
        </p:grpSpPr>
        <p:sp>
          <p:nvSpPr>
            <p:cNvPr id="195" name="Полилиния: фигура 200">
              <a:extLst>
                <a:ext uri="{FF2B5EF4-FFF2-40B4-BE49-F238E27FC236}">
                  <a16:creationId xmlns:a16="http://schemas.microsoft.com/office/drawing/2014/main" id="{B907D569-A26B-4B3F-AE7B-7BAAB1727E6C}"/>
                </a:ext>
              </a:extLst>
            </p:cNvPr>
            <p:cNvSpPr/>
            <p:nvPr/>
          </p:nvSpPr>
          <p:spPr>
            <a:xfrm>
              <a:off x="7540561" y="4246302"/>
              <a:ext cx="348468" cy="349565"/>
            </a:xfrm>
            <a:custGeom>
              <a:avLst/>
              <a:gdLst>
                <a:gd name="connsiteX0" fmla="*/ 89323 w 111622"/>
                <a:gd name="connsiteY0" fmla="*/ 11192 h 111622"/>
                <a:gd name="connsiteX1" fmla="*/ 55831 w 111622"/>
                <a:gd name="connsiteY1" fmla="*/ 35 h 111622"/>
                <a:gd name="connsiteX2" fmla="*/ 11182 w 111622"/>
                <a:gd name="connsiteY2" fmla="*/ 11192 h 111622"/>
                <a:gd name="connsiteX3" fmla="*/ 25 w 111622"/>
                <a:gd name="connsiteY3" fmla="*/ 55841 h 111622"/>
                <a:gd name="connsiteX4" fmla="*/ 11182 w 111622"/>
                <a:gd name="connsiteY4" fmla="*/ 89333 h 111622"/>
                <a:gd name="connsiteX5" fmla="*/ 55831 w 111622"/>
                <a:gd name="connsiteY5" fmla="*/ 111658 h 111622"/>
                <a:gd name="connsiteX6" fmla="*/ 89323 w 111622"/>
                <a:gd name="connsiteY6" fmla="*/ 89333 h 111622"/>
                <a:gd name="connsiteX7" fmla="*/ 111648 w 111622"/>
                <a:gd name="connsiteY7" fmla="*/ 55841 h 111622"/>
                <a:gd name="connsiteX8" fmla="*/ 89323 w 111622"/>
                <a:gd name="connsiteY8" fmla="*/ 11192 h 11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22" h="111622">
                  <a:moveTo>
                    <a:pt x="89323" y="11192"/>
                  </a:moveTo>
                  <a:lnTo>
                    <a:pt x="55831" y="35"/>
                  </a:lnTo>
                  <a:lnTo>
                    <a:pt x="11182" y="11192"/>
                  </a:lnTo>
                  <a:lnTo>
                    <a:pt x="25" y="55841"/>
                  </a:lnTo>
                  <a:lnTo>
                    <a:pt x="11182" y="89333"/>
                  </a:lnTo>
                  <a:lnTo>
                    <a:pt x="55831" y="111658"/>
                  </a:lnTo>
                  <a:lnTo>
                    <a:pt x="89323" y="89333"/>
                  </a:lnTo>
                  <a:lnTo>
                    <a:pt x="111648" y="55841"/>
                  </a:lnTo>
                  <a:lnTo>
                    <a:pt x="89323" y="11192"/>
                  </a:lnTo>
                  <a:close/>
                </a:path>
              </a:pathLst>
            </a:custGeom>
            <a:solidFill>
              <a:srgbClr val="FFC749"/>
            </a:solidFill>
            <a:ln w="9525" cap="flat">
              <a:solidFill>
                <a:sysClr val="window" lastClr="FFFFFF"/>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196" name="Полилиния: фигура 207">
              <a:extLst>
                <a:ext uri="{FF2B5EF4-FFF2-40B4-BE49-F238E27FC236}">
                  <a16:creationId xmlns:a16="http://schemas.microsoft.com/office/drawing/2014/main" id="{F022ED29-3CC0-4789-82A3-F48DEF55B221}"/>
                </a:ext>
              </a:extLst>
            </p:cNvPr>
            <p:cNvSpPr/>
            <p:nvPr/>
          </p:nvSpPr>
          <p:spPr>
            <a:xfrm>
              <a:off x="4059273" y="3826788"/>
              <a:ext cx="602864" cy="769084"/>
            </a:xfrm>
            <a:custGeom>
              <a:avLst/>
              <a:gdLst>
                <a:gd name="connsiteX0" fmla="*/ 3356 w 193110"/>
                <a:gd name="connsiteY0" fmla="*/ 22370 h 245581"/>
                <a:gd name="connsiteX1" fmla="*/ 3356 w 193110"/>
                <a:gd name="connsiteY1" fmla="*/ 22370 h 245581"/>
                <a:gd name="connsiteX2" fmla="*/ 30146 w 193110"/>
                <a:gd name="connsiteY2" fmla="*/ 22370 h 245581"/>
                <a:gd name="connsiteX3" fmla="*/ 30146 w 193110"/>
                <a:gd name="connsiteY3" fmla="*/ 22370 h 245581"/>
                <a:gd name="connsiteX4" fmla="*/ 53587 w 193110"/>
                <a:gd name="connsiteY4" fmla="*/ 11202 h 245581"/>
                <a:gd name="connsiteX5" fmla="*/ 66982 w 193110"/>
                <a:gd name="connsiteY5" fmla="*/ 34 h 245581"/>
                <a:gd name="connsiteX6" fmla="*/ 53587 w 193110"/>
                <a:gd name="connsiteY6" fmla="*/ 11202 h 245581"/>
                <a:gd name="connsiteX7" fmla="*/ 41308 w 193110"/>
                <a:gd name="connsiteY7" fmla="*/ 22370 h 245581"/>
                <a:gd name="connsiteX8" fmla="*/ 42425 w 193110"/>
                <a:gd name="connsiteY8" fmla="*/ 22370 h 245581"/>
                <a:gd name="connsiteX9" fmla="*/ 53587 w 193110"/>
                <a:gd name="connsiteY9" fmla="*/ 11202 h 245581"/>
                <a:gd name="connsiteX10" fmla="*/ 164096 w 193110"/>
                <a:gd name="connsiteY10" fmla="*/ 44694 h 245581"/>
                <a:gd name="connsiteX11" fmla="*/ 164096 w 193110"/>
                <a:gd name="connsiteY11" fmla="*/ 44694 h 245581"/>
                <a:gd name="connsiteX12" fmla="*/ 100469 w 193110"/>
                <a:gd name="connsiteY12" fmla="*/ 33526 h 245581"/>
                <a:gd name="connsiteX13" fmla="*/ 84842 w 193110"/>
                <a:gd name="connsiteY13" fmla="*/ 11202 h 245581"/>
                <a:gd name="connsiteX14" fmla="*/ 66982 w 193110"/>
                <a:gd name="connsiteY14" fmla="*/ 34 h 245581"/>
                <a:gd name="connsiteX15" fmla="*/ 53587 w 193110"/>
                <a:gd name="connsiteY15" fmla="*/ 11202 h 245581"/>
                <a:gd name="connsiteX16" fmla="*/ 42425 w 193110"/>
                <a:gd name="connsiteY16" fmla="*/ 22370 h 245581"/>
                <a:gd name="connsiteX17" fmla="*/ 46890 w 193110"/>
                <a:gd name="connsiteY17" fmla="*/ 22370 h 245581"/>
                <a:gd name="connsiteX18" fmla="*/ 59168 w 193110"/>
                <a:gd name="connsiteY18" fmla="*/ 55851 h 245581"/>
                <a:gd name="connsiteX19" fmla="*/ 33495 w 193110"/>
                <a:gd name="connsiteY19" fmla="*/ 44694 h 245581"/>
                <a:gd name="connsiteX20" fmla="*/ 7 w 193110"/>
                <a:gd name="connsiteY20" fmla="*/ 33526 h 245581"/>
                <a:gd name="connsiteX21" fmla="*/ 46890 w 193110"/>
                <a:gd name="connsiteY21" fmla="*/ 122824 h 245581"/>
                <a:gd name="connsiteX22" fmla="*/ 100469 w 193110"/>
                <a:gd name="connsiteY22" fmla="*/ 200966 h 245581"/>
                <a:gd name="connsiteX23" fmla="*/ 131724 w 193110"/>
                <a:gd name="connsiteY23" fmla="*/ 245615 h 245581"/>
                <a:gd name="connsiteX24" fmla="*/ 137305 w 193110"/>
                <a:gd name="connsiteY24" fmla="*/ 245615 h 245581"/>
                <a:gd name="connsiteX25" fmla="*/ 141770 w 193110"/>
                <a:gd name="connsiteY25" fmla="*/ 245615 h 245581"/>
                <a:gd name="connsiteX26" fmla="*/ 154049 w 193110"/>
                <a:gd name="connsiteY26" fmla="*/ 234447 h 245581"/>
                <a:gd name="connsiteX27" fmla="*/ 193118 w 193110"/>
                <a:gd name="connsiteY27" fmla="*/ 223291 h 245581"/>
                <a:gd name="connsiteX28" fmla="*/ 183071 w 193110"/>
                <a:gd name="connsiteY28" fmla="*/ 145149 h 245581"/>
                <a:gd name="connsiteX29" fmla="*/ 179723 w 193110"/>
                <a:gd name="connsiteY29" fmla="*/ 111668 h 245581"/>
                <a:gd name="connsiteX30" fmla="*/ 178606 w 193110"/>
                <a:gd name="connsiteY30" fmla="*/ 78175 h 245581"/>
                <a:gd name="connsiteX31" fmla="*/ 173025 w 193110"/>
                <a:gd name="connsiteY31" fmla="*/ 67019 h 245581"/>
                <a:gd name="connsiteX32" fmla="*/ 166328 w 193110"/>
                <a:gd name="connsiteY32" fmla="*/ 67019 h 245581"/>
                <a:gd name="connsiteX33" fmla="*/ 158514 w 193110"/>
                <a:gd name="connsiteY33" fmla="*/ 67019 h 245581"/>
                <a:gd name="connsiteX34" fmla="*/ 146236 w 193110"/>
                <a:gd name="connsiteY34" fmla="*/ 78175 h 245581"/>
                <a:gd name="connsiteX35" fmla="*/ 133957 w 193110"/>
                <a:gd name="connsiteY35" fmla="*/ 89343 h 245581"/>
                <a:gd name="connsiteX36" fmla="*/ 113865 w 193110"/>
                <a:gd name="connsiteY36" fmla="*/ 67019 h 245581"/>
                <a:gd name="connsiteX37" fmla="*/ 106051 w 193110"/>
                <a:gd name="connsiteY37" fmla="*/ 44694 h 245581"/>
                <a:gd name="connsiteX38" fmla="*/ 111632 w 193110"/>
                <a:gd name="connsiteY38" fmla="*/ 44694 h 245581"/>
                <a:gd name="connsiteX39" fmla="*/ 119445 w 193110"/>
                <a:gd name="connsiteY39" fmla="*/ 44694 h 245581"/>
                <a:gd name="connsiteX40" fmla="*/ 154049 w 193110"/>
                <a:gd name="connsiteY40" fmla="*/ 44694 h 245581"/>
                <a:gd name="connsiteX41" fmla="*/ 164096 w 193110"/>
                <a:gd name="connsiteY41" fmla="*/ 44694 h 24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3110" h="245581">
                  <a:moveTo>
                    <a:pt x="3356" y="22370"/>
                  </a:moveTo>
                  <a:lnTo>
                    <a:pt x="3356" y="22370"/>
                  </a:lnTo>
                  <a:lnTo>
                    <a:pt x="30146" y="22370"/>
                  </a:lnTo>
                  <a:lnTo>
                    <a:pt x="30146" y="22370"/>
                  </a:lnTo>
                  <a:close/>
                  <a:moveTo>
                    <a:pt x="53587" y="11202"/>
                  </a:moveTo>
                  <a:lnTo>
                    <a:pt x="66982" y="34"/>
                  </a:lnTo>
                  <a:lnTo>
                    <a:pt x="53587" y="11202"/>
                  </a:lnTo>
                  <a:lnTo>
                    <a:pt x="41308" y="22370"/>
                  </a:lnTo>
                  <a:lnTo>
                    <a:pt x="42425" y="22370"/>
                  </a:lnTo>
                  <a:lnTo>
                    <a:pt x="53587" y="11202"/>
                  </a:lnTo>
                  <a:close/>
                  <a:moveTo>
                    <a:pt x="164096" y="44694"/>
                  </a:moveTo>
                  <a:lnTo>
                    <a:pt x="164096" y="44694"/>
                  </a:lnTo>
                  <a:lnTo>
                    <a:pt x="100469" y="33526"/>
                  </a:lnTo>
                  <a:lnTo>
                    <a:pt x="84842" y="11202"/>
                  </a:lnTo>
                  <a:lnTo>
                    <a:pt x="66982" y="34"/>
                  </a:lnTo>
                  <a:lnTo>
                    <a:pt x="53587" y="11202"/>
                  </a:lnTo>
                  <a:lnTo>
                    <a:pt x="42425" y="22370"/>
                  </a:lnTo>
                  <a:lnTo>
                    <a:pt x="46890" y="22370"/>
                  </a:lnTo>
                  <a:lnTo>
                    <a:pt x="59168" y="55851"/>
                  </a:lnTo>
                  <a:lnTo>
                    <a:pt x="33495" y="44694"/>
                  </a:lnTo>
                  <a:lnTo>
                    <a:pt x="7" y="33526"/>
                  </a:lnTo>
                  <a:lnTo>
                    <a:pt x="46890" y="122824"/>
                  </a:lnTo>
                  <a:lnTo>
                    <a:pt x="100469" y="200966"/>
                  </a:lnTo>
                  <a:lnTo>
                    <a:pt x="131724" y="245615"/>
                  </a:lnTo>
                  <a:lnTo>
                    <a:pt x="137305" y="245615"/>
                  </a:lnTo>
                  <a:lnTo>
                    <a:pt x="141770" y="245615"/>
                  </a:lnTo>
                  <a:lnTo>
                    <a:pt x="154049" y="234447"/>
                  </a:lnTo>
                  <a:lnTo>
                    <a:pt x="193118" y="223291"/>
                  </a:lnTo>
                  <a:lnTo>
                    <a:pt x="183071" y="145149"/>
                  </a:lnTo>
                  <a:lnTo>
                    <a:pt x="179723" y="111668"/>
                  </a:lnTo>
                  <a:lnTo>
                    <a:pt x="178606" y="78175"/>
                  </a:lnTo>
                  <a:lnTo>
                    <a:pt x="173025" y="67019"/>
                  </a:lnTo>
                  <a:lnTo>
                    <a:pt x="166328" y="67019"/>
                  </a:lnTo>
                  <a:lnTo>
                    <a:pt x="158514" y="67019"/>
                  </a:lnTo>
                  <a:lnTo>
                    <a:pt x="146236" y="78175"/>
                  </a:lnTo>
                  <a:lnTo>
                    <a:pt x="133957" y="89343"/>
                  </a:lnTo>
                  <a:lnTo>
                    <a:pt x="113865" y="67019"/>
                  </a:lnTo>
                  <a:lnTo>
                    <a:pt x="106051" y="44694"/>
                  </a:lnTo>
                  <a:lnTo>
                    <a:pt x="111632" y="44694"/>
                  </a:lnTo>
                  <a:lnTo>
                    <a:pt x="119445" y="44694"/>
                  </a:lnTo>
                  <a:lnTo>
                    <a:pt x="154049" y="44694"/>
                  </a:lnTo>
                  <a:lnTo>
                    <a:pt x="164096" y="44694"/>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197" name="Полилиния: фигура 219">
              <a:extLst>
                <a:ext uri="{FF2B5EF4-FFF2-40B4-BE49-F238E27FC236}">
                  <a16:creationId xmlns:a16="http://schemas.microsoft.com/office/drawing/2014/main" id="{EF032ADC-B5B5-4C29-AD44-FE56919DAC5F}"/>
                </a:ext>
              </a:extLst>
            </p:cNvPr>
            <p:cNvSpPr/>
            <p:nvPr/>
          </p:nvSpPr>
          <p:spPr>
            <a:xfrm>
              <a:off x="8868214" y="4221887"/>
              <a:ext cx="565182" cy="921313"/>
            </a:xfrm>
            <a:custGeom>
              <a:avLst/>
              <a:gdLst>
                <a:gd name="connsiteX0" fmla="*/ 11348 w 181040"/>
                <a:gd name="connsiteY0" fmla="*/ 260282 h 294190"/>
                <a:gd name="connsiteX1" fmla="*/ 33978 w 181040"/>
                <a:gd name="connsiteY1" fmla="*/ 248967 h 294190"/>
                <a:gd name="connsiteX2" fmla="*/ 45293 w 181040"/>
                <a:gd name="connsiteY2" fmla="*/ 215022 h 294190"/>
                <a:gd name="connsiteX3" fmla="*/ 33978 w 181040"/>
                <a:gd name="connsiteY3" fmla="*/ 158447 h 294190"/>
                <a:gd name="connsiteX4" fmla="*/ 45293 w 181040"/>
                <a:gd name="connsiteY4" fmla="*/ 101872 h 294190"/>
                <a:gd name="connsiteX5" fmla="*/ 45293 w 181040"/>
                <a:gd name="connsiteY5" fmla="*/ 113187 h 294190"/>
                <a:gd name="connsiteX6" fmla="*/ 56608 w 181040"/>
                <a:gd name="connsiteY6" fmla="*/ 113187 h 294190"/>
                <a:gd name="connsiteX7" fmla="*/ 67923 w 181040"/>
                <a:gd name="connsiteY7" fmla="*/ 90557 h 294190"/>
                <a:gd name="connsiteX8" fmla="*/ 79238 w 181040"/>
                <a:gd name="connsiteY8" fmla="*/ 67926 h 294190"/>
                <a:gd name="connsiteX9" fmla="*/ 79238 w 181040"/>
                <a:gd name="connsiteY9" fmla="*/ 101872 h 294190"/>
                <a:gd name="connsiteX10" fmla="*/ 90553 w 181040"/>
                <a:gd name="connsiteY10" fmla="*/ 101872 h 294190"/>
                <a:gd name="connsiteX11" fmla="*/ 101868 w 181040"/>
                <a:gd name="connsiteY11" fmla="*/ 67926 h 294190"/>
                <a:gd name="connsiteX12" fmla="*/ 113183 w 181040"/>
                <a:gd name="connsiteY12" fmla="*/ 45296 h 294190"/>
                <a:gd name="connsiteX13" fmla="*/ 113183 w 181040"/>
                <a:gd name="connsiteY13" fmla="*/ 56611 h 294190"/>
                <a:gd name="connsiteX14" fmla="*/ 113183 w 181040"/>
                <a:gd name="connsiteY14" fmla="*/ 67926 h 294190"/>
                <a:gd name="connsiteX15" fmla="*/ 113183 w 181040"/>
                <a:gd name="connsiteY15" fmla="*/ 79242 h 294190"/>
                <a:gd name="connsiteX16" fmla="*/ 113183 w 181040"/>
                <a:gd name="connsiteY16" fmla="*/ 79242 h 294190"/>
                <a:gd name="connsiteX17" fmla="*/ 124498 w 181040"/>
                <a:gd name="connsiteY17" fmla="*/ 56611 h 294190"/>
                <a:gd name="connsiteX18" fmla="*/ 135813 w 181040"/>
                <a:gd name="connsiteY18" fmla="*/ 45296 h 294190"/>
                <a:gd name="connsiteX19" fmla="*/ 124498 w 181040"/>
                <a:gd name="connsiteY19" fmla="*/ 79242 h 294190"/>
                <a:gd name="connsiteX20" fmla="*/ 101868 w 181040"/>
                <a:gd name="connsiteY20" fmla="*/ 124502 h 294190"/>
                <a:gd name="connsiteX21" fmla="*/ 113183 w 181040"/>
                <a:gd name="connsiteY21" fmla="*/ 124502 h 294190"/>
                <a:gd name="connsiteX22" fmla="*/ 113183 w 181040"/>
                <a:gd name="connsiteY22" fmla="*/ 124502 h 294190"/>
                <a:gd name="connsiteX23" fmla="*/ 124498 w 181040"/>
                <a:gd name="connsiteY23" fmla="*/ 101872 h 294190"/>
                <a:gd name="connsiteX24" fmla="*/ 124498 w 181040"/>
                <a:gd name="connsiteY24" fmla="*/ 113187 h 294190"/>
                <a:gd name="connsiteX25" fmla="*/ 147128 w 181040"/>
                <a:gd name="connsiteY25" fmla="*/ 124502 h 294190"/>
                <a:gd name="connsiteX26" fmla="*/ 169758 w 181040"/>
                <a:gd name="connsiteY26" fmla="*/ 79242 h 294190"/>
                <a:gd name="connsiteX27" fmla="*/ 169758 w 181040"/>
                <a:gd name="connsiteY27" fmla="*/ 67926 h 294190"/>
                <a:gd name="connsiteX28" fmla="*/ 158443 w 181040"/>
                <a:gd name="connsiteY28" fmla="*/ 67926 h 294190"/>
                <a:gd name="connsiteX29" fmla="*/ 158443 w 181040"/>
                <a:gd name="connsiteY29" fmla="*/ 79242 h 294190"/>
                <a:gd name="connsiteX30" fmla="*/ 158443 w 181040"/>
                <a:gd name="connsiteY30" fmla="*/ 67926 h 294190"/>
                <a:gd name="connsiteX31" fmla="*/ 158443 w 181040"/>
                <a:gd name="connsiteY31" fmla="*/ 56611 h 294190"/>
                <a:gd name="connsiteX32" fmla="*/ 147128 w 181040"/>
                <a:gd name="connsiteY32" fmla="*/ 67926 h 294190"/>
                <a:gd name="connsiteX33" fmla="*/ 147128 w 181040"/>
                <a:gd name="connsiteY33" fmla="*/ 67926 h 294190"/>
                <a:gd name="connsiteX34" fmla="*/ 158443 w 181040"/>
                <a:gd name="connsiteY34" fmla="*/ 33981 h 294190"/>
                <a:gd name="connsiteX35" fmla="*/ 169758 w 181040"/>
                <a:gd name="connsiteY35" fmla="*/ 36 h 294190"/>
                <a:gd name="connsiteX36" fmla="*/ 181073 w 181040"/>
                <a:gd name="connsiteY36" fmla="*/ 101872 h 294190"/>
                <a:gd name="connsiteX37" fmla="*/ 124498 w 181040"/>
                <a:gd name="connsiteY37" fmla="*/ 181077 h 294190"/>
                <a:gd name="connsiteX38" fmla="*/ 113183 w 181040"/>
                <a:gd name="connsiteY38" fmla="*/ 215022 h 294190"/>
                <a:gd name="connsiteX39" fmla="*/ 101868 w 181040"/>
                <a:gd name="connsiteY39" fmla="*/ 260282 h 294190"/>
                <a:gd name="connsiteX40" fmla="*/ 101868 w 181040"/>
                <a:gd name="connsiteY40" fmla="*/ 271597 h 294190"/>
                <a:gd name="connsiteX41" fmla="*/ 67923 w 181040"/>
                <a:gd name="connsiteY41" fmla="*/ 282912 h 294190"/>
                <a:gd name="connsiteX42" fmla="*/ 22663 w 181040"/>
                <a:gd name="connsiteY42" fmla="*/ 294227 h 294190"/>
                <a:gd name="connsiteX43" fmla="*/ 11348 w 181040"/>
                <a:gd name="connsiteY43" fmla="*/ 282912 h 294190"/>
                <a:gd name="connsiteX44" fmla="*/ 33 w 181040"/>
                <a:gd name="connsiteY44" fmla="*/ 260282 h 29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1040" h="294190">
                  <a:moveTo>
                    <a:pt x="11348" y="260282"/>
                  </a:moveTo>
                  <a:lnTo>
                    <a:pt x="33978" y="248967"/>
                  </a:lnTo>
                  <a:lnTo>
                    <a:pt x="45293" y="215022"/>
                  </a:lnTo>
                  <a:lnTo>
                    <a:pt x="33978" y="158447"/>
                  </a:lnTo>
                  <a:lnTo>
                    <a:pt x="45293" y="101872"/>
                  </a:lnTo>
                  <a:lnTo>
                    <a:pt x="45293" y="113187"/>
                  </a:lnTo>
                  <a:lnTo>
                    <a:pt x="56608" y="113187"/>
                  </a:lnTo>
                  <a:lnTo>
                    <a:pt x="67923" y="90557"/>
                  </a:lnTo>
                  <a:lnTo>
                    <a:pt x="79238" y="67926"/>
                  </a:lnTo>
                  <a:lnTo>
                    <a:pt x="79238" y="101872"/>
                  </a:lnTo>
                  <a:lnTo>
                    <a:pt x="90553" y="101872"/>
                  </a:lnTo>
                  <a:lnTo>
                    <a:pt x="101868" y="67926"/>
                  </a:lnTo>
                  <a:lnTo>
                    <a:pt x="113183" y="45296"/>
                  </a:lnTo>
                  <a:lnTo>
                    <a:pt x="113183" y="56611"/>
                  </a:lnTo>
                  <a:lnTo>
                    <a:pt x="113183" y="67926"/>
                  </a:lnTo>
                  <a:lnTo>
                    <a:pt x="113183" y="79242"/>
                  </a:lnTo>
                  <a:lnTo>
                    <a:pt x="113183" y="79242"/>
                  </a:lnTo>
                  <a:lnTo>
                    <a:pt x="124498" y="56611"/>
                  </a:lnTo>
                  <a:lnTo>
                    <a:pt x="135813" y="45296"/>
                  </a:lnTo>
                  <a:lnTo>
                    <a:pt x="124498" y="79242"/>
                  </a:lnTo>
                  <a:lnTo>
                    <a:pt x="101868" y="124502"/>
                  </a:lnTo>
                  <a:lnTo>
                    <a:pt x="113183" y="124502"/>
                  </a:lnTo>
                  <a:lnTo>
                    <a:pt x="113183" y="124502"/>
                  </a:lnTo>
                  <a:lnTo>
                    <a:pt x="124498" y="101872"/>
                  </a:lnTo>
                  <a:lnTo>
                    <a:pt x="124498" y="113187"/>
                  </a:lnTo>
                  <a:lnTo>
                    <a:pt x="147128" y="124502"/>
                  </a:lnTo>
                  <a:lnTo>
                    <a:pt x="169758" y="79242"/>
                  </a:lnTo>
                  <a:lnTo>
                    <a:pt x="169758" y="67926"/>
                  </a:lnTo>
                  <a:lnTo>
                    <a:pt x="158443" y="67926"/>
                  </a:lnTo>
                  <a:lnTo>
                    <a:pt x="158443" y="79242"/>
                  </a:lnTo>
                  <a:lnTo>
                    <a:pt x="158443" y="67926"/>
                  </a:lnTo>
                  <a:lnTo>
                    <a:pt x="158443" y="56611"/>
                  </a:lnTo>
                  <a:lnTo>
                    <a:pt x="147128" y="67926"/>
                  </a:lnTo>
                  <a:lnTo>
                    <a:pt x="147128" y="67926"/>
                  </a:lnTo>
                  <a:lnTo>
                    <a:pt x="158443" y="33981"/>
                  </a:lnTo>
                  <a:lnTo>
                    <a:pt x="169758" y="36"/>
                  </a:lnTo>
                  <a:lnTo>
                    <a:pt x="181073" y="101872"/>
                  </a:lnTo>
                  <a:lnTo>
                    <a:pt x="124498" y="181077"/>
                  </a:lnTo>
                  <a:lnTo>
                    <a:pt x="113183" y="215022"/>
                  </a:lnTo>
                  <a:lnTo>
                    <a:pt x="101868" y="260282"/>
                  </a:lnTo>
                  <a:lnTo>
                    <a:pt x="101868" y="271597"/>
                  </a:lnTo>
                  <a:lnTo>
                    <a:pt x="67923" y="282912"/>
                  </a:lnTo>
                  <a:lnTo>
                    <a:pt x="22663" y="294227"/>
                  </a:lnTo>
                  <a:lnTo>
                    <a:pt x="11348" y="282912"/>
                  </a:lnTo>
                  <a:lnTo>
                    <a:pt x="33" y="260282"/>
                  </a:lnTo>
                  <a:close/>
                </a:path>
              </a:pathLst>
            </a:custGeom>
            <a:solidFill>
              <a:sysClr val="window" lastClr="FFFFFF"/>
            </a:solidFill>
            <a:ln w="9525" cap="flat">
              <a:solidFill>
                <a:sysClr val="window" lastClr="FFFFFF"/>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198" name="Полилиния: фигура 220">
              <a:extLst>
                <a:ext uri="{FF2B5EF4-FFF2-40B4-BE49-F238E27FC236}">
                  <a16:creationId xmlns:a16="http://schemas.microsoft.com/office/drawing/2014/main" id="{887F8CD5-AAE2-4673-8F9B-432F02E8268F}"/>
                </a:ext>
              </a:extLst>
            </p:cNvPr>
            <p:cNvSpPr/>
            <p:nvPr/>
          </p:nvSpPr>
          <p:spPr>
            <a:xfrm>
              <a:off x="7808495" y="3973841"/>
              <a:ext cx="635831" cy="815008"/>
            </a:xfrm>
            <a:custGeom>
              <a:avLst/>
              <a:gdLst>
                <a:gd name="connsiteX0" fmla="*/ 158438 w 203670"/>
                <a:gd name="connsiteY0" fmla="*/ 237650 h 260245"/>
                <a:gd name="connsiteX1" fmla="*/ 147123 w 203670"/>
                <a:gd name="connsiteY1" fmla="*/ 226335 h 260245"/>
                <a:gd name="connsiteX2" fmla="*/ 124493 w 203670"/>
                <a:gd name="connsiteY2" fmla="*/ 248965 h 260245"/>
                <a:gd name="connsiteX3" fmla="*/ 90548 w 203670"/>
                <a:gd name="connsiteY3" fmla="*/ 260280 h 260245"/>
                <a:gd name="connsiteX4" fmla="*/ 67917 w 203670"/>
                <a:gd name="connsiteY4" fmla="*/ 226335 h 260245"/>
                <a:gd name="connsiteX5" fmla="*/ 33972 w 203670"/>
                <a:gd name="connsiteY5" fmla="*/ 226335 h 260245"/>
                <a:gd name="connsiteX6" fmla="*/ 11342 w 203670"/>
                <a:gd name="connsiteY6" fmla="*/ 215020 h 260245"/>
                <a:gd name="connsiteX7" fmla="*/ 27 w 203670"/>
                <a:gd name="connsiteY7" fmla="*/ 203705 h 260245"/>
                <a:gd name="connsiteX8" fmla="*/ 11342 w 203670"/>
                <a:gd name="connsiteY8" fmla="*/ 203705 h 260245"/>
                <a:gd name="connsiteX9" fmla="*/ 22657 w 203670"/>
                <a:gd name="connsiteY9" fmla="*/ 181075 h 260245"/>
                <a:gd name="connsiteX10" fmla="*/ 33972 w 203670"/>
                <a:gd name="connsiteY10" fmla="*/ 158445 h 260245"/>
                <a:gd name="connsiteX11" fmla="*/ 56602 w 203670"/>
                <a:gd name="connsiteY11" fmla="*/ 101870 h 260245"/>
                <a:gd name="connsiteX12" fmla="*/ 90548 w 203670"/>
                <a:gd name="connsiteY12" fmla="*/ 56610 h 260245"/>
                <a:gd name="connsiteX13" fmla="*/ 90548 w 203670"/>
                <a:gd name="connsiteY13" fmla="*/ 33980 h 260245"/>
                <a:gd name="connsiteX14" fmla="*/ 90548 w 203670"/>
                <a:gd name="connsiteY14" fmla="*/ 22665 h 260245"/>
                <a:gd name="connsiteX15" fmla="*/ 90548 w 203670"/>
                <a:gd name="connsiteY15" fmla="*/ 11350 h 260245"/>
                <a:gd name="connsiteX16" fmla="*/ 90548 w 203670"/>
                <a:gd name="connsiteY16" fmla="*/ 35 h 260245"/>
                <a:gd name="connsiteX17" fmla="*/ 101863 w 203670"/>
                <a:gd name="connsiteY17" fmla="*/ 11350 h 260245"/>
                <a:gd name="connsiteX18" fmla="*/ 113178 w 203670"/>
                <a:gd name="connsiteY18" fmla="*/ 11350 h 260245"/>
                <a:gd name="connsiteX19" fmla="*/ 147123 w 203670"/>
                <a:gd name="connsiteY19" fmla="*/ 11350 h 260245"/>
                <a:gd name="connsiteX20" fmla="*/ 181068 w 203670"/>
                <a:gd name="connsiteY20" fmla="*/ 11350 h 260245"/>
                <a:gd name="connsiteX21" fmla="*/ 192383 w 203670"/>
                <a:gd name="connsiteY21" fmla="*/ 35 h 260245"/>
                <a:gd name="connsiteX22" fmla="*/ 192383 w 203670"/>
                <a:gd name="connsiteY22" fmla="*/ 35 h 260245"/>
                <a:gd name="connsiteX23" fmla="*/ 203698 w 203670"/>
                <a:gd name="connsiteY23" fmla="*/ 113185 h 260245"/>
                <a:gd name="connsiteX24" fmla="*/ 169753 w 203670"/>
                <a:gd name="connsiteY24" fmla="*/ 237650 h 26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3670" h="260245">
                  <a:moveTo>
                    <a:pt x="158438" y="237650"/>
                  </a:moveTo>
                  <a:lnTo>
                    <a:pt x="147123" y="226335"/>
                  </a:lnTo>
                  <a:lnTo>
                    <a:pt x="124493" y="248965"/>
                  </a:lnTo>
                  <a:lnTo>
                    <a:pt x="90548" y="260280"/>
                  </a:lnTo>
                  <a:lnTo>
                    <a:pt x="67917" y="226335"/>
                  </a:lnTo>
                  <a:lnTo>
                    <a:pt x="33972" y="226335"/>
                  </a:lnTo>
                  <a:lnTo>
                    <a:pt x="11342" y="215020"/>
                  </a:lnTo>
                  <a:lnTo>
                    <a:pt x="27" y="203705"/>
                  </a:lnTo>
                  <a:lnTo>
                    <a:pt x="11342" y="203705"/>
                  </a:lnTo>
                  <a:lnTo>
                    <a:pt x="22657" y="181075"/>
                  </a:lnTo>
                  <a:lnTo>
                    <a:pt x="33972" y="158445"/>
                  </a:lnTo>
                  <a:lnTo>
                    <a:pt x="56602" y="101870"/>
                  </a:lnTo>
                  <a:lnTo>
                    <a:pt x="90548" y="56610"/>
                  </a:lnTo>
                  <a:lnTo>
                    <a:pt x="90548" y="33980"/>
                  </a:lnTo>
                  <a:lnTo>
                    <a:pt x="90548" y="22665"/>
                  </a:lnTo>
                  <a:lnTo>
                    <a:pt x="90548" y="11350"/>
                  </a:lnTo>
                  <a:lnTo>
                    <a:pt x="90548" y="35"/>
                  </a:lnTo>
                  <a:lnTo>
                    <a:pt x="101863" y="11350"/>
                  </a:lnTo>
                  <a:lnTo>
                    <a:pt x="113178" y="11350"/>
                  </a:lnTo>
                  <a:lnTo>
                    <a:pt x="147123" y="11350"/>
                  </a:lnTo>
                  <a:lnTo>
                    <a:pt x="181068" y="11350"/>
                  </a:lnTo>
                  <a:lnTo>
                    <a:pt x="192383" y="35"/>
                  </a:lnTo>
                  <a:lnTo>
                    <a:pt x="192383" y="35"/>
                  </a:lnTo>
                  <a:lnTo>
                    <a:pt x="203698" y="113185"/>
                  </a:lnTo>
                  <a:lnTo>
                    <a:pt x="169753" y="237650"/>
                  </a:lnTo>
                  <a:close/>
                </a:path>
              </a:pathLst>
            </a:custGeom>
            <a:solidFill>
              <a:sysClr val="window" lastClr="FFFFFF"/>
            </a:solidFill>
            <a:ln w="9525" cap="flat">
              <a:solidFill>
                <a:sysClr val="window" lastClr="FFFFFF"/>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199" name="Полилиния: фигура 221">
              <a:extLst>
                <a:ext uri="{FF2B5EF4-FFF2-40B4-BE49-F238E27FC236}">
                  <a16:creationId xmlns:a16="http://schemas.microsoft.com/office/drawing/2014/main" id="{33E2CC21-A6E7-413E-8CFD-C639D2FEC83E}"/>
                </a:ext>
              </a:extLst>
            </p:cNvPr>
            <p:cNvSpPr/>
            <p:nvPr/>
          </p:nvSpPr>
          <p:spPr>
            <a:xfrm>
              <a:off x="8373678" y="6029086"/>
              <a:ext cx="282590" cy="566963"/>
            </a:xfrm>
            <a:custGeom>
              <a:avLst/>
              <a:gdLst>
                <a:gd name="connsiteX0" fmla="*/ 79235 w 90520"/>
                <a:gd name="connsiteY0" fmla="*/ 124510 h 181040"/>
                <a:gd name="connsiteX1" fmla="*/ 67920 w 90520"/>
                <a:gd name="connsiteY1" fmla="*/ 158455 h 181040"/>
                <a:gd name="connsiteX2" fmla="*/ 45289 w 90520"/>
                <a:gd name="connsiteY2" fmla="*/ 181085 h 181040"/>
                <a:gd name="connsiteX3" fmla="*/ 45289 w 90520"/>
                <a:gd name="connsiteY3" fmla="*/ 169770 h 181040"/>
                <a:gd name="connsiteX4" fmla="*/ 45289 w 90520"/>
                <a:gd name="connsiteY4" fmla="*/ 158455 h 181040"/>
                <a:gd name="connsiteX5" fmla="*/ 45289 w 90520"/>
                <a:gd name="connsiteY5" fmla="*/ 147140 h 181040"/>
                <a:gd name="connsiteX6" fmla="*/ 11344 w 90520"/>
                <a:gd name="connsiteY6" fmla="*/ 158455 h 181040"/>
                <a:gd name="connsiteX7" fmla="*/ 29 w 90520"/>
                <a:gd name="connsiteY7" fmla="*/ 147140 h 181040"/>
                <a:gd name="connsiteX8" fmla="*/ 11344 w 90520"/>
                <a:gd name="connsiteY8" fmla="*/ 135825 h 181040"/>
                <a:gd name="connsiteX9" fmla="*/ 22659 w 90520"/>
                <a:gd name="connsiteY9" fmla="*/ 135825 h 181040"/>
                <a:gd name="connsiteX10" fmla="*/ 11344 w 90520"/>
                <a:gd name="connsiteY10" fmla="*/ 67935 h 181040"/>
                <a:gd name="connsiteX11" fmla="*/ 22659 w 90520"/>
                <a:gd name="connsiteY11" fmla="*/ 45 h 181040"/>
                <a:gd name="connsiteX12" fmla="*/ 22659 w 90520"/>
                <a:gd name="connsiteY12" fmla="*/ 45 h 181040"/>
                <a:gd name="connsiteX13" fmla="*/ 22659 w 90520"/>
                <a:gd name="connsiteY13" fmla="*/ 11360 h 181040"/>
                <a:gd name="connsiteX14" fmla="*/ 22659 w 90520"/>
                <a:gd name="connsiteY14" fmla="*/ 22675 h 181040"/>
                <a:gd name="connsiteX15" fmla="*/ 22659 w 90520"/>
                <a:gd name="connsiteY15" fmla="*/ 33990 h 181040"/>
                <a:gd name="connsiteX16" fmla="*/ 22659 w 90520"/>
                <a:gd name="connsiteY16" fmla="*/ 67935 h 181040"/>
                <a:gd name="connsiteX17" fmla="*/ 33974 w 90520"/>
                <a:gd name="connsiteY17" fmla="*/ 79250 h 181040"/>
                <a:gd name="connsiteX18" fmla="*/ 56604 w 90520"/>
                <a:gd name="connsiteY18" fmla="*/ 79250 h 181040"/>
                <a:gd name="connsiteX19" fmla="*/ 67920 w 90520"/>
                <a:gd name="connsiteY19" fmla="*/ 67935 h 181040"/>
                <a:gd name="connsiteX20" fmla="*/ 67920 w 90520"/>
                <a:gd name="connsiteY20" fmla="*/ 33990 h 181040"/>
                <a:gd name="connsiteX21" fmla="*/ 79235 w 90520"/>
                <a:gd name="connsiteY21" fmla="*/ 45 h 181040"/>
                <a:gd name="connsiteX22" fmla="*/ 90550 w 90520"/>
                <a:gd name="connsiteY22" fmla="*/ 11360 h 181040"/>
                <a:gd name="connsiteX23" fmla="*/ 79235 w 90520"/>
                <a:gd name="connsiteY23" fmla="*/ 33990 h 181040"/>
                <a:gd name="connsiteX24" fmla="*/ 79235 w 90520"/>
                <a:gd name="connsiteY24" fmla="*/ 79250 h 18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520" h="181040">
                  <a:moveTo>
                    <a:pt x="79235" y="124510"/>
                  </a:moveTo>
                  <a:lnTo>
                    <a:pt x="67920" y="158455"/>
                  </a:lnTo>
                  <a:lnTo>
                    <a:pt x="45289" y="181085"/>
                  </a:lnTo>
                  <a:lnTo>
                    <a:pt x="45289" y="169770"/>
                  </a:lnTo>
                  <a:lnTo>
                    <a:pt x="45289" y="158455"/>
                  </a:lnTo>
                  <a:lnTo>
                    <a:pt x="45289" y="147140"/>
                  </a:lnTo>
                  <a:lnTo>
                    <a:pt x="11344" y="158455"/>
                  </a:lnTo>
                  <a:lnTo>
                    <a:pt x="29" y="147140"/>
                  </a:lnTo>
                  <a:lnTo>
                    <a:pt x="11344" y="135825"/>
                  </a:lnTo>
                  <a:lnTo>
                    <a:pt x="22659" y="135825"/>
                  </a:lnTo>
                  <a:lnTo>
                    <a:pt x="11344" y="67935"/>
                  </a:lnTo>
                  <a:lnTo>
                    <a:pt x="22659" y="45"/>
                  </a:lnTo>
                  <a:lnTo>
                    <a:pt x="22659" y="45"/>
                  </a:lnTo>
                  <a:lnTo>
                    <a:pt x="22659" y="11360"/>
                  </a:lnTo>
                  <a:lnTo>
                    <a:pt x="22659" y="22675"/>
                  </a:lnTo>
                  <a:lnTo>
                    <a:pt x="22659" y="33990"/>
                  </a:lnTo>
                  <a:lnTo>
                    <a:pt x="22659" y="67935"/>
                  </a:lnTo>
                  <a:lnTo>
                    <a:pt x="33974" y="79250"/>
                  </a:lnTo>
                  <a:lnTo>
                    <a:pt x="56604" y="79250"/>
                  </a:lnTo>
                  <a:lnTo>
                    <a:pt x="67920" y="67935"/>
                  </a:lnTo>
                  <a:lnTo>
                    <a:pt x="67920" y="33990"/>
                  </a:lnTo>
                  <a:lnTo>
                    <a:pt x="79235" y="45"/>
                  </a:lnTo>
                  <a:lnTo>
                    <a:pt x="90550" y="11360"/>
                  </a:lnTo>
                  <a:lnTo>
                    <a:pt x="79235" y="33990"/>
                  </a:lnTo>
                  <a:lnTo>
                    <a:pt x="79235" y="79250"/>
                  </a:lnTo>
                  <a:close/>
                </a:path>
              </a:pathLst>
            </a:custGeom>
            <a:solidFill>
              <a:sysClr val="window" lastClr="FFFFFF"/>
            </a:solidFill>
            <a:ln w="9525" cap="flat">
              <a:solidFill>
                <a:sysClr val="window" lastClr="FFFFFF"/>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200" name="Полилиния: фигура 224">
              <a:extLst>
                <a:ext uri="{FF2B5EF4-FFF2-40B4-BE49-F238E27FC236}">
                  <a16:creationId xmlns:a16="http://schemas.microsoft.com/office/drawing/2014/main" id="{C0DB126F-C327-41AF-A66D-3D7916670728}"/>
                </a:ext>
              </a:extLst>
            </p:cNvPr>
            <p:cNvSpPr/>
            <p:nvPr/>
          </p:nvSpPr>
          <p:spPr>
            <a:xfrm>
              <a:off x="10746532" y="5050293"/>
              <a:ext cx="5296828" cy="3041298"/>
            </a:xfrm>
            <a:custGeom>
              <a:avLst/>
              <a:gdLst>
                <a:gd name="connsiteX0" fmla="*/ 1015840 w 1696689"/>
                <a:gd name="connsiteY0" fmla="*/ 111680 h 971135"/>
                <a:gd name="connsiteX1" fmla="*/ 948866 w 1696689"/>
                <a:gd name="connsiteY1" fmla="*/ 55863 h 971135"/>
                <a:gd name="connsiteX2" fmla="*/ 893049 w 1696689"/>
                <a:gd name="connsiteY2" fmla="*/ 11214 h 971135"/>
                <a:gd name="connsiteX3" fmla="*/ 870725 w 1696689"/>
                <a:gd name="connsiteY3" fmla="*/ 11214 h 971135"/>
                <a:gd name="connsiteX4" fmla="*/ 848400 w 1696689"/>
                <a:gd name="connsiteY4" fmla="*/ 11214 h 971135"/>
                <a:gd name="connsiteX5" fmla="*/ 848400 w 1696689"/>
                <a:gd name="connsiteY5" fmla="*/ 11214 h 971135"/>
                <a:gd name="connsiteX6" fmla="*/ 837232 w 1696689"/>
                <a:gd name="connsiteY6" fmla="*/ 46 h 971135"/>
                <a:gd name="connsiteX7" fmla="*/ 826075 w 1696689"/>
                <a:gd name="connsiteY7" fmla="*/ 11214 h 971135"/>
                <a:gd name="connsiteX8" fmla="*/ 803751 w 1696689"/>
                <a:gd name="connsiteY8" fmla="*/ 22382 h 971135"/>
                <a:gd name="connsiteX9" fmla="*/ 714453 w 1696689"/>
                <a:gd name="connsiteY9" fmla="*/ 11214 h 971135"/>
                <a:gd name="connsiteX10" fmla="*/ 636311 w 1696689"/>
                <a:gd name="connsiteY10" fmla="*/ 11214 h 971135"/>
                <a:gd name="connsiteX11" fmla="*/ 636311 w 1696689"/>
                <a:gd name="connsiteY11" fmla="*/ 11214 h 971135"/>
                <a:gd name="connsiteX12" fmla="*/ 602830 w 1696689"/>
                <a:gd name="connsiteY12" fmla="*/ 55863 h 971135"/>
                <a:gd name="connsiteX13" fmla="*/ 569337 w 1696689"/>
                <a:gd name="connsiteY13" fmla="*/ 100512 h 971135"/>
                <a:gd name="connsiteX14" fmla="*/ 558181 w 1696689"/>
                <a:gd name="connsiteY14" fmla="*/ 134005 h 971135"/>
                <a:gd name="connsiteX15" fmla="*/ 580505 w 1696689"/>
                <a:gd name="connsiteY15" fmla="*/ 134005 h 971135"/>
                <a:gd name="connsiteX16" fmla="*/ 591662 w 1696689"/>
                <a:gd name="connsiteY16" fmla="*/ 145162 h 971135"/>
                <a:gd name="connsiteX17" fmla="*/ 580505 w 1696689"/>
                <a:gd name="connsiteY17" fmla="*/ 178654 h 971135"/>
                <a:gd name="connsiteX18" fmla="*/ 569337 w 1696689"/>
                <a:gd name="connsiteY18" fmla="*/ 212135 h 971135"/>
                <a:gd name="connsiteX19" fmla="*/ 580505 w 1696689"/>
                <a:gd name="connsiteY19" fmla="*/ 234460 h 971135"/>
                <a:gd name="connsiteX20" fmla="*/ 580505 w 1696689"/>
                <a:gd name="connsiteY20" fmla="*/ 245628 h 971135"/>
                <a:gd name="connsiteX21" fmla="*/ 569337 w 1696689"/>
                <a:gd name="connsiteY21" fmla="*/ 256784 h 971135"/>
                <a:gd name="connsiteX22" fmla="*/ 558181 w 1696689"/>
                <a:gd name="connsiteY22" fmla="*/ 267952 h 971135"/>
                <a:gd name="connsiteX23" fmla="*/ 547013 w 1696689"/>
                <a:gd name="connsiteY23" fmla="*/ 256784 h 971135"/>
                <a:gd name="connsiteX24" fmla="*/ 524688 w 1696689"/>
                <a:gd name="connsiteY24" fmla="*/ 234460 h 971135"/>
                <a:gd name="connsiteX25" fmla="*/ 513531 w 1696689"/>
                <a:gd name="connsiteY25" fmla="*/ 234460 h 971135"/>
                <a:gd name="connsiteX26" fmla="*/ 502363 w 1696689"/>
                <a:gd name="connsiteY26" fmla="*/ 245628 h 971135"/>
                <a:gd name="connsiteX27" fmla="*/ 491207 w 1696689"/>
                <a:gd name="connsiteY27" fmla="*/ 234460 h 971135"/>
                <a:gd name="connsiteX28" fmla="*/ 491207 w 1696689"/>
                <a:gd name="connsiteY28" fmla="*/ 223303 h 971135"/>
                <a:gd name="connsiteX29" fmla="*/ 480039 w 1696689"/>
                <a:gd name="connsiteY29" fmla="*/ 223303 h 971135"/>
                <a:gd name="connsiteX30" fmla="*/ 457715 w 1696689"/>
                <a:gd name="connsiteY30" fmla="*/ 223303 h 971135"/>
                <a:gd name="connsiteX31" fmla="*/ 446547 w 1696689"/>
                <a:gd name="connsiteY31" fmla="*/ 212135 h 971135"/>
                <a:gd name="connsiteX32" fmla="*/ 424222 w 1696689"/>
                <a:gd name="connsiteY32" fmla="*/ 223303 h 971135"/>
                <a:gd name="connsiteX33" fmla="*/ 413065 w 1696689"/>
                <a:gd name="connsiteY33" fmla="*/ 212135 h 971135"/>
                <a:gd name="connsiteX34" fmla="*/ 413065 w 1696689"/>
                <a:gd name="connsiteY34" fmla="*/ 189811 h 971135"/>
                <a:gd name="connsiteX35" fmla="*/ 334924 w 1696689"/>
                <a:gd name="connsiteY35" fmla="*/ 134005 h 971135"/>
                <a:gd name="connsiteX36" fmla="*/ 256793 w 1696689"/>
                <a:gd name="connsiteY36" fmla="*/ 100512 h 971135"/>
                <a:gd name="connsiteX37" fmla="*/ 256793 w 1696689"/>
                <a:gd name="connsiteY37" fmla="*/ 156329 h 971135"/>
                <a:gd name="connsiteX38" fmla="*/ 279118 w 1696689"/>
                <a:gd name="connsiteY38" fmla="*/ 200979 h 971135"/>
                <a:gd name="connsiteX39" fmla="*/ 279118 w 1696689"/>
                <a:gd name="connsiteY39" fmla="*/ 256784 h 971135"/>
                <a:gd name="connsiteX40" fmla="*/ 256793 w 1696689"/>
                <a:gd name="connsiteY40" fmla="*/ 290277 h 971135"/>
                <a:gd name="connsiteX41" fmla="*/ 256793 w 1696689"/>
                <a:gd name="connsiteY41" fmla="*/ 312601 h 971135"/>
                <a:gd name="connsiteX42" fmla="*/ 267950 w 1696689"/>
                <a:gd name="connsiteY42" fmla="*/ 334926 h 971135"/>
                <a:gd name="connsiteX43" fmla="*/ 234469 w 1696689"/>
                <a:gd name="connsiteY43" fmla="*/ 346083 h 971135"/>
                <a:gd name="connsiteX44" fmla="*/ 212144 w 1696689"/>
                <a:gd name="connsiteY44" fmla="*/ 346083 h 971135"/>
                <a:gd name="connsiteX45" fmla="*/ 178652 w 1696689"/>
                <a:gd name="connsiteY45" fmla="*/ 390732 h 971135"/>
                <a:gd name="connsiteX46" fmla="*/ 167495 w 1696689"/>
                <a:gd name="connsiteY46" fmla="*/ 435392 h 971135"/>
                <a:gd name="connsiteX47" fmla="*/ 178652 w 1696689"/>
                <a:gd name="connsiteY47" fmla="*/ 446549 h 971135"/>
                <a:gd name="connsiteX48" fmla="*/ 189820 w 1696689"/>
                <a:gd name="connsiteY48" fmla="*/ 446549 h 971135"/>
                <a:gd name="connsiteX49" fmla="*/ 200976 w 1696689"/>
                <a:gd name="connsiteY49" fmla="*/ 435392 h 971135"/>
                <a:gd name="connsiteX50" fmla="*/ 212144 w 1696689"/>
                <a:gd name="connsiteY50" fmla="*/ 446549 h 971135"/>
                <a:gd name="connsiteX51" fmla="*/ 234469 w 1696689"/>
                <a:gd name="connsiteY51" fmla="*/ 457717 h 971135"/>
                <a:gd name="connsiteX52" fmla="*/ 234469 w 1696689"/>
                <a:gd name="connsiteY52" fmla="*/ 446549 h 971135"/>
                <a:gd name="connsiteX53" fmla="*/ 245625 w 1696689"/>
                <a:gd name="connsiteY53" fmla="*/ 424224 h 971135"/>
                <a:gd name="connsiteX54" fmla="*/ 279118 w 1696689"/>
                <a:gd name="connsiteY54" fmla="*/ 413068 h 971135"/>
                <a:gd name="connsiteX55" fmla="*/ 290275 w 1696689"/>
                <a:gd name="connsiteY55" fmla="*/ 424224 h 971135"/>
                <a:gd name="connsiteX56" fmla="*/ 301443 w 1696689"/>
                <a:gd name="connsiteY56" fmla="*/ 413068 h 971135"/>
                <a:gd name="connsiteX57" fmla="*/ 312599 w 1696689"/>
                <a:gd name="connsiteY57" fmla="*/ 413068 h 971135"/>
                <a:gd name="connsiteX58" fmla="*/ 323767 w 1696689"/>
                <a:gd name="connsiteY58" fmla="*/ 435392 h 971135"/>
                <a:gd name="connsiteX59" fmla="*/ 334924 w 1696689"/>
                <a:gd name="connsiteY59" fmla="*/ 457717 h 971135"/>
                <a:gd name="connsiteX60" fmla="*/ 290275 w 1696689"/>
                <a:gd name="connsiteY60" fmla="*/ 502366 h 971135"/>
                <a:gd name="connsiteX61" fmla="*/ 234469 w 1696689"/>
                <a:gd name="connsiteY61" fmla="*/ 547015 h 971135"/>
                <a:gd name="connsiteX62" fmla="*/ 223301 w 1696689"/>
                <a:gd name="connsiteY62" fmla="*/ 580496 h 971135"/>
                <a:gd name="connsiteX63" fmla="*/ 212144 w 1696689"/>
                <a:gd name="connsiteY63" fmla="*/ 602821 h 971135"/>
                <a:gd name="connsiteX64" fmla="*/ 145171 w 1696689"/>
                <a:gd name="connsiteY64" fmla="*/ 625145 h 971135"/>
                <a:gd name="connsiteX65" fmla="*/ 122846 w 1696689"/>
                <a:gd name="connsiteY65" fmla="*/ 625145 h 971135"/>
                <a:gd name="connsiteX66" fmla="*/ 100521 w 1696689"/>
                <a:gd name="connsiteY66" fmla="*/ 636313 h 971135"/>
                <a:gd name="connsiteX67" fmla="*/ 67029 w 1696689"/>
                <a:gd name="connsiteY67" fmla="*/ 692119 h 971135"/>
                <a:gd name="connsiteX68" fmla="*/ 67029 w 1696689"/>
                <a:gd name="connsiteY68" fmla="*/ 714444 h 971135"/>
                <a:gd name="connsiteX69" fmla="*/ 67029 w 1696689"/>
                <a:gd name="connsiteY69" fmla="*/ 725612 h 971135"/>
                <a:gd name="connsiteX70" fmla="*/ 22380 w 1696689"/>
                <a:gd name="connsiteY70" fmla="*/ 736768 h 971135"/>
                <a:gd name="connsiteX71" fmla="*/ 55 w 1696689"/>
                <a:gd name="connsiteY71" fmla="*/ 770261 h 971135"/>
                <a:gd name="connsiteX72" fmla="*/ 22380 w 1696689"/>
                <a:gd name="connsiteY72" fmla="*/ 792585 h 971135"/>
                <a:gd name="connsiteX73" fmla="*/ 33536 w 1696689"/>
                <a:gd name="connsiteY73" fmla="*/ 814910 h 971135"/>
                <a:gd name="connsiteX74" fmla="*/ 33536 w 1696689"/>
                <a:gd name="connsiteY74" fmla="*/ 814910 h 971135"/>
                <a:gd name="connsiteX75" fmla="*/ 33536 w 1696689"/>
                <a:gd name="connsiteY75" fmla="*/ 837234 h 971135"/>
                <a:gd name="connsiteX76" fmla="*/ 44704 w 1696689"/>
                <a:gd name="connsiteY76" fmla="*/ 870727 h 971135"/>
                <a:gd name="connsiteX77" fmla="*/ 33536 w 1696689"/>
                <a:gd name="connsiteY77" fmla="*/ 881883 h 971135"/>
                <a:gd name="connsiteX78" fmla="*/ 33536 w 1696689"/>
                <a:gd name="connsiteY78" fmla="*/ 904208 h 971135"/>
                <a:gd name="connsiteX79" fmla="*/ 67029 w 1696689"/>
                <a:gd name="connsiteY79" fmla="*/ 881883 h 971135"/>
                <a:gd name="connsiteX80" fmla="*/ 89354 w 1696689"/>
                <a:gd name="connsiteY80" fmla="*/ 859559 h 971135"/>
                <a:gd name="connsiteX81" fmla="*/ 89354 w 1696689"/>
                <a:gd name="connsiteY81" fmla="*/ 859559 h 971135"/>
                <a:gd name="connsiteX82" fmla="*/ 100521 w 1696689"/>
                <a:gd name="connsiteY82" fmla="*/ 859559 h 971135"/>
                <a:gd name="connsiteX83" fmla="*/ 111678 w 1696689"/>
                <a:gd name="connsiteY83" fmla="*/ 859559 h 971135"/>
                <a:gd name="connsiteX84" fmla="*/ 111678 w 1696689"/>
                <a:gd name="connsiteY84" fmla="*/ 848402 h 971135"/>
                <a:gd name="connsiteX85" fmla="*/ 156327 w 1696689"/>
                <a:gd name="connsiteY85" fmla="*/ 870727 h 971135"/>
                <a:gd name="connsiteX86" fmla="*/ 189820 w 1696689"/>
                <a:gd name="connsiteY86" fmla="*/ 881883 h 971135"/>
                <a:gd name="connsiteX87" fmla="*/ 234469 w 1696689"/>
                <a:gd name="connsiteY87" fmla="*/ 870727 h 971135"/>
                <a:gd name="connsiteX88" fmla="*/ 267950 w 1696689"/>
                <a:gd name="connsiteY88" fmla="*/ 870727 h 971135"/>
                <a:gd name="connsiteX89" fmla="*/ 267950 w 1696689"/>
                <a:gd name="connsiteY89" fmla="*/ 881883 h 971135"/>
                <a:gd name="connsiteX90" fmla="*/ 290275 w 1696689"/>
                <a:gd name="connsiteY90" fmla="*/ 870727 h 971135"/>
                <a:gd name="connsiteX91" fmla="*/ 279118 w 1696689"/>
                <a:gd name="connsiteY91" fmla="*/ 837234 h 971135"/>
                <a:gd name="connsiteX92" fmla="*/ 301443 w 1696689"/>
                <a:gd name="connsiteY92" fmla="*/ 781417 h 971135"/>
                <a:gd name="connsiteX93" fmla="*/ 368416 w 1696689"/>
                <a:gd name="connsiteY93" fmla="*/ 803753 h 971135"/>
                <a:gd name="connsiteX94" fmla="*/ 379573 w 1696689"/>
                <a:gd name="connsiteY94" fmla="*/ 803753 h 971135"/>
                <a:gd name="connsiteX95" fmla="*/ 390741 w 1696689"/>
                <a:gd name="connsiteY95" fmla="*/ 803753 h 971135"/>
                <a:gd name="connsiteX96" fmla="*/ 413065 w 1696689"/>
                <a:gd name="connsiteY96" fmla="*/ 826078 h 971135"/>
                <a:gd name="connsiteX97" fmla="*/ 401897 w 1696689"/>
                <a:gd name="connsiteY97" fmla="*/ 848402 h 971135"/>
                <a:gd name="connsiteX98" fmla="*/ 401897 w 1696689"/>
                <a:gd name="connsiteY98" fmla="*/ 848402 h 971135"/>
                <a:gd name="connsiteX99" fmla="*/ 435390 w 1696689"/>
                <a:gd name="connsiteY99" fmla="*/ 870727 h 971135"/>
                <a:gd name="connsiteX100" fmla="*/ 457715 w 1696689"/>
                <a:gd name="connsiteY100" fmla="*/ 859559 h 971135"/>
                <a:gd name="connsiteX101" fmla="*/ 480039 w 1696689"/>
                <a:gd name="connsiteY101" fmla="*/ 893051 h 971135"/>
                <a:gd name="connsiteX102" fmla="*/ 502363 w 1696689"/>
                <a:gd name="connsiteY102" fmla="*/ 904208 h 971135"/>
                <a:gd name="connsiteX103" fmla="*/ 524688 w 1696689"/>
                <a:gd name="connsiteY103" fmla="*/ 904208 h 971135"/>
                <a:gd name="connsiteX104" fmla="*/ 558181 w 1696689"/>
                <a:gd name="connsiteY104" fmla="*/ 893051 h 971135"/>
                <a:gd name="connsiteX105" fmla="*/ 569337 w 1696689"/>
                <a:gd name="connsiteY105" fmla="*/ 904208 h 971135"/>
                <a:gd name="connsiteX106" fmla="*/ 569337 w 1696689"/>
                <a:gd name="connsiteY106" fmla="*/ 915376 h 971135"/>
                <a:gd name="connsiteX107" fmla="*/ 580505 w 1696689"/>
                <a:gd name="connsiteY107" fmla="*/ 904208 h 971135"/>
                <a:gd name="connsiteX108" fmla="*/ 602830 w 1696689"/>
                <a:gd name="connsiteY108" fmla="*/ 904208 h 971135"/>
                <a:gd name="connsiteX109" fmla="*/ 613987 w 1696689"/>
                <a:gd name="connsiteY109" fmla="*/ 904208 h 971135"/>
                <a:gd name="connsiteX110" fmla="*/ 625154 w 1696689"/>
                <a:gd name="connsiteY110" fmla="*/ 915376 h 971135"/>
                <a:gd name="connsiteX111" fmla="*/ 625154 w 1696689"/>
                <a:gd name="connsiteY111" fmla="*/ 915376 h 971135"/>
                <a:gd name="connsiteX112" fmla="*/ 647479 w 1696689"/>
                <a:gd name="connsiteY112" fmla="*/ 904208 h 971135"/>
                <a:gd name="connsiteX113" fmla="*/ 680960 w 1696689"/>
                <a:gd name="connsiteY113" fmla="*/ 893051 h 971135"/>
                <a:gd name="connsiteX114" fmla="*/ 747934 w 1696689"/>
                <a:gd name="connsiteY114" fmla="*/ 960025 h 971135"/>
                <a:gd name="connsiteX115" fmla="*/ 859568 w 1696689"/>
                <a:gd name="connsiteY115" fmla="*/ 971181 h 971135"/>
                <a:gd name="connsiteX116" fmla="*/ 859568 w 1696689"/>
                <a:gd name="connsiteY116" fmla="*/ 960025 h 971135"/>
                <a:gd name="connsiteX117" fmla="*/ 881893 w 1696689"/>
                <a:gd name="connsiteY117" fmla="*/ 948857 h 971135"/>
                <a:gd name="connsiteX118" fmla="*/ 893049 w 1696689"/>
                <a:gd name="connsiteY118" fmla="*/ 926533 h 971135"/>
                <a:gd name="connsiteX119" fmla="*/ 904217 w 1696689"/>
                <a:gd name="connsiteY119" fmla="*/ 893051 h 971135"/>
                <a:gd name="connsiteX120" fmla="*/ 926542 w 1696689"/>
                <a:gd name="connsiteY120" fmla="*/ 893051 h 971135"/>
                <a:gd name="connsiteX121" fmla="*/ 937698 w 1696689"/>
                <a:gd name="connsiteY121" fmla="*/ 870727 h 971135"/>
                <a:gd name="connsiteX122" fmla="*/ 926542 w 1696689"/>
                <a:gd name="connsiteY122" fmla="*/ 859559 h 971135"/>
                <a:gd name="connsiteX123" fmla="*/ 926542 w 1696689"/>
                <a:gd name="connsiteY123" fmla="*/ 848402 h 971135"/>
                <a:gd name="connsiteX124" fmla="*/ 948866 w 1696689"/>
                <a:gd name="connsiteY124" fmla="*/ 803753 h 971135"/>
                <a:gd name="connsiteX125" fmla="*/ 971191 w 1696689"/>
                <a:gd name="connsiteY125" fmla="*/ 759093 h 971135"/>
                <a:gd name="connsiteX126" fmla="*/ 1015840 w 1696689"/>
                <a:gd name="connsiteY126" fmla="*/ 714444 h 971135"/>
                <a:gd name="connsiteX127" fmla="*/ 1060489 w 1696689"/>
                <a:gd name="connsiteY127" fmla="*/ 669794 h 971135"/>
                <a:gd name="connsiteX128" fmla="*/ 1071646 w 1696689"/>
                <a:gd name="connsiteY128" fmla="*/ 602821 h 971135"/>
                <a:gd name="connsiteX129" fmla="*/ 1082814 w 1696689"/>
                <a:gd name="connsiteY129" fmla="*/ 591664 h 971135"/>
                <a:gd name="connsiteX130" fmla="*/ 1105138 w 1696689"/>
                <a:gd name="connsiteY130" fmla="*/ 580496 h 971135"/>
                <a:gd name="connsiteX131" fmla="*/ 1105138 w 1696689"/>
                <a:gd name="connsiteY131" fmla="*/ 580496 h 971135"/>
                <a:gd name="connsiteX132" fmla="*/ 1116295 w 1696689"/>
                <a:gd name="connsiteY132" fmla="*/ 569339 h 971135"/>
                <a:gd name="connsiteX133" fmla="*/ 1127463 w 1696689"/>
                <a:gd name="connsiteY133" fmla="*/ 569339 h 971135"/>
                <a:gd name="connsiteX134" fmla="*/ 1149787 w 1696689"/>
                <a:gd name="connsiteY134" fmla="*/ 558172 h 971135"/>
                <a:gd name="connsiteX135" fmla="*/ 1172112 w 1696689"/>
                <a:gd name="connsiteY135" fmla="*/ 558172 h 971135"/>
                <a:gd name="connsiteX136" fmla="*/ 1172112 w 1696689"/>
                <a:gd name="connsiteY136" fmla="*/ 558172 h 971135"/>
                <a:gd name="connsiteX137" fmla="*/ 1172112 w 1696689"/>
                <a:gd name="connsiteY137" fmla="*/ 569339 h 971135"/>
                <a:gd name="connsiteX138" fmla="*/ 1183268 w 1696689"/>
                <a:gd name="connsiteY138" fmla="*/ 591664 h 971135"/>
                <a:gd name="connsiteX139" fmla="*/ 1205593 w 1696689"/>
                <a:gd name="connsiteY139" fmla="*/ 580496 h 971135"/>
                <a:gd name="connsiteX140" fmla="*/ 1227918 w 1696689"/>
                <a:gd name="connsiteY140" fmla="*/ 569339 h 971135"/>
                <a:gd name="connsiteX141" fmla="*/ 1250253 w 1696689"/>
                <a:gd name="connsiteY141" fmla="*/ 558172 h 971135"/>
                <a:gd name="connsiteX142" fmla="*/ 1250253 w 1696689"/>
                <a:gd name="connsiteY142" fmla="*/ 558172 h 971135"/>
                <a:gd name="connsiteX143" fmla="*/ 1250253 w 1696689"/>
                <a:gd name="connsiteY143" fmla="*/ 547015 h 971135"/>
                <a:gd name="connsiteX144" fmla="*/ 1283734 w 1696689"/>
                <a:gd name="connsiteY144" fmla="*/ 535847 h 971135"/>
                <a:gd name="connsiteX145" fmla="*/ 1306059 w 1696689"/>
                <a:gd name="connsiteY145" fmla="*/ 524690 h 971135"/>
                <a:gd name="connsiteX146" fmla="*/ 1339552 w 1696689"/>
                <a:gd name="connsiteY146" fmla="*/ 524690 h 971135"/>
                <a:gd name="connsiteX147" fmla="*/ 1361876 w 1696689"/>
                <a:gd name="connsiteY147" fmla="*/ 535847 h 971135"/>
                <a:gd name="connsiteX148" fmla="*/ 1361876 w 1696689"/>
                <a:gd name="connsiteY148" fmla="*/ 535847 h 971135"/>
                <a:gd name="connsiteX149" fmla="*/ 1395357 w 1696689"/>
                <a:gd name="connsiteY149" fmla="*/ 502366 h 971135"/>
                <a:gd name="connsiteX150" fmla="*/ 1428850 w 1696689"/>
                <a:gd name="connsiteY150" fmla="*/ 491198 h 971135"/>
                <a:gd name="connsiteX151" fmla="*/ 1428850 w 1696689"/>
                <a:gd name="connsiteY151" fmla="*/ 480041 h 971135"/>
                <a:gd name="connsiteX152" fmla="*/ 1451174 w 1696689"/>
                <a:gd name="connsiteY152" fmla="*/ 457717 h 971135"/>
                <a:gd name="connsiteX153" fmla="*/ 1484656 w 1696689"/>
                <a:gd name="connsiteY153" fmla="*/ 457717 h 971135"/>
                <a:gd name="connsiteX154" fmla="*/ 1529305 w 1696689"/>
                <a:gd name="connsiteY154" fmla="*/ 446549 h 971135"/>
                <a:gd name="connsiteX155" fmla="*/ 1540473 w 1696689"/>
                <a:gd name="connsiteY155" fmla="*/ 446549 h 971135"/>
                <a:gd name="connsiteX156" fmla="*/ 1551629 w 1696689"/>
                <a:gd name="connsiteY156" fmla="*/ 446549 h 971135"/>
                <a:gd name="connsiteX157" fmla="*/ 1562797 w 1696689"/>
                <a:gd name="connsiteY157" fmla="*/ 446549 h 971135"/>
                <a:gd name="connsiteX158" fmla="*/ 1573954 w 1696689"/>
                <a:gd name="connsiteY158" fmla="*/ 446549 h 971135"/>
                <a:gd name="connsiteX159" fmla="*/ 1585122 w 1696689"/>
                <a:gd name="connsiteY159" fmla="*/ 435392 h 971135"/>
                <a:gd name="connsiteX160" fmla="*/ 1596278 w 1696689"/>
                <a:gd name="connsiteY160" fmla="*/ 413068 h 971135"/>
                <a:gd name="connsiteX161" fmla="*/ 1652096 w 1696689"/>
                <a:gd name="connsiteY161" fmla="*/ 390732 h 971135"/>
                <a:gd name="connsiteX162" fmla="*/ 1696745 w 1696689"/>
                <a:gd name="connsiteY162" fmla="*/ 357251 h 971135"/>
                <a:gd name="connsiteX163" fmla="*/ 1685588 w 1696689"/>
                <a:gd name="connsiteY163" fmla="*/ 323758 h 971135"/>
                <a:gd name="connsiteX164" fmla="*/ 1663264 w 1696689"/>
                <a:gd name="connsiteY164" fmla="*/ 290277 h 971135"/>
                <a:gd name="connsiteX165" fmla="*/ 1674420 w 1696689"/>
                <a:gd name="connsiteY165" fmla="*/ 245628 h 971135"/>
                <a:gd name="connsiteX166" fmla="*/ 1685588 w 1696689"/>
                <a:gd name="connsiteY166" fmla="*/ 245628 h 971135"/>
                <a:gd name="connsiteX167" fmla="*/ 1696745 w 1696689"/>
                <a:gd name="connsiteY167" fmla="*/ 234460 h 971135"/>
                <a:gd name="connsiteX168" fmla="*/ 1674420 w 1696689"/>
                <a:gd name="connsiteY168" fmla="*/ 223303 h 971135"/>
                <a:gd name="connsiteX169" fmla="*/ 1663264 w 1696689"/>
                <a:gd name="connsiteY169" fmla="*/ 223303 h 971135"/>
                <a:gd name="connsiteX170" fmla="*/ 1652096 w 1696689"/>
                <a:gd name="connsiteY170" fmla="*/ 223303 h 971135"/>
                <a:gd name="connsiteX171" fmla="*/ 1640939 w 1696689"/>
                <a:gd name="connsiteY171" fmla="*/ 234460 h 971135"/>
                <a:gd name="connsiteX172" fmla="*/ 1618603 w 1696689"/>
                <a:gd name="connsiteY172" fmla="*/ 245628 h 971135"/>
                <a:gd name="connsiteX173" fmla="*/ 1596278 w 1696689"/>
                <a:gd name="connsiteY173" fmla="*/ 256784 h 971135"/>
                <a:gd name="connsiteX174" fmla="*/ 1573954 w 1696689"/>
                <a:gd name="connsiteY174" fmla="*/ 267952 h 971135"/>
                <a:gd name="connsiteX175" fmla="*/ 1551629 w 1696689"/>
                <a:gd name="connsiteY175" fmla="*/ 279109 h 971135"/>
                <a:gd name="connsiteX176" fmla="*/ 1540473 w 1696689"/>
                <a:gd name="connsiteY176" fmla="*/ 279109 h 971135"/>
                <a:gd name="connsiteX177" fmla="*/ 1529305 w 1696689"/>
                <a:gd name="connsiteY177" fmla="*/ 267952 h 971135"/>
                <a:gd name="connsiteX178" fmla="*/ 1518148 w 1696689"/>
                <a:gd name="connsiteY178" fmla="*/ 290277 h 971135"/>
                <a:gd name="connsiteX179" fmla="*/ 1518148 w 1696689"/>
                <a:gd name="connsiteY179" fmla="*/ 301434 h 971135"/>
                <a:gd name="connsiteX180" fmla="*/ 1440006 w 1696689"/>
                <a:gd name="connsiteY180" fmla="*/ 323758 h 971135"/>
                <a:gd name="connsiteX181" fmla="*/ 1373033 w 1696689"/>
                <a:gd name="connsiteY181" fmla="*/ 334926 h 971135"/>
                <a:gd name="connsiteX182" fmla="*/ 1361876 w 1696689"/>
                <a:gd name="connsiteY182" fmla="*/ 323758 h 971135"/>
                <a:gd name="connsiteX183" fmla="*/ 1350708 w 1696689"/>
                <a:gd name="connsiteY183" fmla="*/ 312601 h 971135"/>
                <a:gd name="connsiteX184" fmla="*/ 1015840 w 1696689"/>
                <a:gd name="connsiteY184" fmla="*/ 111680 h 97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696689" h="971135">
                  <a:moveTo>
                    <a:pt x="1015840" y="111680"/>
                  </a:moveTo>
                  <a:lnTo>
                    <a:pt x="948866" y="55863"/>
                  </a:lnTo>
                  <a:lnTo>
                    <a:pt x="893049" y="11214"/>
                  </a:lnTo>
                  <a:lnTo>
                    <a:pt x="870725" y="11214"/>
                  </a:lnTo>
                  <a:lnTo>
                    <a:pt x="848400" y="11214"/>
                  </a:lnTo>
                  <a:lnTo>
                    <a:pt x="848400" y="11214"/>
                  </a:lnTo>
                  <a:lnTo>
                    <a:pt x="837232" y="46"/>
                  </a:lnTo>
                  <a:lnTo>
                    <a:pt x="826075" y="11214"/>
                  </a:lnTo>
                  <a:lnTo>
                    <a:pt x="803751" y="22382"/>
                  </a:lnTo>
                  <a:lnTo>
                    <a:pt x="714453" y="11214"/>
                  </a:lnTo>
                  <a:lnTo>
                    <a:pt x="636311" y="11214"/>
                  </a:lnTo>
                  <a:lnTo>
                    <a:pt x="636311" y="11214"/>
                  </a:lnTo>
                  <a:lnTo>
                    <a:pt x="602830" y="55863"/>
                  </a:lnTo>
                  <a:lnTo>
                    <a:pt x="569337" y="100512"/>
                  </a:lnTo>
                  <a:lnTo>
                    <a:pt x="558181" y="134005"/>
                  </a:lnTo>
                  <a:lnTo>
                    <a:pt x="580505" y="134005"/>
                  </a:lnTo>
                  <a:lnTo>
                    <a:pt x="591662" y="145162"/>
                  </a:lnTo>
                  <a:lnTo>
                    <a:pt x="580505" y="178654"/>
                  </a:lnTo>
                  <a:lnTo>
                    <a:pt x="569337" y="212135"/>
                  </a:lnTo>
                  <a:lnTo>
                    <a:pt x="580505" y="234460"/>
                  </a:lnTo>
                  <a:lnTo>
                    <a:pt x="580505" y="245628"/>
                  </a:lnTo>
                  <a:lnTo>
                    <a:pt x="569337" y="256784"/>
                  </a:lnTo>
                  <a:lnTo>
                    <a:pt x="558181" y="267952"/>
                  </a:lnTo>
                  <a:lnTo>
                    <a:pt x="547013" y="256784"/>
                  </a:lnTo>
                  <a:lnTo>
                    <a:pt x="524688" y="234460"/>
                  </a:lnTo>
                  <a:lnTo>
                    <a:pt x="513531" y="234460"/>
                  </a:lnTo>
                  <a:lnTo>
                    <a:pt x="502363" y="245628"/>
                  </a:lnTo>
                  <a:lnTo>
                    <a:pt x="491207" y="234460"/>
                  </a:lnTo>
                  <a:lnTo>
                    <a:pt x="491207" y="223303"/>
                  </a:lnTo>
                  <a:lnTo>
                    <a:pt x="480039" y="223303"/>
                  </a:lnTo>
                  <a:lnTo>
                    <a:pt x="457715" y="223303"/>
                  </a:lnTo>
                  <a:lnTo>
                    <a:pt x="446547" y="212135"/>
                  </a:lnTo>
                  <a:lnTo>
                    <a:pt x="424222" y="223303"/>
                  </a:lnTo>
                  <a:lnTo>
                    <a:pt x="413065" y="212135"/>
                  </a:lnTo>
                  <a:lnTo>
                    <a:pt x="413065" y="189811"/>
                  </a:lnTo>
                  <a:lnTo>
                    <a:pt x="334924" y="134005"/>
                  </a:lnTo>
                  <a:lnTo>
                    <a:pt x="256793" y="100512"/>
                  </a:lnTo>
                  <a:lnTo>
                    <a:pt x="256793" y="156329"/>
                  </a:lnTo>
                  <a:lnTo>
                    <a:pt x="279118" y="200979"/>
                  </a:lnTo>
                  <a:lnTo>
                    <a:pt x="279118" y="256784"/>
                  </a:lnTo>
                  <a:lnTo>
                    <a:pt x="256793" y="290277"/>
                  </a:lnTo>
                  <a:lnTo>
                    <a:pt x="256793" y="312601"/>
                  </a:lnTo>
                  <a:lnTo>
                    <a:pt x="267950" y="334926"/>
                  </a:lnTo>
                  <a:lnTo>
                    <a:pt x="234469" y="346083"/>
                  </a:lnTo>
                  <a:lnTo>
                    <a:pt x="212144" y="346083"/>
                  </a:lnTo>
                  <a:lnTo>
                    <a:pt x="178652" y="390732"/>
                  </a:lnTo>
                  <a:lnTo>
                    <a:pt x="167495" y="435392"/>
                  </a:lnTo>
                  <a:lnTo>
                    <a:pt x="178652" y="446549"/>
                  </a:lnTo>
                  <a:lnTo>
                    <a:pt x="189820" y="446549"/>
                  </a:lnTo>
                  <a:lnTo>
                    <a:pt x="200976" y="435392"/>
                  </a:lnTo>
                  <a:lnTo>
                    <a:pt x="212144" y="446549"/>
                  </a:lnTo>
                  <a:lnTo>
                    <a:pt x="234469" y="457717"/>
                  </a:lnTo>
                  <a:lnTo>
                    <a:pt x="234469" y="446549"/>
                  </a:lnTo>
                  <a:lnTo>
                    <a:pt x="245625" y="424224"/>
                  </a:lnTo>
                  <a:lnTo>
                    <a:pt x="279118" y="413068"/>
                  </a:lnTo>
                  <a:lnTo>
                    <a:pt x="290275" y="424224"/>
                  </a:lnTo>
                  <a:lnTo>
                    <a:pt x="301443" y="413068"/>
                  </a:lnTo>
                  <a:lnTo>
                    <a:pt x="312599" y="413068"/>
                  </a:lnTo>
                  <a:lnTo>
                    <a:pt x="323767" y="435392"/>
                  </a:lnTo>
                  <a:lnTo>
                    <a:pt x="334924" y="457717"/>
                  </a:lnTo>
                  <a:lnTo>
                    <a:pt x="290275" y="502366"/>
                  </a:lnTo>
                  <a:lnTo>
                    <a:pt x="234469" y="547015"/>
                  </a:lnTo>
                  <a:lnTo>
                    <a:pt x="223301" y="580496"/>
                  </a:lnTo>
                  <a:lnTo>
                    <a:pt x="212144" y="602821"/>
                  </a:lnTo>
                  <a:lnTo>
                    <a:pt x="145171" y="625145"/>
                  </a:lnTo>
                  <a:lnTo>
                    <a:pt x="122846" y="625145"/>
                  </a:lnTo>
                  <a:lnTo>
                    <a:pt x="100521" y="636313"/>
                  </a:lnTo>
                  <a:lnTo>
                    <a:pt x="67029" y="692119"/>
                  </a:lnTo>
                  <a:lnTo>
                    <a:pt x="67029" y="714444"/>
                  </a:lnTo>
                  <a:lnTo>
                    <a:pt x="67029" y="725612"/>
                  </a:lnTo>
                  <a:lnTo>
                    <a:pt x="22380" y="736768"/>
                  </a:lnTo>
                  <a:lnTo>
                    <a:pt x="55" y="770261"/>
                  </a:lnTo>
                  <a:lnTo>
                    <a:pt x="22380" y="792585"/>
                  </a:lnTo>
                  <a:lnTo>
                    <a:pt x="33536" y="814910"/>
                  </a:lnTo>
                  <a:lnTo>
                    <a:pt x="33536" y="814910"/>
                  </a:lnTo>
                  <a:lnTo>
                    <a:pt x="33536" y="837234"/>
                  </a:lnTo>
                  <a:lnTo>
                    <a:pt x="44704" y="870727"/>
                  </a:lnTo>
                  <a:lnTo>
                    <a:pt x="33536" y="881883"/>
                  </a:lnTo>
                  <a:lnTo>
                    <a:pt x="33536" y="904208"/>
                  </a:lnTo>
                  <a:lnTo>
                    <a:pt x="67029" y="881883"/>
                  </a:lnTo>
                  <a:lnTo>
                    <a:pt x="89354" y="859559"/>
                  </a:lnTo>
                  <a:lnTo>
                    <a:pt x="89354" y="859559"/>
                  </a:lnTo>
                  <a:lnTo>
                    <a:pt x="100521" y="859559"/>
                  </a:lnTo>
                  <a:lnTo>
                    <a:pt x="111678" y="859559"/>
                  </a:lnTo>
                  <a:lnTo>
                    <a:pt x="111678" y="848402"/>
                  </a:lnTo>
                  <a:lnTo>
                    <a:pt x="156327" y="870727"/>
                  </a:lnTo>
                  <a:lnTo>
                    <a:pt x="189820" y="881883"/>
                  </a:lnTo>
                  <a:lnTo>
                    <a:pt x="234469" y="870727"/>
                  </a:lnTo>
                  <a:lnTo>
                    <a:pt x="267950" y="870727"/>
                  </a:lnTo>
                  <a:lnTo>
                    <a:pt x="267950" y="881883"/>
                  </a:lnTo>
                  <a:lnTo>
                    <a:pt x="290275" y="870727"/>
                  </a:lnTo>
                  <a:lnTo>
                    <a:pt x="279118" y="837234"/>
                  </a:lnTo>
                  <a:lnTo>
                    <a:pt x="301443" y="781417"/>
                  </a:lnTo>
                  <a:lnTo>
                    <a:pt x="368416" y="803753"/>
                  </a:lnTo>
                  <a:lnTo>
                    <a:pt x="379573" y="803753"/>
                  </a:lnTo>
                  <a:lnTo>
                    <a:pt x="390741" y="803753"/>
                  </a:lnTo>
                  <a:lnTo>
                    <a:pt x="413065" y="826078"/>
                  </a:lnTo>
                  <a:lnTo>
                    <a:pt x="401897" y="848402"/>
                  </a:lnTo>
                  <a:lnTo>
                    <a:pt x="401897" y="848402"/>
                  </a:lnTo>
                  <a:lnTo>
                    <a:pt x="435390" y="870727"/>
                  </a:lnTo>
                  <a:lnTo>
                    <a:pt x="457715" y="859559"/>
                  </a:lnTo>
                  <a:lnTo>
                    <a:pt x="480039" y="893051"/>
                  </a:lnTo>
                  <a:lnTo>
                    <a:pt x="502363" y="904208"/>
                  </a:lnTo>
                  <a:lnTo>
                    <a:pt x="524688" y="904208"/>
                  </a:lnTo>
                  <a:lnTo>
                    <a:pt x="558181" y="893051"/>
                  </a:lnTo>
                  <a:lnTo>
                    <a:pt x="569337" y="904208"/>
                  </a:lnTo>
                  <a:lnTo>
                    <a:pt x="569337" y="915376"/>
                  </a:lnTo>
                  <a:lnTo>
                    <a:pt x="580505" y="904208"/>
                  </a:lnTo>
                  <a:lnTo>
                    <a:pt x="602830" y="904208"/>
                  </a:lnTo>
                  <a:lnTo>
                    <a:pt x="613987" y="904208"/>
                  </a:lnTo>
                  <a:lnTo>
                    <a:pt x="625154" y="915376"/>
                  </a:lnTo>
                  <a:lnTo>
                    <a:pt x="625154" y="915376"/>
                  </a:lnTo>
                  <a:lnTo>
                    <a:pt x="647479" y="904208"/>
                  </a:lnTo>
                  <a:lnTo>
                    <a:pt x="680960" y="893051"/>
                  </a:lnTo>
                  <a:lnTo>
                    <a:pt x="747934" y="960025"/>
                  </a:lnTo>
                  <a:lnTo>
                    <a:pt x="859568" y="971181"/>
                  </a:lnTo>
                  <a:lnTo>
                    <a:pt x="859568" y="960025"/>
                  </a:lnTo>
                  <a:lnTo>
                    <a:pt x="881893" y="948857"/>
                  </a:lnTo>
                  <a:lnTo>
                    <a:pt x="893049" y="926533"/>
                  </a:lnTo>
                  <a:lnTo>
                    <a:pt x="904217" y="893051"/>
                  </a:lnTo>
                  <a:lnTo>
                    <a:pt x="926542" y="893051"/>
                  </a:lnTo>
                  <a:lnTo>
                    <a:pt x="937698" y="870727"/>
                  </a:lnTo>
                  <a:lnTo>
                    <a:pt x="926542" y="859559"/>
                  </a:lnTo>
                  <a:lnTo>
                    <a:pt x="926542" y="848402"/>
                  </a:lnTo>
                  <a:lnTo>
                    <a:pt x="948866" y="803753"/>
                  </a:lnTo>
                  <a:lnTo>
                    <a:pt x="971191" y="759093"/>
                  </a:lnTo>
                  <a:lnTo>
                    <a:pt x="1015840" y="714444"/>
                  </a:lnTo>
                  <a:lnTo>
                    <a:pt x="1060489" y="669794"/>
                  </a:lnTo>
                  <a:lnTo>
                    <a:pt x="1071646" y="602821"/>
                  </a:lnTo>
                  <a:lnTo>
                    <a:pt x="1082814" y="591664"/>
                  </a:lnTo>
                  <a:lnTo>
                    <a:pt x="1105138" y="580496"/>
                  </a:lnTo>
                  <a:lnTo>
                    <a:pt x="1105138" y="580496"/>
                  </a:lnTo>
                  <a:lnTo>
                    <a:pt x="1116295" y="569339"/>
                  </a:lnTo>
                  <a:lnTo>
                    <a:pt x="1127463" y="569339"/>
                  </a:lnTo>
                  <a:lnTo>
                    <a:pt x="1149787" y="558172"/>
                  </a:lnTo>
                  <a:lnTo>
                    <a:pt x="1172112" y="558172"/>
                  </a:lnTo>
                  <a:lnTo>
                    <a:pt x="1172112" y="558172"/>
                  </a:lnTo>
                  <a:lnTo>
                    <a:pt x="1172112" y="569339"/>
                  </a:lnTo>
                  <a:lnTo>
                    <a:pt x="1183268" y="591664"/>
                  </a:lnTo>
                  <a:lnTo>
                    <a:pt x="1205593" y="580496"/>
                  </a:lnTo>
                  <a:lnTo>
                    <a:pt x="1227918" y="569339"/>
                  </a:lnTo>
                  <a:lnTo>
                    <a:pt x="1250253" y="558172"/>
                  </a:lnTo>
                  <a:lnTo>
                    <a:pt x="1250253" y="558172"/>
                  </a:lnTo>
                  <a:lnTo>
                    <a:pt x="1250253" y="547015"/>
                  </a:lnTo>
                  <a:lnTo>
                    <a:pt x="1283734" y="535847"/>
                  </a:lnTo>
                  <a:lnTo>
                    <a:pt x="1306059" y="524690"/>
                  </a:lnTo>
                  <a:lnTo>
                    <a:pt x="1339552" y="524690"/>
                  </a:lnTo>
                  <a:lnTo>
                    <a:pt x="1361876" y="535847"/>
                  </a:lnTo>
                  <a:lnTo>
                    <a:pt x="1361876" y="535847"/>
                  </a:lnTo>
                  <a:lnTo>
                    <a:pt x="1395357" y="502366"/>
                  </a:lnTo>
                  <a:lnTo>
                    <a:pt x="1428850" y="491198"/>
                  </a:lnTo>
                  <a:lnTo>
                    <a:pt x="1428850" y="480041"/>
                  </a:lnTo>
                  <a:lnTo>
                    <a:pt x="1451174" y="457717"/>
                  </a:lnTo>
                  <a:lnTo>
                    <a:pt x="1484656" y="457717"/>
                  </a:lnTo>
                  <a:lnTo>
                    <a:pt x="1529305" y="446549"/>
                  </a:lnTo>
                  <a:lnTo>
                    <a:pt x="1540473" y="446549"/>
                  </a:lnTo>
                  <a:lnTo>
                    <a:pt x="1551629" y="446549"/>
                  </a:lnTo>
                  <a:lnTo>
                    <a:pt x="1562797" y="446549"/>
                  </a:lnTo>
                  <a:lnTo>
                    <a:pt x="1573954" y="446549"/>
                  </a:lnTo>
                  <a:lnTo>
                    <a:pt x="1585122" y="435392"/>
                  </a:lnTo>
                  <a:lnTo>
                    <a:pt x="1596278" y="413068"/>
                  </a:lnTo>
                  <a:lnTo>
                    <a:pt x="1652096" y="390732"/>
                  </a:lnTo>
                  <a:lnTo>
                    <a:pt x="1696745" y="357251"/>
                  </a:lnTo>
                  <a:lnTo>
                    <a:pt x="1685588" y="323758"/>
                  </a:lnTo>
                  <a:lnTo>
                    <a:pt x="1663264" y="290277"/>
                  </a:lnTo>
                  <a:lnTo>
                    <a:pt x="1674420" y="245628"/>
                  </a:lnTo>
                  <a:lnTo>
                    <a:pt x="1685588" y="245628"/>
                  </a:lnTo>
                  <a:lnTo>
                    <a:pt x="1696745" y="234460"/>
                  </a:lnTo>
                  <a:lnTo>
                    <a:pt x="1674420" y="223303"/>
                  </a:lnTo>
                  <a:lnTo>
                    <a:pt x="1663264" y="223303"/>
                  </a:lnTo>
                  <a:lnTo>
                    <a:pt x="1652096" y="223303"/>
                  </a:lnTo>
                  <a:lnTo>
                    <a:pt x="1640939" y="234460"/>
                  </a:lnTo>
                  <a:lnTo>
                    <a:pt x="1618603" y="245628"/>
                  </a:lnTo>
                  <a:lnTo>
                    <a:pt x="1596278" y="256784"/>
                  </a:lnTo>
                  <a:lnTo>
                    <a:pt x="1573954" y="267952"/>
                  </a:lnTo>
                  <a:lnTo>
                    <a:pt x="1551629" y="279109"/>
                  </a:lnTo>
                  <a:lnTo>
                    <a:pt x="1540473" y="279109"/>
                  </a:lnTo>
                  <a:lnTo>
                    <a:pt x="1529305" y="267952"/>
                  </a:lnTo>
                  <a:lnTo>
                    <a:pt x="1518148" y="290277"/>
                  </a:lnTo>
                  <a:lnTo>
                    <a:pt x="1518148" y="301434"/>
                  </a:lnTo>
                  <a:lnTo>
                    <a:pt x="1440006" y="323758"/>
                  </a:lnTo>
                  <a:lnTo>
                    <a:pt x="1373033" y="334926"/>
                  </a:lnTo>
                  <a:lnTo>
                    <a:pt x="1361876" y="323758"/>
                  </a:lnTo>
                  <a:lnTo>
                    <a:pt x="1350708" y="312601"/>
                  </a:lnTo>
                  <a:lnTo>
                    <a:pt x="1015840" y="111680"/>
                  </a:lnTo>
                  <a:close/>
                </a:path>
              </a:pathLst>
            </a:custGeom>
            <a:solidFill>
              <a:srgbClr val="DC9800"/>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201" name="Полилиния: фигура 227">
              <a:extLst>
                <a:ext uri="{FF2B5EF4-FFF2-40B4-BE49-F238E27FC236}">
                  <a16:creationId xmlns:a16="http://schemas.microsoft.com/office/drawing/2014/main" id="{C50B241B-1C16-4777-B417-24BA966BC5A4}"/>
                </a:ext>
              </a:extLst>
            </p:cNvPr>
            <p:cNvSpPr/>
            <p:nvPr/>
          </p:nvSpPr>
          <p:spPr>
            <a:xfrm>
              <a:off x="10049588" y="1309871"/>
              <a:ext cx="1951434" cy="2551888"/>
            </a:xfrm>
            <a:custGeom>
              <a:avLst/>
              <a:gdLst>
                <a:gd name="connsiteX0" fmla="*/ 401885 w 625087"/>
                <a:gd name="connsiteY0" fmla="*/ 25 h 814858"/>
                <a:gd name="connsiteX1" fmla="*/ 401885 w 625087"/>
                <a:gd name="connsiteY1" fmla="*/ 5607 h 814858"/>
                <a:gd name="connsiteX2" fmla="*/ 379560 w 625087"/>
                <a:gd name="connsiteY2" fmla="*/ 22351 h 814858"/>
                <a:gd name="connsiteX3" fmla="*/ 346079 w 625087"/>
                <a:gd name="connsiteY3" fmla="*/ 8956 h 814858"/>
                <a:gd name="connsiteX4" fmla="*/ 323754 w 625087"/>
                <a:gd name="connsiteY4" fmla="*/ 1142 h 814858"/>
                <a:gd name="connsiteX5" fmla="*/ 312586 w 625087"/>
                <a:gd name="connsiteY5" fmla="*/ 10072 h 814858"/>
                <a:gd name="connsiteX6" fmla="*/ 290262 w 625087"/>
                <a:gd name="connsiteY6" fmla="*/ 22351 h 814858"/>
                <a:gd name="connsiteX7" fmla="*/ 279094 w 625087"/>
                <a:gd name="connsiteY7" fmla="*/ 4491 h 814858"/>
                <a:gd name="connsiteX8" fmla="*/ 267937 w 625087"/>
                <a:gd name="connsiteY8" fmla="*/ 3374 h 814858"/>
                <a:gd name="connsiteX9" fmla="*/ 245613 w 625087"/>
                <a:gd name="connsiteY9" fmla="*/ 26 h 814858"/>
                <a:gd name="connsiteX10" fmla="*/ 245613 w 625087"/>
                <a:gd name="connsiteY10" fmla="*/ 10072 h 814858"/>
                <a:gd name="connsiteX11" fmla="*/ 245613 w 625087"/>
                <a:gd name="connsiteY11" fmla="*/ 22351 h 814858"/>
                <a:gd name="connsiteX12" fmla="*/ 200964 w 625087"/>
                <a:gd name="connsiteY12" fmla="*/ 44681 h 814858"/>
                <a:gd name="connsiteX13" fmla="*/ 167471 w 625087"/>
                <a:gd name="connsiteY13" fmla="*/ 89330 h 814858"/>
                <a:gd name="connsiteX14" fmla="*/ 167471 w 625087"/>
                <a:gd name="connsiteY14" fmla="*/ 100487 h 814858"/>
                <a:gd name="connsiteX15" fmla="*/ 167471 w 625087"/>
                <a:gd name="connsiteY15" fmla="*/ 111655 h 814858"/>
                <a:gd name="connsiteX16" fmla="*/ 156315 w 625087"/>
                <a:gd name="connsiteY16" fmla="*/ 167460 h 814858"/>
                <a:gd name="connsiteX17" fmla="*/ 145147 w 625087"/>
                <a:gd name="connsiteY17" fmla="*/ 212110 h 814858"/>
                <a:gd name="connsiteX18" fmla="*/ 111666 w 625087"/>
                <a:gd name="connsiteY18" fmla="*/ 223278 h 814858"/>
                <a:gd name="connsiteX19" fmla="*/ 67016 w 625087"/>
                <a:gd name="connsiteY19" fmla="*/ 223278 h 814858"/>
                <a:gd name="connsiteX20" fmla="*/ 43 w 625087"/>
                <a:gd name="connsiteY20" fmla="*/ 279083 h 814858"/>
                <a:gd name="connsiteX21" fmla="*/ 44692 w 625087"/>
                <a:gd name="connsiteY21" fmla="*/ 334900 h 814858"/>
                <a:gd name="connsiteX22" fmla="*/ 78173 w 625087"/>
                <a:gd name="connsiteY22" fmla="*/ 390706 h 814858"/>
                <a:gd name="connsiteX23" fmla="*/ 78173 w 625087"/>
                <a:gd name="connsiteY23" fmla="*/ 424199 h 814858"/>
                <a:gd name="connsiteX24" fmla="*/ 89341 w 625087"/>
                <a:gd name="connsiteY24" fmla="*/ 457691 h 814858"/>
                <a:gd name="connsiteX25" fmla="*/ 122822 w 625087"/>
                <a:gd name="connsiteY25" fmla="*/ 446523 h 814858"/>
                <a:gd name="connsiteX26" fmla="*/ 133990 w 625087"/>
                <a:gd name="connsiteY26" fmla="*/ 457691 h 814858"/>
                <a:gd name="connsiteX27" fmla="*/ 145147 w 625087"/>
                <a:gd name="connsiteY27" fmla="*/ 457691 h 814858"/>
                <a:gd name="connsiteX28" fmla="*/ 145147 w 625087"/>
                <a:gd name="connsiteY28" fmla="*/ 457691 h 814858"/>
                <a:gd name="connsiteX29" fmla="*/ 156315 w 625087"/>
                <a:gd name="connsiteY29" fmla="*/ 468848 h 814858"/>
                <a:gd name="connsiteX30" fmla="*/ 156315 w 625087"/>
                <a:gd name="connsiteY30" fmla="*/ 446523 h 814858"/>
                <a:gd name="connsiteX31" fmla="*/ 156315 w 625087"/>
                <a:gd name="connsiteY31" fmla="*/ 424199 h 814858"/>
                <a:gd name="connsiteX32" fmla="*/ 167471 w 625087"/>
                <a:gd name="connsiteY32" fmla="*/ 401874 h 814858"/>
                <a:gd name="connsiteX33" fmla="*/ 167471 w 625087"/>
                <a:gd name="connsiteY33" fmla="*/ 390706 h 814858"/>
                <a:gd name="connsiteX34" fmla="*/ 167471 w 625087"/>
                <a:gd name="connsiteY34" fmla="*/ 379550 h 814858"/>
                <a:gd name="connsiteX35" fmla="*/ 167471 w 625087"/>
                <a:gd name="connsiteY35" fmla="*/ 357225 h 814858"/>
                <a:gd name="connsiteX36" fmla="*/ 189796 w 625087"/>
                <a:gd name="connsiteY36" fmla="*/ 401874 h 814858"/>
                <a:gd name="connsiteX37" fmla="*/ 189796 w 625087"/>
                <a:gd name="connsiteY37" fmla="*/ 413031 h 814858"/>
                <a:gd name="connsiteX38" fmla="*/ 178639 w 625087"/>
                <a:gd name="connsiteY38" fmla="*/ 413031 h 814858"/>
                <a:gd name="connsiteX39" fmla="*/ 178639 w 625087"/>
                <a:gd name="connsiteY39" fmla="*/ 435367 h 814858"/>
                <a:gd name="connsiteX40" fmla="*/ 178639 w 625087"/>
                <a:gd name="connsiteY40" fmla="*/ 468848 h 814858"/>
                <a:gd name="connsiteX41" fmla="*/ 189796 w 625087"/>
                <a:gd name="connsiteY41" fmla="*/ 468848 h 814858"/>
                <a:gd name="connsiteX42" fmla="*/ 200964 w 625087"/>
                <a:gd name="connsiteY42" fmla="*/ 468848 h 814858"/>
                <a:gd name="connsiteX43" fmla="*/ 212120 w 625087"/>
                <a:gd name="connsiteY43" fmla="*/ 524665 h 814858"/>
                <a:gd name="connsiteX44" fmla="*/ 212120 w 625087"/>
                <a:gd name="connsiteY44" fmla="*/ 524665 h 814858"/>
                <a:gd name="connsiteX45" fmla="*/ 200964 w 625087"/>
                <a:gd name="connsiteY45" fmla="*/ 524665 h 814858"/>
                <a:gd name="connsiteX46" fmla="*/ 200964 w 625087"/>
                <a:gd name="connsiteY46" fmla="*/ 535821 h 814858"/>
                <a:gd name="connsiteX47" fmla="*/ 212120 w 625087"/>
                <a:gd name="connsiteY47" fmla="*/ 546989 h 814858"/>
                <a:gd name="connsiteX48" fmla="*/ 223288 w 625087"/>
                <a:gd name="connsiteY48" fmla="*/ 546989 h 814858"/>
                <a:gd name="connsiteX49" fmla="*/ 223288 w 625087"/>
                <a:gd name="connsiteY49" fmla="*/ 569314 h 814858"/>
                <a:gd name="connsiteX50" fmla="*/ 223288 w 625087"/>
                <a:gd name="connsiteY50" fmla="*/ 602795 h 814858"/>
                <a:gd name="connsiteX51" fmla="*/ 245613 w 625087"/>
                <a:gd name="connsiteY51" fmla="*/ 636287 h 814858"/>
                <a:gd name="connsiteX52" fmla="*/ 279094 w 625087"/>
                <a:gd name="connsiteY52" fmla="*/ 680937 h 814858"/>
                <a:gd name="connsiteX53" fmla="*/ 312586 w 625087"/>
                <a:gd name="connsiteY53" fmla="*/ 736742 h 814858"/>
                <a:gd name="connsiteX54" fmla="*/ 334911 w 625087"/>
                <a:gd name="connsiteY54" fmla="*/ 781392 h 814858"/>
                <a:gd name="connsiteX55" fmla="*/ 446534 w 625087"/>
                <a:gd name="connsiteY55" fmla="*/ 814884 h 814858"/>
                <a:gd name="connsiteX56" fmla="*/ 513508 w 625087"/>
                <a:gd name="connsiteY56" fmla="*/ 803716 h 814858"/>
                <a:gd name="connsiteX57" fmla="*/ 569325 w 625087"/>
                <a:gd name="connsiteY57" fmla="*/ 781392 h 814858"/>
                <a:gd name="connsiteX58" fmla="*/ 580481 w 625087"/>
                <a:gd name="connsiteY58" fmla="*/ 770235 h 814858"/>
                <a:gd name="connsiteX59" fmla="*/ 580481 w 625087"/>
                <a:gd name="connsiteY59" fmla="*/ 747910 h 814858"/>
                <a:gd name="connsiteX60" fmla="*/ 602806 w 625087"/>
                <a:gd name="connsiteY60" fmla="*/ 725586 h 814858"/>
                <a:gd name="connsiteX61" fmla="*/ 625130 w 625087"/>
                <a:gd name="connsiteY61" fmla="*/ 692093 h 814858"/>
                <a:gd name="connsiteX62" fmla="*/ 625130 w 625087"/>
                <a:gd name="connsiteY62" fmla="*/ 692093 h 814858"/>
                <a:gd name="connsiteX63" fmla="*/ 613974 w 625087"/>
                <a:gd name="connsiteY63" fmla="*/ 669769 h 814858"/>
                <a:gd name="connsiteX64" fmla="*/ 613974 w 625087"/>
                <a:gd name="connsiteY64" fmla="*/ 669769 h 814858"/>
                <a:gd name="connsiteX65" fmla="*/ 602806 w 625087"/>
                <a:gd name="connsiteY65" fmla="*/ 658612 h 814858"/>
                <a:gd name="connsiteX66" fmla="*/ 613974 w 625087"/>
                <a:gd name="connsiteY66" fmla="*/ 625120 h 814858"/>
                <a:gd name="connsiteX67" fmla="*/ 625130 w 625087"/>
                <a:gd name="connsiteY67" fmla="*/ 591638 h 814858"/>
                <a:gd name="connsiteX68" fmla="*/ 613974 w 625087"/>
                <a:gd name="connsiteY68" fmla="*/ 591638 h 814858"/>
                <a:gd name="connsiteX69" fmla="*/ 613974 w 625087"/>
                <a:gd name="connsiteY69" fmla="*/ 591638 h 814858"/>
                <a:gd name="connsiteX70" fmla="*/ 602806 w 625087"/>
                <a:gd name="connsiteY70" fmla="*/ 591638 h 814858"/>
                <a:gd name="connsiteX71" fmla="*/ 602806 w 625087"/>
                <a:gd name="connsiteY71" fmla="*/ 558146 h 814858"/>
                <a:gd name="connsiteX72" fmla="*/ 602806 w 625087"/>
                <a:gd name="connsiteY72" fmla="*/ 524665 h 814858"/>
                <a:gd name="connsiteX73" fmla="*/ 602806 w 625087"/>
                <a:gd name="connsiteY73" fmla="*/ 524665 h 814858"/>
                <a:gd name="connsiteX74" fmla="*/ 591649 w 625087"/>
                <a:gd name="connsiteY74" fmla="*/ 513497 h 814858"/>
                <a:gd name="connsiteX75" fmla="*/ 591649 w 625087"/>
                <a:gd name="connsiteY75" fmla="*/ 524665 h 814858"/>
                <a:gd name="connsiteX76" fmla="*/ 591649 w 625087"/>
                <a:gd name="connsiteY76" fmla="*/ 524665 h 814858"/>
                <a:gd name="connsiteX77" fmla="*/ 591649 w 625087"/>
                <a:gd name="connsiteY77" fmla="*/ 524665 h 814858"/>
                <a:gd name="connsiteX78" fmla="*/ 580481 w 625087"/>
                <a:gd name="connsiteY78" fmla="*/ 446523 h 814858"/>
                <a:gd name="connsiteX79" fmla="*/ 580481 w 625087"/>
                <a:gd name="connsiteY79" fmla="*/ 368382 h 814858"/>
                <a:gd name="connsiteX80" fmla="*/ 580481 w 625087"/>
                <a:gd name="connsiteY80" fmla="*/ 334900 h 814858"/>
                <a:gd name="connsiteX81" fmla="*/ 580481 w 625087"/>
                <a:gd name="connsiteY81" fmla="*/ 323732 h 814858"/>
                <a:gd name="connsiteX82" fmla="*/ 580481 w 625087"/>
                <a:gd name="connsiteY82" fmla="*/ 323732 h 814858"/>
                <a:gd name="connsiteX83" fmla="*/ 569325 w 625087"/>
                <a:gd name="connsiteY83" fmla="*/ 301408 h 814858"/>
                <a:gd name="connsiteX84" fmla="*/ 558157 w 625087"/>
                <a:gd name="connsiteY84" fmla="*/ 301408 h 814858"/>
                <a:gd name="connsiteX85" fmla="*/ 558157 w 625087"/>
                <a:gd name="connsiteY85" fmla="*/ 301408 h 814858"/>
                <a:gd name="connsiteX86" fmla="*/ 569325 w 625087"/>
                <a:gd name="connsiteY86" fmla="*/ 290251 h 814858"/>
                <a:gd name="connsiteX87" fmla="*/ 558157 w 625087"/>
                <a:gd name="connsiteY87" fmla="*/ 279083 h 814858"/>
                <a:gd name="connsiteX88" fmla="*/ 558157 w 625087"/>
                <a:gd name="connsiteY88" fmla="*/ 267927 h 814858"/>
                <a:gd name="connsiteX89" fmla="*/ 547000 w 625087"/>
                <a:gd name="connsiteY89" fmla="*/ 267927 h 814858"/>
                <a:gd name="connsiteX90" fmla="*/ 535832 w 625087"/>
                <a:gd name="connsiteY90" fmla="*/ 267927 h 814858"/>
                <a:gd name="connsiteX91" fmla="*/ 524676 w 625087"/>
                <a:gd name="connsiteY91" fmla="*/ 234434 h 814858"/>
                <a:gd name="connsiteX92" fmla="*/ 513508 w 625087"/>
                <a:gd name="connsiteY92" fmla="*/ 212110 h 814858"/>
                <a:gd name="connsiteX93" fmla="*/ 491183 w 625087"/>
                <a:gd name="connsiteY93" fmla="*/ 200953 h 814858"/>
                <a:gd name="connsiteX94" fmla="*/ 468858 w 625087"/>
                <a:gd name="connsiteY94" fmla="*/ 212110 h 814858"/>
                <a:gd name="connsiteX95" fmla="*/ 457702 w 625087"/>
                <a:gd name="connsiteY95" fmla="*/ 200953 h 814858"/>
                <a:gd name="connsiteX96" fmla="*/ 457702 w 625087"/>
                <a:gd name="connsiteY96" fmla="*/ 200953 h 814858"/>
                <a:gd name="connsiteX97" fmla="*/ 457702 w 625087"/>
                <a:gd name="connsiteY97" fmla="*/ 200953 h 814858"/>
                <a:gd name="connsiteX98" fmla="*/ 480026 w 625087"/>
                <a:gd name="connsiteY98" fmla="*/ 189785 h 814858"/>
                <a:gd name="connsiteX99" fmla="*/ 502351 w 625087"/>
                <a:gd name="connsiteY99" fmla="*/ 167460 h 814858"/>
                <a:gd name="connsiteX100" fmla="*/ 480026 w 625087"/>
                <a:gd name="connsiteY100" fmla="*/ 156304 h 814858"/>
                <a:gd name="connsiteX101" fmla="*/ 468858 w 625087"/>
                <a:gd name="connsiteY101" fmla="*/ 156304 h 814858"/>
                <a:gd name="connsiteX102" fmla="*/ 468858 w 625087"/>
                <a:gd name="connsiteY102" fmla="*/ 156304 h 814858"/>
                <a:gd name="connsiteX103" fmla="*/ 480026 w 625087"/>
                <a:gd name="connsiteY103" fmla="*/ 156304 h 814858"/>
                <a:gd name="connsiteX104" fmla="*/ 491183 w 625087"/>
                <a:gd name="connsiteY104" fmla="*/ 145136 h 814858"/>
                <a:gd name="connsiteX105" fmla="*/ 480026 w 625087"/>
                <a:gd name="connsiteY105" fmla="*/ 133979 h 814858"/>
                <a:gd name="connsiteX106" fmla="*/ 457702 w 625087"/>
                <a:gd name="connsiteY106" fmla="*/ 122811 h 814858"/>
                <a:gd name="connsiteX107" fmla="*/ 457702 w 625087"/>
                <a:gd name="connsiteY107" fmla="*/ 122811 h 814858"/>
                <a:gd name="connsiteX108" fmla="*/ 468858 w 625087"/>
                <a:gd name="connsiteY108" fmla="*/ 122811 h 814858"/>
                <a:gd name="connsiteX109" fmla="*/ 480026 w 625087"/>
                <a:gd name="connsiteY109" fmla="*/ 111655 h 814858"/>
                <a:gd name="connsiteX110" fmla="*/ 468858 w 625087"/>
                <a:gd name="connsiteY110" fmla="*/ 100487 h 814858"/>
                <a:gd name="connsiteX111" fmla="*/ 468858 w 625087"/>
                <a:gd name="connsiteY111" fmla="*/ 89330 h 814858"/>
                <a:gd name="connsiteX112" fmla="*/ 491183 w 625087"/>
                <a:gd name="connsiteY112" fmla="*/ 111655 h 814858"/>
                <a:gd name="connsiteX113" fmla="*/ 524676 w 625087"/>
                <a:gd name="connsiteY113" fmla="*/ 122811 h 814858"/>
                <a:gd name="connsiteX114" fmla="*/ 513508 w 625087"/>
                <a:gd name="connsiteY114" fmla="*/ 89330 h 814858"/>
                <a:gd name="connsiteX115" fmla="*/ 502351 w 625087"/>
                <a:gd name="connsiteY115" fmla="*/ 44681 h 814858"/>
                <a:gd name="connsiteX116" fmla="*/ 502351 w 625087"/>
                <a:gd name="connsiteY116" fmla="*/ 55838 h 814858"/>
                <a:gd name="connsiteX117" fmla="*/ 491183 w 625087"/>
                <a:gd name="connsiteY117" fmla="*/ 55838 h 814858"/>
                <a:gd name="connsiteX118" fmla="*/ 491183 w 625087"/>
                <a:gd name="connsiteY118" fmla="*/ 55838 h 814858"/>
                <a:gd name="connsiteX119" fmla="*/ 491183 w 625087"/>
                <a:gd name="connsiteY119" fmla="*/ 55838 h 814858"/>
                <a:gd name="connsiteX120" fmla="*/ 480026 w 625087"/>
                <a:gd name="connsiteY120" fmla="*/ 55838 h 814858"/>
                <a:gd name="connsiteX121" fmla="*/ 468858 w 625087"/>
                <a:gd name="connsiteY121" fmla="*/ 55838 h 814858"/>
                <a:gd name="connsiteX122" fmla="*/ 468858 w 625087"/>
                <a:gd name="connsiteY122" fmla="*/ 67006 h 814858"/>
                <a:gd name="connsiteX123" fmla="*/ 457702 w 625087"/>
                <a:gd name="connsiteY123" fmla="*/ 55838 h 814858"/>
                <a:gd name="connsiteX124" fmla="*/ 457702 w 625087"/>
                <a:gd name="connsiteY124" fmla="*/ 55838 h 814858"/>
                <a:gd name="connsiteX125" fmla="*/ 457702 w 625087"/>
                <a:gd name="connsiteY125" fmla="*/ 55838 h 814858"/>
                <a:gd name="connsiteX126" fmla="*/ 457702 w 625087"/>
                <a:gd name="connsiteY126" fmla="*/ 55838 h 814858"/>
                <a:gd name="connsiteX127" fmla="*/ 457702 w 625087"/>
                <a:gd name="connsiteY127" fmla="*/ 44681 h 814858"/>
                <a:gd name="connsiteX128" fmla="*/ 446534 w 625087"/>
                <a:gd name="connsiteY128" fmla="*/ 22351 h 814858"/>
                <a:gd name="connsiteX129" fmla="*/ 446534 w 625087"/>
                <a:gd name="connsiteY129" fmla="*/ 11189 h 814858"/>
                <a:gd name="connsiteX130" fmla="*/ 435377 w 625087"/>
                <a:gd name="connsiteY130" fmla="*/ 22351 h 814858"/>
                <a:gd name="connsiteX131" fmla="*/ 435377 w 625087"/>
                <a:gd name="connsiteY131" fmla="*/ 33513 h 814858"/>
                <a:gd name="connsiteX132" fmla="*/ 413053 w 625087"/>
                <a:gd name="connsiteY132" fmla="*/ 33513 h 814858"/>
                <a:gd name="connsiteX133" fmla="*/ 401885 w 625087"/>
                <a:gd name="connsiteY133" fmla="*/ 1142 h 814858"/>
                <a:gd name="connsiteX134" fmla="*/ 401885 w 625087"/>
                <a:gd name="connsiteY134" fmla="*/ 26 h 81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25087" h="814858">
                  <a:moveTo>
                    <a:pt x="401885" y="25"/>
                  </a:moveTo>
                  <a:lnTo>
                    <a:pt x="401885" y="5607"/>
                  </a:lnTo>
                  <a:lnTo>
                    <a:pt x="379560" y="22351"/>
                  </a:lnTo>
                  <a:lnTo>
                    <a:pt x="346079" y="8956"/>
                  </a:lnTo>
                  <a:lnTo>
                    <a:pt x="323754" y="1142"/>
                  </a:lnTo>
                  <a:lnTo>
                    <a:pt x="312586" y="10072"/>
                  </a:lnTo>
                  <a:lnTo>
                    <a:pt x="290262" y="22351"/>
                  </a:lnTo>
                  <a:lnTo>
                    <a:pt x="279094" y="4491"/>
                  </a:lnTo>
                  <a:lnTo>
                    <a:pt x="267937" y="3374"/>
                  </a:lnTo>
                  <a:lnTo>
                    <a:pt x="245613" y="26"/>
                  </a:lnTo>
                  <a:lnTo>
                    <a:pt x="245613" y="10072"/>
                  </a:lnTo>
                  <a:lnTo>
                    <a:pt x="245613" y="22351"/>
                  </a:lnTo>
                  <a:lnTo>
                    <a:pt x="200964" y="44681"/>
                  </a:lnTo>
                  <a:lnTo>
                    <a:pt x="167471" y="89330"/>
                  </a:lnTo>
                  <a:lnTo>
                    <a:pt x="167471" y="100487"/>
                  </a:lnTo>
                  <a:lnTo>
                    <a:pt x="167471" y="111655"/>
                  </a:lnTo>
                  <a:lnTo>
                    <a:pt x="156315" y="167460"/>
                  </a:lnTo>
                  <a:lnTo>
                    <a:pt x="145147" y="212110"/>
                  </a:lnTo>
                  <a:lnTo>
                    <a:pt x="111666" y="223278"/>
                  </a:lnTo>
                  <a:lnTo>
                    <a:pt x="67016" y="223278"/>
                  </a:lnTo>
                  <a:lnTo>
                    <a:pt x="43" y="279083"/>
                  </a:lnTo>
                  <a:lnTo>
                    <a:pt x="44692" y="334900"/>
                  </a:lnTo>
                  <a:lnTo>
                    <a:pt x="78173" y="390706"/>
                  </a:lnTo>
                  <a:lnTo>
                    <a:pt x="78173" y="424199"/>
                  </a:lnTo>
                  <a:lnTo>
                    <a:pt x="89341" y="457691"/>
                  </a:lnTo>
                  <a:lnTo>
                    <a:pt x="122822" y="446523"/>
                  </a:lnTo>
                  <a:lnTo>
                    <a:pt x="133990" y="457691"/>
                  </a:lnTo>
                  <a:lnTo>
                    <a:pt x="145147" y="457691"/>
                  </a:lnTo>
                  <a:lnTo>
                    <a:pt x="145147" y="457691"/>
                  </a:lnTo>
                  <a:lnTo>
                    <a:pt x="156315" y="468848"/>
                  </a:lnTo>
                  <a:lnTo>
                    <a:pt x="156315" y="446523"/>
                  </a:lnTo>
                  <a:lnTo>
                    <a:pt x="156315" y="424199"/>
                  </a:lnTo>
                  <a:lnTo>
                    <a:pt x="167471" y="401874"/>
                  </a:lnTo>
                  <a:lnTo>
                    <a:pt x="167471" y="390706"/>
                  </a:lnTo>
                  <a:lnTo>
                    <a:pt x="167471" y="379550"/>
                  </a:lnTo>
                  <a:lnTo>
                    <a:pt x="167471" y="357225"/>
                  </a:lnTo>
                  <a:lnTo>
                    <a:pt x="189796" y="401874"/>
                  </a:lnTo>
                  <a:lnTo>
                    <a:pt x="189796" y="413031"/>
                  </a:lnTo>
                  <a:lnTo>
                    <a:pt x="178639" y="413031"/>
                  </a:lnTo>
                  <a:lnTo>
                    <a:pt x="178639" y="435367"/>
                  </a:lnTo>
                  <a:lnTo>
                    <a:pt x="178639" y="468848"/>
                  </a:lnTo>
                  <a:lnTo>
                    <a:pt x="189796" y="468848"/>
                  </a:lnTo>
                  <a:lnTo>
                    <a:pt x="200964" y="468848"/>
                  </a:lnTo>
                  <a:lnTo>
                    <a:pt x="212120" y="524665"/>
                  </a:lnTo>
                  <a:lnTo>
                    <a:pt x="212120" y="524665"/>
                  </a:lnTo>
                  <a:lnTo>
                    <a:pt x="200964" y="524665"/>
                  </a:lnTo>
                  <a:lnTo>
                    <a:pt x="200964" y="535821"/>
                  </a:lnTo>
                  <a:lnTo>
                    <a:pt x="212120" y="546989"/>
                  </a:lnTo>
                  <a:lnTo>
                    <a:pt x="223288" y="546989"/>
                  </a:lnTo>
                  <a:lnTo>
                    <a:pt x="223288" y="569314"/>
                  </a:lnTo>
                  <a:lnTo>
                    <a:pt x="223288" y="602795"/>
                  </a:lnTo>
                  <a:lnTo>
                    <a:pt x="245613" y="636287"/>
                  </a:lnTo>
                  <a:lnTo>
                    <a:pt x="279094" y="680937"/>
                  </a:lnTo>
                  <a:lnTo>
                    <a:pt x="312586" y="736742"/>
                  </a:lnTo>
                  <a:lnTo>
                    <a:pt x="334911" y="781392"/>
                  </a:lnTo>
                  <a:lnTo>
                    <a:pt x="446534" y="814884"/>
                  </a:lnTo>
                  <a:lnTo>
                    <a:pt x="513508" y="803716"/>
                  </a:lnTo>
                  <a:lnTo>
                    <a:pt x="569325" y="781392"/>
                  </a:lnTo>
                  <a:lnTo>
                    <a:pt x="580481" y="770235"/>
                  </a:lnTo>
                  <a:lnTo>
                    <a:pt x="580481" y="747910"/>
                  </a:lnTo>
                  <a:lnTo>
                    <a:pt x="602806" y="725586"/>
                  </a:lnTo>
                  <a:lnTo>
                    <a:pt x="625130" y="692093"/>
                  </a:lnTo>
                  <a:lnTo>
                    <a:pt x="625130" y="692093"/>
                  </a:lnTo>
                  <a:lnTo>
                    <a:pt x="613974" y="669769"/>
                  </a:lnTo>
                  <a:lnTo>
                    <a:pt x="613974" y="669769"/>
                  </a:lnTo>
                  <a:lnTo>
                    <a:pt x="602806" y="658612"/>
                  </a:lnTo>
                  <a:lnTo>
                    <a:pt x="613974" y="625120"/>
                  </a:lnTo>
                  <a:lnTo>
                    <a:pt x="625130" y="591638"/>
                  </a:lnTo>
                  <a:lnTo>
                    <a:pt x="613974" y="591638"/>
                  </a:lnTo>
                  <a:lnTo>
                    <a:pt x="613974" y="591638"/>
                  </a:lnTo>
                  <a:lnTo>
                    <a:pt x="602806" y="591638"/>
                  </a:lnTo>
                  <a:lnTo>
                    <a:pt x="602806" y="558146"/>
                  </a:lnTo>
                  <a:lnTo>
                    <a:pt x="602806" y="524665"/>
                  </a:lnTo>
                  <a:lnTo>
                    <a:pt x="602806" y="524665"/>
                  </a:lnTo>
                  <a:lnTo>
                    <a:pt x="591649" y="513497"/>
                  </a:lnTo>
                  <a:lnTo>
                    <a:pt x="591649" y="524665"/>
                  </a:lnTo>
                  <a:lnTo>
                    <a:pt x="591649" y="524665"/>
                  </a:lnTo>
                  <a:lnTo>
                    <a:pt x="591649" y="524665"/>
                  </a:lnTo>
                  <a:lnTo>
                    <a:pt x="580481" y="446523"/>
                  </a:lnTo>
                  <a:lnTo>
                    <a:pt x="580481" y="368382"/>
                  </a:lnTo>
                  <a:lnTo>
                    <a:pt x="580481" y="334900"/>
                  </a:lnTo>
                  <a:lnTo>
                    <a:pt x="580481" y="323732"/>
                  </a:lnTo>
                  <a:lnTo>
                    <a:pt x="580481" y="323732"/>
                  </a:lnTo>
                  <a:lnTo>
                    <a:pt x="569325" y="301408"/>
                  </a:lnTo>
                  <a:lnTo>
                    <a:pt x="558157" y="301408"/>
                  </a:lnTo>
                  <a:lnTo>
                    <a:pt x="558157" y="301408"/>
                  </a:lnTo>
                  <a:lnTo>
                    <a:pt x="569325" y="290251"/>
                  </a:lnTo>
                  <a:lnTo>
                    <a:pt x="558157" y="279083"/>
                  </a:lnTo>
                  <a:lnTo>
                    <a:pt x="558157" y="267927"/>
                  </a:lnTo>
                  <a:lnTo>
                    <a:pt x="547000" y="267927"/>
                  </a:lnTo>
                  <a:lnTo>
                    <a:pt x="535832" y="267927"/>
                  </a:lnTo>
                  <a:lnTo>
                    <a:pt x="524676" y="234434"/>
                  </a:lnTo>
                  <a:lnTo>
                    <a:pt x="513508" y="212110"/>
                  </a:lnTo>
                  <a:lnTo>
                    <a:pt x="491183" y="200953"/>
                  </a:lnTo>
                  <a:lnTo>
                    <a:pt x="468858" y="212110"/>
                  </a:lnTo>
                  <a:lnTo>
                    <a:pt x="457702" y="200953"/>
                  </a:lnTo>
                  <a:lnTo>
                    <a:pt x="457702" y="200953"/>
                  </a:lnTo>
                  <a:lnTo>
                    <a:pt x="457702" y="200953"/>
                  </a:lnTo>
                  <a:lnTo>
                    <a:pt x="480026" y="189785"/>
                  </a:lnTo>
                  <a:lnTo>
                    <a:pt x="502351" y="167460"/>
                  </a:lnTo>
                  <a:lnTo>
                    <a:pt x="480026" y="156304"/>
                  </a:lnTo>
                  <a:lnTo>
                    <a:pt x="468858" y="156304"/>
                  </a:lnTo>
                  <a:lnTo>
                    <a:pt x="468858" y="156304"/>
                  </a:lnTo>
                  <a:lnTo>
                    <a:pt x="480026" y="156304"/>
                  </a:lnTo>
                  <a:lnTo>
                    <a:pt x="491183" y="145136"/>
                  </a:lnTo>
                  <a:lnTo>
                    <a:pt x="480026" y="133979"/>
                  </a:lnTo>
                  <a:lnTo>
                    <a:pt x="457702" y="122811"/>
                  </a:lnTo>
                  <a:lnTo>
                    <a:pt x="457702" y="122811"/>
                  </a:lnTo>
                  <a:lnTo>
                    <a:pt x="468858" y="122811"/>
                  </a:lnTo>
                  <a:lnTo>
                    <a:pt x="480026" y="111655"/>
                  </a:lnTo>
                  <a:lnTo>
                    <a:pt x="468858" y="100487"/>
                  </a:lnTo>
                  <a:lnTo>
                    <a:pt x="468858" y="89330"/>
                  </a:lnTo>
                  <a:lnTo>
                    <a:pt x="491183" y="111655"/>
                  </a:lnTo>
                  <a:lnTo>
                    <a:pt x="524676" y="122811"/>
                  </a:lnTo>
                  <a:lnTo>
                    <a:pt x="513508" y="89330"/>
                  </a:lnTo>
                  <a:lnTo>
                    <a:pt x="502351" y="44681"/>
                  </a:lnTo>
                  <a:lnTo>
                    <a:pt x="502351" y="55838"/>
                  </a:lnTo>
                  <a:lnTo>
                    <a:pt x="491183" y="55838"/>
                  </a:lnTo>
                  <a:lnTo>
                    <a:pt x="491183" y="55838"/>
                  </a:lnTo>
                  <a:lnTo>
                    <a:pt x="491183" y="55838"/>
                  </a:lnTo>
                  <a:lnTo>
                    <a:pt x="480026" y="55838"/>
                  </a:lnTo>
                  <a:lnTo>
                    <a:pt x="468858" y="55838"/>
                  </a:lnTo>
                  <a:lnTo>
                    <a:pt x="468858" y="67006"/>
                  </a:lnTo>
                  <a:lnTo>
                    <a:pt x="457702" y="55838"/>
                  </a:lnTo>
                  <a:lnTo>
                    <a:pt x="457702" y="55838"/>
                  </a:lnTo>
                  <a:lnTo>
                    <a:pt x="457702" y="55838"/>
                  </a:lnTo>
                  <a:lnTo>
                    <a:pt x="457702" y="55838"/>
                  </a:lnTo>
                  <a:lnTo>
                    <a:pt x="457702" y="44681"/>
                  </a:lnTo>
                  <a:lnTo>
                    <a:pt x="446534" y="22351"/>
                  </a:lnTo>
                  <a:lnTo>
                    <a:pt x="446534" y="11189"/>
                  </a:lnTo>
                  <a:lnTo>
                    <a:pt x="435377" y="22351"/>
                  </a:lnTo>
                  <a:lnTo>
                    <a:pt x="435377" y="33513"/>
                  </a:lnTo>
                  <a:lnTo>
                    <a:pt x="413053" y="33513"/>
                  </a:lnTo>
                  <a:lnTo>
                    <a:pt x="401885" y="1142"/>
                  </a:lnTo>
                  <a:lnTo>
                    <a:pt x="401885" y="26"/>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202" name="Полилиния: фигура 229">
              <a:extLst>
                <a:ext uri="{FF2B5EF4-FFF2-40B4-BE49-F238E27FC236}">
                  <a16:creationId xmlns:a16="http://schemas.microsoft.com/office/drawing/2014/main" id="{5DE881DF-88A2-4E19-8E06-9AC01978D688}"/>
                </a:ext>
              </a:extLst>
            </p:cNvPr>
            <p:cNvSpPr/>
            <p:nvPr/>
          </p:nvSpPr>
          <p:spPr>
            <a:xfrm>
              <a:off x="6969058" y="3826788"/>
              <a:ext cx="2000254" cy="1747878"/>
            </a:xfrm>
            <a:custGeom>
              <a:avLst/>
              <a:gdLst>
                <a:gd name="connsiteX0" fmla="*/ 205417 w 640725"/>
                <a:gd name="connsiteY0" fmla="*/ 36 h 558125"/>
                <a:gd name="connsiteX1" fmla="*/ 183092 w 640725"/>
                <a:gd name="connsiteY1" fmla="*/ 11204 h 558125"/>
                <a:gd name="connsiteX2" fmla="*/ 194249 w 640725"/>
                <a:gd name="connsiteY2" fmla="*/ 22372 h 558125"/>
                <a:gd name="connsiteX3" fmla="*/ 205417 w 640725"/>
                <a:gd name="connsiteY3" fmla="*/ 33529 h 558125"/>
                <a:gd name="connsiteX4" fmla="*/ 227741 w 640725"/>
                <a:gd name="connsiteY4" fmla="*/ 33529 h 558125"/>
                <a:gd name="connsiteX5" fmla="*/ 238898 w 640725"/>
                <a:gd name="connsiteY5" fmla="*/ 44697 h 558125"/>
                <a:gd name="connsiteX6" fmla="*/ 238898 w 640725"/>
                <a:gd name="connsiteY6" fmla="*/ 44697 h 558125"/>
                <a:gd name="connsiteX7" fmla="*/ 227741 w 640725"/>
                <a:gd name="connsiteY7" fmla="*/ 44697 h 558125"/>
                <a:gd name="connsiteX8" fmla="*/ 216573 w 640725"/>
                <a:gd name="connsiteY8" fmla="*/ 55853 h 558125"/>
                <a:gd name="connsiteX9" fmla="*/ 216573 w 640725"/>
                <a:gd name="connsiteY9" fmla="*/ 67021 h 558125"/>
                <a:gd name="connsiteX10" fmla="*/ 205417 w 640725"/>
                <a:gd name="connsiteY10" fmla="*/ 67021 h 558125"/>
                <a:gd name="connsiteX11" fmla="*/ 205417 w 640725"/>
                <a:gd name="connsiteY11" fmla="*/ 55853 h 558125"/>
                <a:gd name="connsiteX12" fmla="*/ 205417 w 640725"/>
                <a:gd name="connsiteY12" fmla="*/ 111670 h 558125"/>
                <a:gd name="connsiteX13" fmla="*/ 216573 w 640725"/>
                <a:gd name="connsiteY13" fmla="*/ 133995 h 558125"/>
                <a:gd name="connsiteX14" fmla="*/ 238898 w 640725"/>
                <a:gd name="connsiteY14" fmla="*/ 133995 h 558125"/>
                <a:gd name="connsiteX15" fmla="*/ 272391 w 640725"/>
                <a:gd name="connsiteY15" fmla="*/ 145152 h 558125"/>
                <a:gd name="connsiteX16" fmla="*/ 294715 w 640725"/>
                <a:gd name="connsiteY16" fmla="*/ 189801 h 558125"/>
                <a:gd name="connsiteX17" fmla="*/ 272391 w 640725"/>
                <a:gd name="connsiteY17" fmla="*/ 223293 h 558125"/>
                <a:gd name="connsiteX18" fmla="*/ 238898 w 640725"/>
                <a:gd name="connsiteY18" fmla="*/ 245618 h 558125"/>
                <a:gd name="connsiteX19" fmla="*/ 194249 w 640725"/>
                <a:gd name="connsiteY19" fmla="*/ 223293 h 558125"/>
                <a:gd name="connsiteX20" fmla="*/ 183092 w 640725"/>
                <a:gd name="connsiteY20" fmla="*/ 189801 h 558125"/>
                <a:gd name="connsiteX21" fmla="*/ 194249 w 640725"/>
                <a:gd name="connsiteY21" fmla="*/ 156320 h 558125"/>
                <a:gd name="connsiteX22" fmla="*/ 171924 w 640725"/>
                <a:gd name="connsiteY22" fmla="*/ 133995 h 558125"/>
                <a:gd name="connsiteX23" fmla="*/ 160768 w 640725"/>
                <a:gd name="connsiteY23" fmla="*/ 145152 h 558125"/>
                <a:gd name="connsiteX24" fmla="*/ 149600 w 640725"/>
                <a:gd name="connsiteY24" fmla="*/ 133995 h 558125"/>
                <a:gd name="connsiteX25" fmla="*/ 138443 w 640725"/>
                <a:gd name="connsiteY25" fmla="*/ 122827 h 558125"/>
                <a:gd name="connsiteX26" fmla="*/ 127275 w 640725"/>
                <a:gd name="connsiteY26" fmla="*/ 111670 h 558125"/>
                <a:gd name="connsiteX27" fmla="*/ 116119 w 640725"/>
                <a:gd name="connsiteY27" fmla="*/ 122827 h 558125"/>
                <a:gd name="connsiteX28" fmla="*/ 104951 w 640725"/>
                <a:gd name="connsiteY28" fmla="*/ 122827 h 558125"/>
                <a:gd name="connsiteX29" fmla="*/ 104951 w 640725"/>
                <a:gd name="connsiteY29" fmla="*/ 100503 h 558125"/>
                <a:gd name="connsiteX30" fmla="*/ 104951 w 640725"/>
                <a:gd name="connsiteY30" fmla="*/ 100503 h 558125"/>
                <a:gd name="connsiteX31" fmla="*/ 91554 w 640725"/>
                <a:gd name="connsiteY31" fmla="*/ 100503 h 558125"/>
                <a:gd name="connsiteX32" fmla="*/ 83746 w 640725"/>
                <a:gd name="connsiteY32" fmla="*/ 111670 h 558125"/>
                <a:gd name="connsiteX33" fmla="*/ 67000 w 640725"/>
                <a:gd name="connsiteY33" fmla="*/ 122827 h 558125"/>
                <a:gd name="connsiteX34" fmla="*/ 72578 w 640725"/>
                <a:gd name="connsiteY34" fmla="*/ 122827 h 558125"/>
                <a:gd name="connsiteX35" fmla="*/ 59181 w 640725"/>
                <a:gd name="connsiteY35" fmla="*/ 145152 h 558125"/>
                <a:gd name="connsiteX36" fmla="*/ 39097 w 640725"/>
                <a:gd name="connsiteY36" fmla="*/ 133995 h 558125"/>
                <a:gd name="connsiteX37" fmla="*/ 20111 w 640725"/>
                <a:gd name="connsiteY37" fmla="*/ 145152 h 558125"/>
                <a:gd name="connsiteX38" fmla="*/ 26 w 640725"/>
                <a:gd name="connsiteY38" fmla="*/ 145152 h 558125"/>
                <a:gd name="connsiteX39" fmla="*/ 11183 w 640725"/>
                <a:gd name="connsiteY39" fmla="*/ 178644 h 558125"/>
                <a:gd name="connsiteX40" fmla="*/ 20111 w 640725"/>
                <a:gd name="connsiteY40" fmla="*/ 200969 h 558125"/>
                <a:gd name="connsiteX41" fmla="*/ 31279 w 640725"/>
                <a:gd name="connsiteY41" fmla="*/ 223293 h 558125"/>
                <a:gd name="connsiteX42" fmla="*/ 41326 w 640725"/>
                <a:gd name="connsiteY42" fmla="*/ 245618 h 558125"/>
                <a:gd name="connsiteX43" fmla="*/ 33508 w 640725"/>
                <a:gd name="connsiteY43" fmla="*/ 290267 h 558125"/>
                <a:gd name="connsiteX44" fmla="*/ 50254 w 640725"/>
                <a:gd name="connsiteY44" fmla="*/ 323748 h 558125"/>
                <a:gd name="connsiteX45" fmla="*/ 67000 w 640725"/>
                <a:gd name="connsiteY45" fmla="*/ 323748 h 558125"/>
                <a:gd name="connsiteX46" fmla="*/ 89325 w 640725"/>
                <a:gd name="connsiteY46" fmla="*/ 312592 h 558125"/>
                <a:gd name="connsiteX47" fmla="*/ 104951 w 640725"/>
                <a:gd name="connsiteY47" fmla="*/ 323748 h 558125"/>
                <a:gd name="connsiteX48" fmla="*/ 116119 w 640725"/>
                <a:gd name="connsiteY48" fmla="*/ 346073 h 558125"/>
                <a:gd name="connsiteX49" fmla="*/ 138443 w 640725"/>
                <a:gd name="connsiteY49" fmla="*/ 334916 h 558125"/>
                <a:gd name="connsiteX50" fmla="*/ 171924 w 640725"/>
                <a:gd name="connsiteY50" fmla="*/ 334916 h 558125"/>
                <a:gd name="connsiteX51" fmla="*/ 171924 w 640725"/>
                <a:gd name="connsiteY51" fmla="*/ 346073 h 558125"/>
                <a:gd name="connsiteX52" fmla="*/ 194249 w 640725"/>
                <a:gd name="connsiteY52" fmla="*/ 357241 h 558125"/>
                <a:gd name="connsiteX53" fmla="*/ 216573 w 640725"/>
                <a:gd name="connsiteY53" fmla="*/ 346073 h 558125"/>
                <a:gd name="connsiteX54" fmla="*/ 238898 w 640725"/>
                <a:gd name="connsiteY54" fmla="*/ 334916 h 558125"/>
                <a:gd name="connsiteX55" fmla="*/ 238898 w 640725"/>
                <a:gd name="connsiteY55" fmla="*/ 346073 h 558125"/>
                <a:gd name="connsiteX56" fmla="*/ 238898 w 640725"/>
                <a:gd name="connsiteY56" fmla="*/ 346073 h 558125"/>
                <a:gd name="connsiteX57" fmla="*/ 250066 w 640725"/>
                <a:gd name="connsiteY57" fmla="*/ 357241 h 558125"/>
                <a:gd name="connsiteX58" fmla="*/ 261223 w 640725"/>
                <a:gd name="connsiteY58" fmla="*/ 368397 h 558125"/>
                <a:gd name="connsiteX59" fmla="*/ 261223 w 640725"/>
                <a:gd name="connsiteY59" fmla="*/ 390722 h 558125"/>
                <a:gd name="connsiteX60" fmla="*/ 261223 w 640725"/>
                <a:gd name="connsiteY60" fmla="*/ 413058 h 558125"/>
                <a:gd name="connsiteX61" fmla="*/ 283547 w 640725"/>
                <a:gd name="connsiteY61" fmla="*/ 413058 h 558125"/>
                <a:gd name="connsiteX62" fmla="*/ 305872 w 640725"/>
                <a:gd name="connsiteY62" fmla="*/ 413058 h 558125"/>
                <a:gd name="connsiteX63" fmla="*/ 317040 w 640725"/>
                <a:gd name="connsiteY63" fmla="*/ 424214 h 558125"/>
                <a:gd name="connsiteX64" fmla="*/ 317040 w 640725"/>
                <a:gd name="connsiteY64" fmla="*/ 435382 h 558125"/>
                <a:gd name="connsiteX65" fmla="*/ 339364 w 640725"/>
                <a:gd name="connsiteY65" fmla="*/ 468863 h 558125"/>
                <a:gd name="connsiteX66" fmla="*/ 339364 w 640725"/>
                <a:gd name="connsiteY66" fmla="*/ 491188 h 558125"/>
                <a:gd name="connsiteX67" fmla="*/ 350521 w 640725"/>
                <a:gd name="connsiteY67" fmla="*/ 513512 h 558125"/>
                <a:gd name="connsiteX68" fmla="*/ 372845 w 640725"/>
                <a:gd name="connsiteY68" fmla="*/ 547005 h 558125"/>
                <a:gd name="connsiteX69" fmla="*/ 406338 w 640725"/>
                <a:gd name="connsiteY69" fmla="*/ 547005 h 558125"/>
                <a:gd name="connsiteX70" fmla="*/ 428662 w 640725"/>
                <a:gd name="connsiteY70" fmla="*/ 558162 h 558125"/>
                <a:gd name="connsiteX71" fmla="*/ 439819 w 640725"/>
                <a:gd name="connsiteY71" fmla="*/ 547005 h 558125"/>
                <a:gd name="connsiteX72" fmla="*/ 450987 w 640725"/>
                <a:gd name="connsiteY72" fmla="*/ 535837 h 558125"/>
                <a:gd name="connsiteX73" fmla="*/ 473312 w 640725"/>
                <a:gd name="connsiteY73" fmla="*/ 535837 h 558125"/>
                <a:gd name="connsiteX74" fmla="*/ 484480 w 640725"/>
                <a:gd name="connsiteY74" fmla="*/ 524680 h 558125"/>
                <a:gd name="connsiteX75" fmla="*/ 473312 w 640725"/>
                <a:gd name="connsiteY75" fmla="*/ 524680 h 558125"/>
                <a:gd name="connsiteX76" fmla="*/ 473312 w 640725"/>
                <a:gd name="connsiteY76" fmla="*/ 513512 h 558125"/>
                <a:gd name="connsiteX77" fmla="*/ 484480 w 640725"/>
                <a:gd name="connsiteY77" fmla="*/ 502356 h 558125"/>
                <a:gd name="connsiteX78" fmla="*/ 484480 w 640725"/>
                <a:gd name="connsiteY78" fmla="*/ 491188 h 558125"/>
                <a:gd name="connsiteX79" fmla="*/ 484480 w 640725"/>
                <a:gd name="connsiteY79" fmla="*/ 480031 h 558125"/>
                <a:gd name="connsiteX80" fmla="*/ 484480 w 640725"/>
                <a:gd name="connsiteY80" fmla="*/ 468863 h 558125"/>
                <a:gd name="connsiteX81" fmla="*/ 517961 w 640725"/>
                <a:gd name="connsiteY81" fmla="*/ 446539 h 558125"/>
                <a:gd name="connsiteX82" fmla="*/ 551453 w 640725"/>
                <a:gd name="connsiteY82" fmla="*/ 435382 h 558125"/>
                <a:gd name="connsiteX83" fmla="*/ 573778 w 640725"/>
                <a:gd name="connsiteY83" fmla="*/ 413058 h 558125"/>
                <a:gd name="connsiteX84" fmla="*/ 573778 w 640725"/>
                <a:gd name="connsiteY84" fmla="*/ 401890 h 558125"/>
                <a:gd name="connsiteX85" fmla="*/ 584934 w 640725"/>
                <a:gd name="connsiteY85" fmla="*/ 390722 h 558125"/>
                <a:gd name="connsiteX86" fmla="*/ 607259 w 640725"/>
                <a:gd name="connsiteY86" fmla="*/ 390722 h 558125"/>
                <a:gd name="connsiteX87" fmla="*/ 618427 w 640725"/>
                <a:gd name="connsiteY87" fmla="*/ 390722 h 558125"/>
                <a:gd name="connsiteX88" fmla="*/ 640752 w 640725"/>
                <a:gd name="connsiteY88" fmla="*/ 379565 h 558125"/>
                <a:gd name="connsiteX89" fmla="*/ 629584 w 640725"/>
                <a:gd name="connsiteY89" fmla="*/ 368397 h 558125"/>
                <a:gd name="connsiteX90" fmla="*/ 629584 w 640725"/>
                <a:gd name="connsiteY90" fmla="*/ 368397 h 558125"/>
                <a:gd name="connsiteX91" fmla="*/ 618427 w 640725"/>
                <a:gd name="connsiteY91" fmla="*/ 323748 h 558125"/>
                <a:gd name="connsiteX92" fmla="*/ 607259 w 640725"/>
                <a:gd name="connsiteY92" fmla="*/ 312592 h 558125"/>
                <a:gd name="connsiteX93" fmla="*/ 584934 w 640725"/>
                <a:gd name="connsiteY93" fmla="*/ 312592 h 558125"/>
                <a:gd name="connsiteX94" fmla="*/ 562610 w 640725"/>
                <a:gd name="connsiteY94" fmla="*/ 290267 h 558125"/>
                <a:gd name="connsiteX95" fmla="*/ 540285 w 640725"/>
                <a:gd name="connsiteY95" fmla="*/ 267942 h 558125"/>
                <a:gd name="connsiteX96" fmla="*/ 540285 w 640725"/>
                <a:gd name="connsiteY96" fmla="*/ 267942 h 558125"/>
                <a:gd name="connsiteX97" fmla="*/ 529129 w 640725"/>
                <a:gd name="connsiteY97" fmla="*/ 267942 h 558125"/>
                <a:gd name="connsiteX98" fmla="*/ 529129 w 640725"/>
                <a:gd name="connsiteY98" fmla="*/ 279099 h 558125"/>
                <a:gd name="connsiteX99" fmla="*/ 540285 w 640725"/>
                <a:gd name="connsiteY99" fmla="*/ 301423 h 558125"/>
                <a:gd name="connsiteX100" fmla="*/ 517961 w 640725"/>
                <a:gd name="connsiteY100" fmla="*/ 301423 h 558125"/>
                <a:gd name="connsiteX101" fmla="*/ 506804 w 640725"/>
                <a:gd name="connsiteY101" fmla="*/ 290267 h 558125"/>
                <a:gd name="connsiteX102" fmla="*/ 484480 w 640725"/>
                <a:gd name="connsiteY102" fmla="*/ 290267 h 558125"/>
                <a:gd name="connsiteX103" fmla="*/ 462144 w 640725"/>
                <a:gd name="connsiteY103" fmla="*/ 290267 h 558125"/>
                <a:gd name="connsiteX104" fmla="*/ 439819 w 640725"/>
                <a:gd name="connsiteY104" fmla="*/ 290267 h 558125"/>
                <a:gd name="connsiteX105" fmla="*/ 439819 w 640725"/>
                <a:gd name="connsiteY105" fmla="*/ 290267 h 558125"/>
                <a:gd name="connsiteX106" fmla="*/ 428662 w 640725"/>
                <a:gd name="connsiteY106" fmla="*/ 290267 h 558125"/>
                <a:gd name="connsiteX107" fmla="*/ 417495 w 640725"/>
                <a:gd name="connsiteY107" fmla="*/ 279099 h 558125"/>
                <a:gd name="connsiteX108" fmla="*/ 395170 w 640725"/>
                <a:gd name="connsiteY108" fmla="*/ 301423 h 558125"/>
                <a:gd name="connsiteX109" fmla="*/ 361689 w 640725"/>
                <a:gd name="connsiteY109" fmla="*/ 312592 h 558125"/>
                <a:gd name="connsiteX110" fmla="*/ 339364 w 640725"/>
                <a:gd name="connsiteY110" fmla="*/ 279099 h 558125"/>
                <a:gd name="connsiteX111" fmla="*/ 305872 w 640725"/>
                <a:gd name="connsiteY111" fmla="*/ 279099 h 558125"/>
                <a:gd name="connsiteX112" fmla="*/ 283547 w 640725"/>
                <a:gd name="connsiteY112" fmla="*/ 267942 h 558125"/>
                <a:gd name="connsiteX113" fmla="*/ 272391 w 640725"/>
                <a:gd name="connsiteY113" fmla="*/ 256774 h 558125"/>
                <a:gd name="connsiteX114" fmla="*/ 283547 w 640725"/>
                <a:gd name="connsiteY114" fmla="*/ 256774 h 558125"/>
                <a:gd name="connsiteX115" fmla="*/ 294715 w 640725"/>
                <a:gd name="connsiteY115" fmla="*/ 234450 h 558125"/>
                <a:gd name="connsiteX116" fmla="*/ 305872 w 640725"/>
                <a:gd name="connsiteY116" fmla="*/ 212125 h 558125"/>
                <a:gd name="connsiteX117" fmla="*/ 328196 w 640725"/>
                <a:gd name="connsiteY117" fmla="*/ 156320 h 558125"/>
                <a:gd name="connsiteX118" fmla="*/ 361689 w 640725"/>
                <a:gd name="connsiteY118" fmla="*/ 111670 h 558125"/>
                <a:gd name="connsiteX119" fmla="*/ 361689 w 640725"/>
                <a:gd name="connsiteY119" fmla="*/ 89346 h 558125"/>
                <a:gd name="connsiteX120" fmla="*/ 361689 w 640725"/>
                <a:gd name="connsiteY120" fmla="*/ 78178 h 558125"/>
                <a:gd name="connsiteX121" fmla="*/ 339364 w 640725"/>
                <a:gd name="connsiteY121" fmla="*/ 44697 h 558125"/>
                <a:gd name="connsiteX122" fmla="*/ 339364 w 640725"/>
                <a:gd name="connsiteY122" fmla="*/ 11204 h 558125"/>
                <a:gd name="connsiteX123" fmla="*/ 261223 w 640725"/>
                <a:gd name="connsiteY123" fmla="*/ 11204 h 558125"/>
                <a:gd name="connsiteX124" fmla="*/ 205417 w 640725"/>
                <a:gd name="connsiteY124" fmla="*/ 36 h 5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40725" h="558125">
                  <a:moveTo>
                    <a:pt x="205417" y="36"/>
                  </a:moveTo>
                  <a:lnTo>
                    <a:pt x="183092" y="11204"/>
                  </a:lnTo>
                  <a:lnTo>
                    <a:pt x="194249" y="22372"/>
                  </a:lnTo>
                  <a:lnTo>
                    <a:pt x="205417" y="33529"/>
                  </a:lnTo>
                  <a:lnTo>
                    <a:pt x="227741" y="33529"/>
                  </a:lnTo>
                  <a:lnTo>
                    <a:pt x="238898" y="44697"/>
                  </a:lnTo>
                  <a:lnTo>
                    <a:pt x="238898" y="44697"/>
                  </a:lnTo>
                  <a:lnTo>
                    <a:pt x="227741" y="44697"/>
                  </a:lnTo>
                  <a:lnTo>
                    <a:pt x="216573" y="55853"/>
                  </a:lnTo>
                  <a:lnTo>
                    <a:pt x="216573" y="67021"/>
                  </a:lnTo>
                  <a:lnTo>
                    <a:pt x="205417" y="67021"/>
                  </a:lnTo>
                  <a:lnTo>
                    <a:pt x="205417" y="55853"/>
                  </a:lnTo>
                  <a:lnTo>
                    <a:pt x="205417" y="111670"/>
                  </a:lnTo>
                  <a:lnTo>
                    <a:pt x="216573" y="133995"/>
                  </a:lnTo>
                  <a:lnTo>
                    <a:pt x="238898" y="133995"/>
                  </a:lnTo>
                  <a:lnTo>
                    <a:pt x="272391" y="145152"/>
                  </a:lnTo>
                  <a:lnTo>
                    <a:pt x="294715" y="189801"/>
                  </a:lnTo>
                  <a:lnTo>
                    <a:pt x="272391" y="223293"/>
                  </a:lnTo>
                  <a:lnTo>
                    <a:pt x="238898" y="245618"/>
                  </a:lnTo>
                  <a:lnTo>
                    <a:pt x="194249" y="223293"/>
                  </a:lnTo>
                  <a:lnTo>
                    <a:pt x="183092" y="189801"/>
                  </a:lnTo>
                  <a:lnTo>
                    <a:pt x="194249" y="156320"/>
                  </a:lnTo>
                  <a:lnTo>
                    <a:pt x="171924" y="133995"/>
                  </a:lnTo>
                  <a:lnTo>
                    <a:pt x="160768" y="145152"/>
                  </a:lnTo>
                  <a:lnTo>
                    <a:pt x="149600" y="133995"/>
                  </a:lnTo>
                  <a:lnTo>
                    <a:pt x="138443" y="122827"/>
                  </a:lnTo>
                  <a:lnTo>
                    <a:pt x="127275" y="111670"/>
                  </a:lnTo>
                  <a:lnTo>
                    <a:pt x="116119" y="122827"/>
                  </a:lnTo>
                  <a:lnTo>
                    <a:pt x="104951" y="122827"/>
                  </a:lnTo>
                  <a:lnTo>
                    <a:pt x="104951" y="100503"/>
                  </a:lnTo>
                  <a:lnTo>
                    <a:pt x="104951" y="100503"/>
                  </a:lnTo>
                  <a:lnTo>
                    <a:pt x="91554" y="100503"/>
                  </a:lnTo>
                  <a:lnTo>
                    <a:pt x="83746" y="111670"/>
                  </a:lnTo>
                  <a:lnTo>
                    <a:pt x="67000" y="122827"/>
                  </a:lnTo>
                  <a:lnTo>
                    <a:pt x="72578" y="122827"/>
                  </a:lnTo>
                  <a:lnTo>
                    <a:pt x="59181" y="145152"/>
                  </a:lnTo>
                  <a:lnTo>
                    <a:pt x="39097" y="133995"/>
                  </a:lnTo>
                  <a:lnTo>
                    <a:pt x="20111" y="145152"/>
                  </a:lnTo>
                  <a:lnTo>
                    <a:pt x="26" y="145152"/>
                  </a:lnTo>
                  <a:lnTo>
                    <a:pt x="11183" y="178644"/>
                  </a:lnTo>
                  <a:lnTo>
                    <a:pt x="20111" y="200969"/>
                  </a:lnTo>
                  <a:lnTo>
                    <a:pt x="31279" y="223293"/>
                  </a:lnTo>
                  <a:lnTo>
                    <a:pt x="41326" y="245618"/>
                  </a:lnTo>
                  <a:lnTo>
                    <a:pt x="33508" y="290267"/>
                  </a:lnTo>
                  <a:lnTo>
                    <a:pt x="50254" y="323748"/>
                  </a:lnTo>
                  <a:lnTo>
                    <a:pt x="67000" y="323748"/>
                  </a:lnTo>
                  <a:lnTo>
                    <a:pt x="89325" y="312592"/>
                  </a:lnTo>
                  <a:lnTo>
                    <a:pt x="104951" y="323748"/>
                  </a:lnTo>
                  <a:lnTo>
                    <a:pt x="116119" y="346073"/>
                  </a:lnTo>
                  <a:lnTo>
                    <a:pt x="138443" y="334916"/>
                  </a:lnTo>
                  <a:lnTo>
                    <a:pt x="171924" y="334916"/>
                  </a:lnTo>
                  <a:lnTo>
                    <a:pt x="171924" y="346073"/>
                  </a:lnTo>
                  <a:lnTo>
                    <a:pt x="194249" y="357241"/>
                  </a:lnTo>
                  <a:lnTo>
                    <a:pt x="216573" y="346073"/>
                  </a:lnTo>
                  <a:lnTo>
                    <a:pt x="238898" y="334916"/>
                  </a:lnTo>
                  <a:lnTo>
                    <a:pt x="238898" y="346073"/>
                  </a:lnTo>
                  <a:lnTo>
                    <a:pt x="238898" y="346073"/>
                  </a:lnTo>
                  <a:lnTo>
                    <a:pt x="250066" y="357241"/>
                  </a:lnTo>
                  <a:lnTo>
                    <a:pt x="261223" y="368397"/>
                  </a:lnTo>
                  <a:lnTo>
                    <a:pt x="261223" y="390722"/>
                  </a:lnTo>
                  <a:lnTo>
                    <a:pt x="261223" y="413058"/>
                  </a:lnTo>
                  <a:lnTo>
                    <a:pt x="283547" y="413058"/>
                  </a:lnTo>
                  <a:lnTo>
                    <a:pt x="305872" y="413058"/>
                  </a:lnTo>
                  <a:lnTo>
                    <a:pt x="317040" y="424214"/>
                  </a:lnTo>
                  <a:lnTo>
                    <a:pt x="317040" y="435382"/>
                  </a:lnTo>
                  <a:lnTo>
                    <a:pt x="339364" y="468863"/>
                  </a:lnTo>
                  <a:lnTo>
                    <a:pt x="339364" y="491188"/>
                  </a:lnTo>
                  <a:lnTo>
                    <a:pt x="350521" y="513512"/>
                  </a:lnTo>
                  <a:lnTo>
                    <a:pt x="372845" y="547005"/>
                  </a:lnTo>
                  <a:lnTo>
                    <a:pt x="406338" y="547005"/>
                  </a:lnTo>
                  <a:lnTo>
                    <a:pt x="428662" y="558162"/>
                  </a:lnTo>
                  <a:lnTo>
                    <a:pt x="439819" y="547005"/>
                  </a:lnTo>
                  <a:lnTo>
                    <a:pt x="450987" y="535837"/>
                  </a:lnTo>
                  <a:lnTo>
                    <a:pt x="473312" y="535837"/>
                  </a:lnTo>
                  <a:lnTo>
                    <a:pt x="484480" y="524680"/>
                  </a:lnTo>
                  <a:lnTo>
                    <a:pt x="473312" y="524680"/>
                  </a:lnTo>
                  <a:lnTo>
                    <a:pt x="473312" y="513512"/>
                  </a:lnTo>
                  <a:lnTo>
                    <a:pt x="484480" y="502356"/>
                  </a:lnTo>
                  <a:lnTo>
                    <a:pt x="484480" y="491188"/>
                  </a:lnTo>
                  <a:lnTo>
                    <a:pt x="484480" y="480031"/>
                  </a:lnTo>
                  <a:lnTo>
                    <a:pt x="484480" y="468863"/>
                  </a:lnTo>
                  <a:lnTo>
                    <a:pt x="517961" y="446539"/>
                  </a:lnTo>
                  <a:lnTo>
                    <a:pt x="551453" y="435382"/>
                  </a:lnTo>
                  <a:lnTo>
                    <a:pt x="573778" y="413058"/>
                  </a:lnTo>
                  <a:lnTo>
                    <a:pt x="573778" y="401890"/>
                  </a:lnTo>
                  <a:lnTo>
                    <a:pt x="584934" y="390722"/>
                  </a:lnTo>
                  <a:lnTo>
                    <a:pt x="607259" y="390722"/>
                  </a:lnTo>
                  <a:lnTo>
                    <a:pt x="618427" y="390722"/>
                  </a:lnTo>
                  <a:lnTo>
                    <a:pt x="640752" y="379565"/>
                  </a:lnTo>
                  <a:lnTo>
                    <a:pt x="629584" y="368397"/>
                  </a:lnTo>
                  <a:lnTo>
                    <a:pt x="629584" y="368397"/>
                  </a:lnTo>
                  <a:lnTo>
                    <a:pt x="618427" y="323748"/>
                  </a:lnTo>
                  <a:lnTo>
                    <a:pt x="607259" y="312592"/>
                  </a:lnTo>
                  <a:lnTo>
                    <a:pt x="584934" y="312592"/>
                  </a:lnTo>
                  <a:lnTo>
                    <a:pt x="562610" y="290267"/>
                  </a:lnTo>
                  <a:lnTo>
                    <a:pt x="540285" y="267942"/>
                  </a:lnTo>
                  <a:lnTo>
                    <a:pt x="540285" y="267942"/>
                  </a:lnTo>
                  <a:lnTo>
                    <a:pt x="529129" y="267942"/>
                  </a:lnTo>
                  <a:lnTo>
                    <a:pt x="529129" y="279099"/>
                  </a:lnTo>
                  <a:lnTo>
                    <a:pt x="540285" y="301423"/>
                  </a:lnTo>
                  <a:lnTo>
                    <a:pt x="517961" y="301423"/>
                  </a:lnTo>
                  <a:lnTo>
                    <a:pt x="506804" y="290267"/>
                  </a:lnTo>
                  <a:lnTo>
                    <a:pt x="484480" y="290267"/>
                  </a:lnTo>
                  <a:lnTo>
                    <a:pt x="462144" y="290267"/>
                  </a:lnTo>
                  <a:lnTo>
                    <a:pt x="439819" y="290267"/>
                  </a:lnTo>
                  <a:lnTo>
                    <a:pt x="439819" y="290267"/>
                  </a:lnTo>
                  <a:lnTo>
                    <a:pt x="428662" y="290267"/>
                  </a:lnTo>
                  <a:lnTo>
                    <a:pt x="417495" y="279099"/>
                  </a:lnTo>
                  <a:lnTo>
                    <a:pt x="395170" y="301423"/>
                  </a:lnTo>
                  <a:lnTo>
                    <a:pt x="361689" y="312592"/>
                  </a:lnTo>
                  <a:lnTo>
                    <a:pt x="339364" y="279099"/>
                  </a:lnTo>
                  <a:lnTo>
                    <a:pt x="305872" y="279099"/>
                  </a:lnTo>
                  <a:lnTo>
                    <a:pt x="283547" y="267942"/>
                  </a:lnTo>
                  <a:lnTo>
                    <a:pt x="272391" y="256774"/>
                  </a:lnTo>
                  <a:lnTo>
                    <a:pt x="283547" y="256774"/>
                  </a:lnTo>
                  <a:lnTo>
                    <a:pt x="294715" y="234450"/>
                  </a:lnTo>
                  <a:lnTo>
                    <a:pt x="305872" y="212125"/>
                  </a:lnTo>
                  <a:lnTo>
                    <a:pt x="328196" y="156320"/>
                  </a:lnTo>
                  <a:lnTo>
                    <a:pt x="361689" y="111670"/>
                  </a:lnTo>
                  <a:lnTo>
                    <a:pt x="361689" y="89346"/>
                  </a:lnTo>
                  <a:lnTo>
                    <a:pt x="361689" y="78178"/>
                  </a:lnTo>
                  <a:lnTo>
                    <a:pt x="339364" y="44697"/>
                  </a:lnTo>
                  <a:lnTo>
                    <a:pt x="339364" y="11204"/>
                  </a:lnTo>
                  <a:lnTo>
                    <a:pt x="261223" y="11204"/>
                  </a:lnTo>
                  <a:lnTo>
                    <a:pt x="205417" y="36"/>
                  </a:lnTo>
                  <a:close/>
                </a:path>
              </a:pathLst>
            </a:custGeom>
            <a:solidFill>
              <a:srgbClr val="D7EAF5"/>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203" name="Полилиния: фигура 231">
              <a:extLst>
                <a:ext uri="{FF2B5EF4-FFF2-40B4-BE49-F238E27FC236}">
                  <a16:creationId xmlns:a16="http://schemas.microsoft.com/office/drawing/2014/main" id="{B302C718-DD92-4984-9E4F-A536ACCC95B2}"/>
                </a:ext>
              </a:extLst>
            </p:cNvPr>
            <p:cNvSpPr/>
            <p:nvPr/>
          </p:nvSpPr>
          <p:spPr>
            <a:xfrm>
              <a:off x="8028420" y="2183797"/>
              <a:ext cx="2509022" cy="3041298"/>
            </a:xfrm>
            <a:custGeom>
              <a:avLst/>
              <a:gdLst>
                <a:gd name="connsiteX0" fmla="*/ 692106 w 803695"/>
                <a:gd name="connsiteY0" fmla="*/ 55848 h 971135"/>
                <a:gd name="connsiteX1" fmla="*/ 647457 w 803695"/>
                <a:gd name="connsiteY1" fmla="*/ 31 h 971135"/>
                <a:gd name="connsiteX2" fmla="*/ 613964 w 803695"/>
                <a:gd name="connsiteY2" fmla="*/ 78173 h 971135"/>
                <a:gd name="connsiteX3" fmla="*/ 569315 w 803695"/>
                <a:gd name="connsiteY3" fmla="*/ 133979 h 971135"/>
                <a:gd name="connsiteX4" fmla="*/ 558159 w 803695"/>
                <a:gd name="connsiteY4" fmla="*/ 133979 h 971135"/>
                <a:gd name="connsiteX5" fmla="*/ 535834 w 803695"/>
                <a:gd name="connsiteY5" fmla="*/ 133979 h 971135"/>
                <a:gd name="connsiteX6" fmla="*/ 502342 w 803695"/>
                <a:gd name="connsiteY6" fmla="*/ 156314 h 971135"/>
                <a:gd name="connsiteX7" fmla="*/ 491174 w 803695"/>
                <a:gd name="connsiteY7" fmla="*/ 156314 h 971135"/>
                <a:gd name="connsiteX8" fmla="*/ 491174 w 803695"/>
                <a:gd name="connsiteY8" fmla="*/ 167471 h 971135"/>
                <a:gd name="connsiteX9" fmla="*/ 480017 w 803695"/>
                <a:gd name="connsiteY9" fmla="*/ 178639 h 971135"/>
                <a:gd name="connsiteX10" fmla="*/ 446525 w 803695"/>
                <a:gd name="connsiteY10" fmla="*/ 189796 h 971135"/>
                <a:gd name="connsiteX11" fmla="*/ 435368 w 803695"/>
                <a:gd name="connsiteY11" fmla="*/ 223288 h 971135"/>
                <a:gd name="connsiteX12" fmla="*/ 446525 w 803695"/>
                <a:gd name="connsiteY12" fmla="*/ 234445 h 971135"/>
                <a:gd name="connsiteX13" fmla="*/ 446525 w 803695"/>
                <a:gd name="connsiteY13" fmla="*/ 234445 h 971135"/>
                <a:gd name="connsiteX14" fmla="*/ 435368 w 803695"/>
                <a:gd name="connsiteY14" fmla="*/ 245613 h 971135"/>
                <a:gd name="connsiteX15" fmla="*/ 401876 w 803695"/>
                <a:gd name="connsiteY15" fmla="*/ 279094 h 971135"/>
                <a:gd name="connsiteX16" fmla="*/ 390719 w 803695"/>
                <a:gd name="connsiteY16" fmla="*/ 323743 h 971135"/>
                <a:gd name="connsiteX17" fmla="*/ 357226 w 803695"/>
                <a:gd name="connsiteY17" fmla="*/ 334911 h 971135"/>
                <a:gd name="connsiteX18" fmla="*/ 323745 w 803695"/>
                <a:gd name="connsiteY18" fmla="*/ 334911 h 971135"/>
                <a:gd name="connsiteX19" fmla="*/ 312577 w 803695"/>
                <a:gd name="connsiteY19" fmla="*/ 413041 h 971135"/>
                <a:gd name="connsiteX20" fmla="*/ 301421 w 803695"/>
                <a:gd name="connsiteY20" fmla="*/ 502339 h 971135"/>
                <a:gd name="connsiteX21" fmla="*/ 156305 w 803695"/>
                <a:gd name="connsiteY21" fmla="*/ 524664 h 971135"/>
                <a:gd name="connsiteX22" fmla="*/ 33 w 803695"/>
                <a:gd name="connsiteY22" fmla="*/ 535832 h 971135"/>
                <a:gd name="connsiteX23" fmla="*/ 33 w 803695"/>
                <a:gd name="connsiteY23" fmla="*/ 558156 h 971135"/>
                <a:gd name="connsiteX24" fmla="*/ 22358 w 803695"/>
                <a:gd name="connsiteY24" fmla="*/ 591649 h 971135"/>
                <a:gd name="connsiteX25" fmla="*/ 22358 w 803695"/>
                <a:gd name="connsiteY25" fmla="*/ 580481 h 971135"/>
                <a:gd name="connsiteX26" fmla="*/ 33515 w 803695"/>
                <a:gd name="connsiteY26" fmla="*/ 591649 h 971135"/>
                <a:gd name="connsiteX27" fmla="*/ 44683 w 803695"/>
                <a:gd name="connsiteY27" fmla="*/ 591649 h 971135"/>
                <a:gd name="connsiteX28" fmla="*/ 78164 w 803695"/>
                <a:gd name="connsiteY28" fmla="*/ 591649 h 971135"/>
                <a:gd name="connsiteX29" fmla="*/ 111656 w 803695"/>
                <a:gd name="connsiteY29" fmla="*/ 591649 h 971135"/>
                <a:gd name="connsiteX30" fmla="*/ 122813 w 803695"/>
                <a:gd name="connsiteY30" fmla="*/ 580481 h 971135"/>
                <a:gd name="connsiteX31" fmla="*/ 122813 w 803695"/>
                <a:gd name="connsiteY31" fmla="*/ 580481 h 971135"/>
                <a:gd name="connsiteX32" fmla="*/ 133981 w 803695"/>
                <a:gd name="connsiteY32" fmla="*/ 692104 h 971135"/>
                <a:gd name="connsiteX33" fmla="*/ 100488 w 803695"/>
                <a:gd name="connsiteY33" fmla="*/ 814895 h 971135"/>
                <a:gd name="connsiteX34" fmla="*/ 122813 w 803695"/>
                <a:gd name="connsiteY34" fmla="*/ 814895 h 971135"/>
                <a:gd name="connsiteX35" fmla="*/ 145149 w 803695"/>
                <a:gd name="connsiteY35" fmla="*/ 814895 h 971135"/>
                <a:gd name="connsiteX36" fmla="*/ 167473 w 803695"/>
                <a:gd name="connsiteY36" fmla="*/ 814895 h 971135"/>
                <a:gd name="connsiteX37" fmla="*/ 178630 w 803695"/>
                <a:gd name="connsiteY37" fmla="*/ 826051 h 971135"/>
                <a:gd name="connsiteX38" fmla="*/ 200954 w 803695"/>
                <a:gd name="connsiteY38" fmla="*/ 826051 h 971135"/>
                <a:gd name="connsiteX39" fmla="*/ 189798 w 803695"/>
                <a:gd name="connsiteY39" fmla="*/ 803727 h 971135"/>
                <a:gd name="connsiteX40" fmla="*/ 189798 w 803695"/>
                <a:gd name="connsiteY40" fmla="*/ 792570 h 971135"/>
                <a:gd name="connsiteX41" fmla="*/ 200954 w 803695"/>
                <a:gd name="connsiteY41" fmla="*/ 792570 h 971135"/>
                <a:gd name="connsiteX42" fmla="*/ 200954 w 803695"/>
                <a:gd name="connsiteY42" fmla="*/ 792570 h 971135"/>
                <a:gd name="connsiteX43" fmla="*/ 223279 w 803695"/>
                <a:gd name="connsiteY43" fmla="*/ 814895 h 971135"/>
                <a:gd name="connsiteX44" fmla="*/ 245604 w 803695"/>
                <a:gd name="connsiteY44" fmla="*/ 837219 h 971135"/>
                <a:gd name="connsiteX45" fmla="*/ 267928 w 803695"/>
                <a:gd name="connsiteY45" fmla="*/ 837219 h 971135"/>
                <a:gd name="connsiteX46" fmla="*/ 279096 w 803695"/>
                <a:gd name="connsiteY46" fmla="*/ 848376 h 971135"/>
                <a:gd name="connsiteX47" fmla="*/ 290253 w 803695"/>
                <a:gd name="connsiteY47" fmla="*/ 893025 h 971135"/>
                <a:gd name="connsiteX48" fmla="*/ 290253 w 803695"/>
                <a:gd name="connsiteY48" fmla="*/ 893025 h 971135"/>
                <a:gd name="connsiteX49" fmla="*/ 301421 w 803695"/>
                <a:gd name="connsiteY49" fmla="*/ 904193 h 971135"/>
                <a:gd name="connsiteX50" fmla="*/ 312577 w 803695"/>
                <a:gd name="connsiteY50" fmla="*/ 870700 h 971135"/>
                <a:gd name="connsiteX51" fmla="*/ 301421 w 803695"/>
                <a:gd name="connsiteY51" fmla="*/ 814895 h 971135"/>
                <a:gd name="connsiteX52" fmla="*/ 312577 w 803695"/>
                <a:gd name="connsiteY52" fmla="*/ 759077 h 971135"/>
                <a:gd name="connsiteX53" fmla="*/ 312577 w 803695"/>
                <a:gd name="connsiteY53" fmla="*/ 770245 h 971135"/>
                <a:gd name="connsiteX54" fmla="*/ 323745 w 803695"/>
                <a:gd name="connsiteY54" fmla="*/ 770245 h 971135"/>
                <a:gd name="connsiteX55" fmla="*/ 334902 w 803695"/>
                <a:gd name="connsiteY55" fmla="*/ 747921 h 971135"/>
                <a:gd name="connsiteX56" fmla="*/ 346070 w 803695"/>
                <a:gd name="connsiteY56" fmla="*/ 725596 h 971135"/>
                <a:gd name="connsiteX57" fmla="*/ 346070 w 803695"/>
                <a:gd name="connsiteY57" fmla="*/ 759077 h 971135"/>
                <a:gd name="connsiteX58" fmla="*/ 357226 w 803695"/>
                <a:gd name="connsiteY58" fmla="*/ 759077 h 971135"/>
                <a:gd name="connsiteX59" fmla="*/ 368394 w 803695"/>
                <a:gd name="connsiteY59" fmla="*/ 725596 h 971135"/>
                <a:gd name="connsiteX60" fmla="*/ 379551 w 803695"/>
                <a:gd name="connsiteY60" fmla="*/ 703272 h 971135"/>
                <a:gd name="connsiteX61" fmla="*/ 379551 w 803695"/>
                <a:gd name="connsiteY61" fmla="*/ 714428 h 971135"/>
                <a:gd name="connsiteX62" fmla="*/ 379551 w 803695"/>
                <a:gd name="connsiteY62" fmla="*/ 725596 h 971135"/>
                <a:gd name="connsiteX63" fmla="*/ 379551 w 803695"/>
                <a:gd name="connsiteY63" fmla="*/ 736753 h 971135"/>
                <a:gd name="connsiteX64" fmla="*/ 379551 w 803695"/>
                <a:gd name="connsiteY64" fmla="*/ 736753 h 971135"/>
                <a:gd name="connsiteX65" fmla="*/ 390719 w 803695"/>
                <a:gd name="connsiteY65" fmla="*/ 714428 h 971135"/>
                <a:gd name="connsiteX66" fmla="*/ 401876 w 803695"/>
                <a:gd name="connsiteY66" fmla="*/ 703272 h 971135"/>
                <a:gd name="connsiteX67" fmla="*/ 390719 w 803695"/>
                <a:gd name="connsiteY67" fmla="*/ 736753 h 971135"/>
                <a:gd name="connsiteX68" fmla="*/ 368394 w 803695"/>
                <a:gd name="connsiteY68" fmla="*/ 781402 h 971135"/>
                <a:gd name="connsiteX69" fmla="*/ 379551 w 803695"/>
                <a:gd name="connsiteY69" fmla="*/ 781402 h 971135"/>
                <a:gd name="connsiteX70" fmla="*/ 379551 w 803695"/>
                <a:gd name="connsiteY70" fmla="*/ 781402 h 971135"/>
                <a:gd name="connsiteX71" fmla="*/ 390719 w 803695"/>
                <a:gd name="connsiteY71" fmla="*/ 759077 h 971135"/>
                <a:gd name="connsiteX72" fmla="*/ 390719 w 803695"/>
                <a:gd name="connsiteY72" fmla="*/ 770245 h 971135"/>
                <a:gd name="connsiteX73" fmla="*/ 413044 w 803695"/>
                <a:gd name="connsiteY73" fmla="*/ 781402 h 971135"/>
                <a:gd name="connsiteX74" fmla="*/ 435368 w 803695"/>
                <a:gd name="connsiteY74" fmla="*/ 736753 h 971135"/>
                <a:gd name="connsiteX75" fmla="*/ 435368 w 803695"/>
                <a:gd name="connsiteY75" fmla="*/ 725596 h 971135"/>
                <a:gd name="connsiteX76" fmla="*/ 424200 w 803695"/>
                <a:gd name="connsiteY76" fmla="*/ 725596 h 971135"/>
                <a:gd name="connsiteX77" fmla="*/ 424200 w 803695"/>
                <a:gd name="connsiteY77" fmla="*/ 736753 h 971135"/>
                <a:gd name="connsiteX78" fmla="*/ 424200 w 803695"/>
                <a:gd name="connsiteY78" fmla="*/ 725596 h 971135"/>
                <a:gd name="connsiteX79" fmla="*/ 424200 w 803695"/>
                <a:gd name="connsiteY79" fmla="*/ 714428 h 971135"/>
                <a:gd name="connsiteX80" fmla="*/ 413044 w 803695"/>
                <a:gd name="connsiteY80" fmla="*/ 725596 h 971135"/>
                <a:gd name="connsiteX81" fmla="*/ 413044 w 803695"/>
                <a:gd name="connsiteY81" fmla="*/ 725596 h 971135"/>
                <a:gd name="connsiteX82" fmla="*/ 424200 w 803695"/>
                <a:gd name="connsiteY82" fmla="*/ 692104 h 971135"/>
                <a:gd name="connsiteX83" fmla="*/ 435368 w 803695"/>
                <a:gd name="connsiteY83" fmla="*/ 658623 h 971135"/>
                <a:gd name="connsiteX84" fmla="*/ 446525 w 803695"/>
                <a:gd name="connsiteY84" fmla="*/ 759077 h 971135"/>
                <a:gd name="connsiteX85" fmla="*/ 390719 w 803695"/>
                <a:gd name="connsiteY85" fmla="*/ 837219 h 971135"/>
                <a:gd name="connsiteX86" fmla="*/ 379551 w 803695"/>
                <a:gd name="connsiteY86" fmla="*/ 870700 h 971135"/>
                <a:gd name="connsiteX87" fmla="*/ 368394 w 803695"/>
                <a:gd name="connsiteY87" fmla="*/ 915349 h 971135"/>
                <a:gd name="connsiteX88" fmla="*/ 379551 w 803695"/>
                <a:gd name="connsiteY88" fmla="*/ 915349 h 971135"/>
                <a:gd name="connsiteX89" fmla="*/ 390719 w 803695"/>
                <a:gd name="connsiteY89" fmla="*/ 915349 h 971135"/>
                <a:gd name="connsiteX90" fmla="*/ 413044 w 803695"/>
                <a:gd name="connsiteY90" fmla="*/ 937685 h 971135"/>
                <a:gd name="connsiteX91" fmla="*/ 446525 w 803695"/>
                <a:gd name="connsiteY91" fmla="*/ 971167 h 971135"/>
                <a:gd name="connsiteX92" fmla="*/ 457693 w 803695"/>
                <a:gd name="connsiteY92" fmla="*/ 960010 h 971135"/>
                <a:gd name="connsiteX93" fmla="*/ 468849 w 803695"/>
                <a:gd name="connsiteY93" fmla="*/ 948842 h 971135"/>
                <a:gd name="connsiteX94" fmla="*/ 480017 w 803695"/>
                <a:gd name="connsiteY94" fmla="*/ 948842 h 971135"/>
                <a:gd name="connsiteX95" fmla="*/ 480017 w 803695"/>
                <a:gd name="connsiteY95" fmla="*/ 960010 h 971135"/>
                <a:gd name="connsiteX96" fmla="*/ 502342 w 803695"/>
                <a:gd name="connsiteY96" fmla="*/ 926517 h 971135"/>
                <a:gd name="connsiteX97" fmla="*/ 513498 w 803695"/>
                <a:gd name="connsiteY97" fmla="*/ 893025 h 971135"/>
                <a:gd name="connsiteX98" fmla="*/ 513498 w 803695"/>
                <a:gd name="connsiteY98" fmla="*/ 893025 h 971135"/>
                <a:gd name="connsiteX99" fmla="*/ 513498 w 803695"/>
                <a:gd name="connsiteY99" fmla="*/ 881868 h 971135"/>
                <a:gd name="connsiteX100" fmla="*/ 535834 w 803695"/>
                <a:gd name="connsiteY100" fmla="*/ 859544 h 971135"/>
                <a:gd name="connsiteX101" fmla="*/ 558159 w 803695"/>
                <a:gd name="connsiteY101" fmla="*/ 837219 h 971135"/>
                <a:gd name="connsiteX102" fmla="*/ 535834 w 803695"/>
                <a:gd name="connsiteY102" fmla="*/ 803727 h 971135"/>
                <a:gd name="connsiteX103" fmla="*/ 524666 w 803695"/>
                <a:gd name="connsiteY103" fmla="*/ 759077 h 971135"/>
                <a:gd name="connsiteX104" fmla="*/ 546991 w 803695"/>
                <a:gd name="connsiteY104" fmla="*/ 736753 h 971135"/>
                <a:gd name="connsiteX105" fmla="*/ 558159 w 803695"/>
                <a:gd name="connsiteY105" fmla="*/ 714428 h 971135"/>
                <a:gd name="connsiteX106" fmla="*/ 569315 w 803695"/>
                <a:gd name="connsiteY106" fmla="*/ 680947 h 971135"/>
                <a:gd name="connsiteX107" fmla="*/ 580483 w 803695"/>
                <a:gd name="connsiteY107" fmla="*/ 647455 h 971135"/>
                <a:gd name="connsiteX108" fmla="*/ 591640 w 803695"/>
                <a:gd name="connsiteY108" fmla="*/ 658623 h 971135"/>
                <a:gd name="connsiteX109" fmla="*/ 602808 w 803695"/>
                <a:gd name="connsiteY109" fmla="*/ 669779 h 971135"/>
                <a:gd name="connsiteX110" fmla="*/ 625132 w 803695"/>
                <a:gd name="connsiteY110" fmla="*/ 658623 h 971135"/>
                <a:gd name="connsiteX111" fmla="*/ 647457 w 803695"/>
                <a:gd name="connsiteY111" fmla="*/ 636298 h 971135"/>
                <a:gd name="connsiteX112" fmla="*/ 647457 w 803695"/>
                <a:gd name="connsiteY112" fmla="*/ 613973 h 971135"/>
                <a:gd name="connsiteX113" fmla="*/ 658614 w 803695"/>
                <a:gd name="connsiteY113" fmla="*/ 591649 h 971135"/>
                <a:gd name="connsiteX114" fmla="*/ 658614 w 803695"/>
                <a:gd name="connsiteY114" fmla="*/ 569324 h 971135"/>
                <a:gd name="connsiteX115" fmla="*/ 658614 w 803695"/>
                <a:gd name="connsiteY115" fmla="*/ 558156 h 971135"/>
                <a:gd name="connsiteX116" fmla="*/ 647457 w 803695"/>
                <a:gd name="connsiteY116" fmla="*/ 558156 h 971135"/>
                <a:gd name="connsiteX117" fmla="*/ 636289 w 803695"/>
                <a:gd name="connsiteY117" fmla="*/ 558156 h 971135"/>
                <a:gd name="connsiteX118" fmla="*/ 636289 w 803695"/>
                <a:gd name="connsiteY118" fmla="*/ 524664 h 971135"/>
                <a:gd name="connsiteX119" fmla="*/ 636289 w 803695"/>
                <a:gd name="connsiteY119" fmla="*/ 502339 h 971135"/>
                <a:gd name="connsiteX120" fmla="*/ 647457 w 803695"/>
                <a:gd name="connsiteY120" fmla="*/ 491183 h 971135"/>
                <a:gd name="connsiteX121" fmla="*/ 647457 w 803695"/>
                <a:gd name="connsiteY121" fmla="*/ 491183 h 971135"/>
                <a:gd name="connsiteX122" fmla="*/ 692106 w 803695"/>
                <a:gd name="connsiteY122" fmla="*/ 435366 h 971135"/>
                <a:gd name="connsiteX123" fmla="*/ 703263 w 803695"/>
                <a:gd name="connsiteY123" fmla="*/ 413041 h 971135"/>
                <a:gd name="connsiteX124" fmla="*/ 714431 w 803695"/>
                <a:gd name="connsiteY124" fmla="*/ 379560 h 971135"/>
                <a:gd name="connsiteX125" fmla="*/ 725587 w 803695"/>
                <a:gd name="connsiteY125" fmla="*/ 379560 h 971135"/>
                <a:gd name="connsiteX126" fmla="*/ 736755 w 803695"/>
                <a:gd name="connsiteY126" fmla="*/ 390716 h 971135"/>
                <a:gd name="connsiteX127" fmla="*/ 759080 w 803695"/>
                <a:gd name="connsiteY127" fmla="*/ 368392 h 971135"/>
                <a:gd name="connsiteX128" fmla="*/ 770236 w 803695"/>
                <a:gd name="connsiteY128" fmla="*/ 357235 h 971135"/>
                <a:gd name="connsiteX129" fmla="*/ 770236 w 803695"/>
                <a:gd name="connsiteY129" fmla="*/ 368392 h 971135"/>
                <a:gd name="connsiteX130" fmla="*/ 781404 w 803695"/>
                <a:gd name="connsiteY130" fmla="*/ 368392 h 971135"/>
                <a:gd name="connsiteX131" fmla="*/ 792561 w 803695"/>
                <a:gd name="connsiteY131" fmla="*/ 301418 h 971135"/>
                <a:gd name="connsiteX132" fmla="*/ 770236 w 803695"/>
                <a:gd name="connsiteY132" fmla="*/ 234445 h 971135"/>
                <a:gd name="connsiteX133" fmla="*/ 781404 w 803695"/>
                <a:gd name="connsiteY133" fmla="*/ 234445 h 971135"/>
                <a:gd name="connsiteX134" fmla="*/ 803729 w 803695"/>
                <a:gd name="connsiteY134" fmla="*/ 234445 h 971135"/>
                <a:gd name="connsiteX135" fmla="*/ 792561 w 803695"/>
                <a:gd name="connsiteY135" fmla="*/ 212120 h 971135"/>
                <a:gd name="connsiteX136" fmla="*/ 781404 w 803695"/>
                <a:gd name="connsiteY136" fmla="*/ 189796 h 971135"/>
                <a:gd name="connsiteX137" fmla="*/ 792561 w 803695"/>
                <a:gd name="connsiteY137" fmla="*/ 178639 h 971135"/>
                <a:gd name="connsiteX138" fmla="*/ 781404 w 803695"/>
                <a:gd name="connsiteY138" fmla="*/ 178639 h 971135"/>
                <a:gd name="connsiteX139" fmla="*/ 770236 w 803695"/>
                <a:gd name="connsiteY139" fmla="*/ 167471 h 971135"/>
                <a:gd name="connsiteX140" fmla="*/ 736755 w 803695"/>
                <a:gd name="connsiteY140" fmla="*/ 178639 h 971135"/>
                <a:gd name="connsiteX141" fmla="*/ 725587 w 803695"/>
                <a:gd name="connsiteY141" fmla="*/ 145146 h 971135"/>
                <a:gd name="connsiteX142" fmla="*/ 736755 w 803695"/>
                <a:gd name="connsiteY142" fmla="*/ 111654 h 971135"/>
                <a:gd name="connsiteX143" fmla="*/ 692106 w 803695"/>
                <a:gd name="connsiteY143" fmla="*/ 55848 h 97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03695" h="971135">
                  <a:moveTo>
                    <a:pt x="692106" y="55848"/>
                  </a:moveTo>
                  <a:lnTo>
                    <a:pt x="647457" y="31"/>
                  </a:lnTo>
                  <a:lnTo>
                    <a:pt x="613964" y="78173"/>
                  </a:lnTo>
                  <a:lnTo>
                    <a:pt x="569315" y="133979"/>
                  </a:lnTo>
                  <a:lnTo>
                    <a:pt x="558159" y="133979"/>
                  </a:lnTo>
                  <a:lnTo>
                    <a:pt x="535834" y="133979"/>
                  </a:lnTo>
                  <a:lnTo>
                    <a:pt x="502342" y="156314"/>
                  </a:lnTo>
                  <a:lnTo>
                    <a:pt x="491174" y="156314"/>
                  </a:lnTo>
                  <a:lnTo>
                    <a:pt x="491174" y="167471"/>
                  </a:lnTo>
                  <a:lnTo>
                    <a:pt x="480017" y="178639"/>
                  </a:lnTo>
                  <a:lnTo>
                    <a:pt x="446525" y="189796"/>
                  </a:lnTo>
                  <a:lnTo>
                    <a:pt x="435368" y="223288"/>
                  </a:lnTo>
                  <a:lnTo>
                    <a:pt x="446525" y="234445"/>
                  </a:lnTo>
                  <a:lnTo>
                    <a:pt x="446525" y="234445"/>
                  </a:lnTo>
                  <a:lnTo>
                    <a:pt x="435368" y="245613"/>
                  </a:lnTo>
                  <a:lnTo>
                    <a:pt x="401876" y="279094"/>
                  </a:lnTo>
                  <a:lnTo>
                    <a:pt x="390719" y="323743"/>
                  </a:lnTo>
                  <a:lnTo>
                    <a:pt x="357226" y="334911"/>
                  </a:lnTo>
                  <a:lnTo>
                    <a:pt x="323745" y="334911"/>
                  </a:lnTo>
                  <a:lnTo>
                    <a:pt x="312577" y="413041"/>
                  </a:lnTo>
                  <a:lnTo>
                    <a:pt x="301421" y="502339"/>
                  </a:lnTo>
                  <a:lnTo>
                    <a:pt x="156305" y="524664"/>
                  </a:lnTo>
                  <a:lnTo>
                    <a:pt x="33" y="535832"/>
                  </a:lnTo>
                  <a:lnTo>
                    <a:pt x="33" y="558156"/>
                  </a:lnTo>
                  <a:lnTo>
                    <a:pt x="22358" y="591649"/>
                  </a:lnTo>
                  <a:lnTo>
                    <a:pt x="22358" y="580481"/>
                  </a:lnTo>
                  <a:lnTo>
                    <a:pt x="33515" y="591649"/>
                  </a:lnTo>
                  <a:lnTo>
                    <a:pt x="44683" y="591649"/>
                  </a:lnTo>
                  <a:lnTo>
                    <a:pt x="78164" y="591649"/>
                  </a:lnTo>
                  <a:lnTo>
                    <a:pt x="111656" y="591649"/>
                  </a:lnTo>
                  <a:lnTo>
                    <a:pt x="122813" y="580481"/>
                  </a:lnTo>
                  <a:lnTo>
                    <a:pt x="122813" y="580481"/>
                  </a:lnTo>
                  <a:lnTo>
                    <a:pt x="133981" y="692104"/>
                  </a:lnTo>
                  <a:lnTo>
                    <a:pt x="100488" y="814895"/>
                  </a:lnTo>
                  <a:lnTo>
                    <a:pt x="122813" y="814895"/>
                  </a:lnTo>
                  <a:lnTo>
                    <a:pt x="145149" y="814895"/>
                  </a:lnTo>
                  <a:lnTo>
                    <a:pt x="167473" y="814895"/>
                  </a:lnTo>
                  <a:lnTo>
                    <a:pt x="178630" y="826051"/>
                  </a:lnTo>
                  <a:lnTo>
                    <a:pt x="200954" y="826051"/>
                  </a:lnTo>
                  <a:lnTo>
                    <a:pt x="189798" y="803727"/>
                  </a:lnTo>
                  <a:lnTo>
                    <a:pt x="189798" y="792570"/>
                  </a:lnTo>
                  <a:lnTo>
                    <a:pt x="200954" y="792570"/>
                  </a:lnTo>
                  <a:lnTo>
                    <a:pt x="200954" y="792570"/>
                  </a:lnTo>
                  <a:lnTo>
                    <a:pt x="223279" y="814895"/>
                  </a:lnTo>
                  <a:lnTo>
                    <a:pt x="245604" y="837219"/>
                  </a:lnTo>
                  <a:lnTo>
                    <a:pt x="267928" y="837219"/>
                  </a:lnTo>
                  <a:lnTo>
                    <a:pt x="279096" y="848376"/>
                  </a:lnTo>
                  <a:lnTo>
                    <a:pt x="290253" y="893025"/>
                  </a:lnTo>
                  <a:lnTo>
                    <a:pt x="290253" y="893025"/>
                  </a:lnTo>
                  <a:lnTo>
                    <a:pt x="301421" y="904193"/>
                  </a:lnTo>
                  <a:lnTo>
                    <a:pt x="312577" y="870700"/>
                  </a:lnTo>
                  <a:lnTo>
                    <a:pt x="301421" y="814895"/>
                  </a:lnTo>
                  <a:lnTo>
                    <a:pt x="312577" y="759077"/>
                  </a:lnTo>
                  <a:lnTo>
                    <a:pt x="312577" y="770245"/>
                  </a:lnTo>
                  <a:lnTo>
                    <a:pt x="323745" y="770245"/>
                  </a:lnTo>
                  <a:lnTo>
                    <a:pt x="334902" y="747921"/>
                  </a:lnTo>
                  <a:lnTo>
                    <a:pt x="346070" y="725596"/>
                  </a:lnTo>
                  <a:lnTo>
                    <a:pt x="346070" y="759077"/>
                  </a:lnTo>
                  <a:lnTo>
                    <a:pt x="357226" y="759077"/>
                  </a:lnTo>
                  <a:lnTo>
                    <a:pt x="368394" y="725596"/>
                  </a:lnTo>
                  <a:lnTo>
                    <a:pt x="379551" y="703272"/>
                  </a:lnTo>
                  <a:lnTo>
                    <a:pt x="379551" y="714428"/>
                  </a:lnTo>
                  <a:lnTo>
                    <a:pt x="379551" y="725596"/>
                  </a:lnTo>
                  <a:lnTo>
                    <a:pt x="379551" y="736753"/>
                  </a:lnTo>
                  <a:lnTo>
                    <a:pt x="379551" y="736753"/>
                  </a:lnTo>
                  <a:lnTo>
                    <a:pt x="390719" y="714428"/>
                  </a:lnTo>
                  <a:lnTo>
                    <a:pt x="401876" y="703272"/>
                  </a:lnTo>
                  <a:lnTo>
                    <a:pt x="390719" y="736753"/>
                  </a:lnTo>
                  <a:lnTo>
                    <a:pt x="368394" y="781402"/>
                  </a:lnTo>
                  <a:lnTo>
                    <a:pt x="379551" y="781402"/>
                  </a:lnTo>
                  <a:lnTo>
                    <a:pt x="379551" y="781402"/>
                  </a:lnTo>
                  <a:lnTo>
                    <a:pt x="390719" y="759077"/>
                  </a:lnTo>
                  <a:lnTo>
                    <a:pt x="390719" y="770245"/>
                  </a:lnTo>
                  <a:lnTo>
                    <a:pt x="413044" y="781402"/>
                  </a:lnTo>
                  <a:lnTo>
                    <a:pt x="435368" y="736753"/>
                  </a:lnTo>
                  <a:lnTo>
                    <a:pt x="435368" y="725596"/>
                  </a:lnTo>
                  <a:lnTo>
                    <a:pt x="424200" y="725596"/>
                  </a:lnTo>
                  <a:lnTo>
                    <a:pt x="424200" y="736753"/>
                  </a:lnTo>
                  <a:lnTo>
                    <a:pt x="424200" y="725596"/>
                  </a:lnTo>
                  <a:lnTo>
                    <a:pt x="424200" y="714428"/>
                  </a:lnTo>
                  <a:lnTo>
                    <a:pt x="413044" y="725596"/>
                  </a:lnTo>
                  <a:lnTo>
                    <a:pt x="413044" y="725596"/>
                  </a:lnTo>
                  <a:lnTo>
                    <a:pt x="424200" y="692104"/>
                  </a:lnTo>
                  <a:lnTo>
                    <a:pt x="435368" y="658623"/>
                  </a:lnTo>
                  <a:lnTo>
                    <a:pt x="446525" y="759077"/>
                  </a:lnTo>
                  <a:lnTo>
                    <a:pt x="390719" y="837219"/>
                  </a:lnTo>
                  <a:lnTo>
                    <a:pt x="379551" y="870700"/>
                  </a:lnTo>
                  <a:lnTo>
                    <a:pt x="368394" y="915349"/>
                  </a:lnTo>
                  <a:lnTo>
                    <a:pt x="379551" y="915349"/>
                  </a:lnTo>
                  <a:lnTo>
                    <a:pt x="390719" y="915349"/>
                  </a:lnTo>
                  <a:lnTo>
                    <a:pt x="413044" y="937685"/>
                  </a:lnTo>
                  <a:lnTo>
                    <a:pt x="446525" y="971167"/>
                  </a:lnTo>
                  <a:lnTo>
                    <a:pt x="457693" y="960010"/>
                  </a:lnTo>
                  <a:lnTo>
                    <a:pt x="468849" y="948842"/>
                  </a:lnTo>
                  <a:lnTo>
                    <a:pt x="480017" y="948842"/>
                  </a:lnTo>
                  <a:lnTo>
                    <a:pt x="480017" y="960010"/>
                  </a:lnTo>
                  <a:lnTo>
                    <a:pt x="502342" y="926517"/>
                  </a:lnTo>
                  <a:lnTo>
                    <a:pt x="513498" y="893025"/>
                  </a:lnTo>
                  <a:lnTo>
                    <a:pt x="513498" y="893025"/>
                  </a:lnTo>
                  <a:lnTo>
                    <a:pt x="513498" y="881868"/>
                  </a:lnTo>
                  <a:lnTo>
                    <a:pt x="535834" y="859544"/>
                  </a:lnTo>
                  <a:lnTo>
                    <a:pt x="558159" y="837219"/>
                  </a:lnTo>
                  <a:lnTo>
                    <a:pt x="535834" y="803727"/>
                  </a:lnTo>
                  <a:lnTo>
                    <a:pt x="524666" y="759077"/>
                  </a:lnTo>
                  <a:lnTo>
                    <a:pt x="546991" y="736753"/>
                  </a:lnTo>
                  <a:lnTo>
                    <a:pt x="558159" y="714428"/>
                  </a:lnTo>
                  <a:lnTo>
                    <a:pt x="569315" y="680947"/>
                  </a:lnTo>
                  <a:lnTo>
                    <a:pt x="580483" y="647455"/>
                  </a:lnTo>
                  <a:lnTo>
                    <a:pt x="591640" y="658623"/>
                  </a:lnTo>
                  <a:lnTo>
                    <a:pt x="602808" y="669779"/>
                  </a:lnTo>
                  <a:lnTo>
                    <a:pt x="625132" y="658623"/>
                  </a:lnTo>
                  <a:lnTo>
                    <a:pt x="647457" y="636298"/>
                  </a:lnTo>
                  <a:lnTo>
                    <a:pt x="647457" y="613973"/>
                  </a:lnTo>
                  <a:lnTo>
                    <a:pt x="658614" y="591649"/>
                  </a:lnTo>
                  <a:lnTo>
                    <a:pt x="658614" y="569324"/>
                  </a:lnTo>
                  <a:lnTo>
                    <a:pt x="658614" y="558156"/>
                  </a:lnTo>
                  <a:lnTo>
                    <a:pt x="647457" y="558156"/>
                  </a:lnTo>
                  <a:lnTo>
                    <a:pt x="636289" y="558156"/>
                  </a:lnTo>
                  <a:lnTo>
                    <a:pt x="636289" y="524664"/>
                  </a:lnTo>
                  <a:lnTo>
                    <a:pt x="636289" y="502339"/>
                  </a:lnTo>
                  <a:lnTo>
                    <a:pt x="647457" y="491183"/>
                  </a:lnTo>
                  <a:lnTo>
                    <a:pt x="647457" y="491183"/>
                  </a:lnTo>
                  <a:lnTo>
                    <a:pt x="692106" y="435366"/>
                  </a:lnTo>
                  <a:lnTo>
                    <a:pt x="703263" y="413041"/>
                  </a:lnTo>
                  <a:lnTo>
                    <a:pt x="714431" y="379560"/>
                  </a:lnTo>
                  <a:lnTo>
                    <a:pt x="725587" y="379560"/>
                  </a:lnTo>
                  <a:lnTo>
                    <a:pt x="736755" y="390716"/>
                  </a:lnTo>
                  <a:lnTo>
                    <a:pt x="759080" y="368392"/>
                  </a:lnTo>
                  <a:lnTo>
                    <a:pt x="770236" y="357235"/>
                  </a:lnTo>
                  <a:lnTo>
                    <a:pt x="770236" y="368392"/>
                  </a:lnTo>
                  <a:lnTo>
                    <a:pt x="781404" y="368392"/>
                  </a:lnTo>
                  <a:lnTo>
                    <a:pt x="792561" y="301418"/>
                  </a:lnTo>
                  <a:lnTo>
                    <a:pt x="770236" y="234445"/>
                  </a:lnTo>
                  <a:lnTo>
                    <a:pt x="781404" y="234445"/>
                  </a:lnTo>
                  <a:lnTo>
                    <a:pt x="803729" y="234445"/>
                  </a:lnTo>
                  <a:lnTo>
                    <a:pt x="792561" y="212120"/>
                  </a:lnTo>
                  <a:lnTo>
                    <a:pt x="781404" y="189796"/>
                  </a:lnTo>
                  <a:lnTo>
                    <a:pt x="792561" y="178639"/>
                  </a:lnTo>
                  <a:lnTo>
                    <a:pt x="781404" y="178639"/>
                  </a:lnTo>
                  <a:lnTo>
                    <a:pt x="770236" y="167471"/>
                  </a:lnTo>
                  <a:lnTo>
                    <a:pt x="736755" y="178639"/>
                  </a:lnTo>
                  <a:lnTo>
                    <a:pt x="725587" y="145146"/>
                  </a:lnTo>
                  <a:lnTo>
                    <a:pt x="736755" y="111654"/>
                  </a:lnTo>
                  <a:lnTo>
                    <a:pt x="692106" y="55848"/>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black"/>
                </a:solidFill>
                <a:effectLst/>
                <a:uLnTx/>
                <a:uFillTx/>
                <a:latin typeface="Calibri" panose="020F0502020204030204"/>
              </a:endParaRPr>
            </a:p>
          </p:txBody>
        </p:sp>
        <p:sp>
          <p:nvSpPr>
            <p:cNvPr id="204" name="Полилиния: фигура 232">
              <a:extLst>
                <a:ext uri="{FF2B5EF4-FFF2-40B4-BE49-F238E27FC236}">
                  <a16:creationId xmlns:a16="http://schemas.microsoft.com/office/drawing/2014/main" id="{1CEA47D0-91B6-4457-A09A-67E86FB17932}"/>
                </a:ext>
              </a:extLst>
            </p:cNvPr>
            <p:cNvSpPr/>
            <p:nvPr/>
          </p:nvSpPr>
          <p:spPr>
            <a:xfrm>
              <a:off x="6007258" y="4281243"/>
              <a:ext cx="1118604" cy="1712903"/>
            </a:xfrm>
            <a:custGeom>
              <a:avLst/>
              <a:gdLst>
                <a:gd name="connsiteX0" fmla="*/ 328189 w 358313"/>
                <a:gd name="connsiteY0" fmla="*/ 55856 h 546957"/>
                <a:gd name="connsiteX1" fmla="*/ 319261 w 358313"/>
                <a:gd name="connsiteY1" fmla="*/ 33531 h 546957"/>
                <a:gd name="connsiteX2" fmla="*/ 308105 w 358313"/>
                <a:gd name="connsiteY2" fmla="*/ 39 h 546957"/>
                <a:gd name="connsiteX3" fmla="*/ 283540 w 358313"/>
                <a:gd name="connsiteY3" fmla="*/ 33531 h 546957"/>
                <a:gd name="connsiteX4" fmla="*/ 257866 w 358313"/>
                <a:gd name="connsiteY4" fmla="*/ 55856 h 546957"/>
                <a:gd name="connsiteX5" fmla="*/ 252288 w 358313"/>
                <a:gd name="connsiteY5" fmla="*/ 55856 h 546957"/>
                <a:gd name="connsiteX6" fmla="*/ 223265 w 358313"/>
                <a:gd name="connsiteY6" fmla="*/ 55856 h 546957"/>
                <a:gd name="connsiteX7" fmla="*/ 205409 w 358313"/>
                <a:gd name="connsiteY7" fmla="*/ 78180 h 546957"/>
                <a:gd name="connsiteX8" fmla="*/ 213217 w 358313"/>
                <a:gd name="connsiteY8" fmla="*/ 89337 h 546957"/>
                <a:gd name="connsiteX9" fmla="*/ 218806 w 358313"/>
                <a:gd name="connsiteY9" fmla="*/ 100505 h 546957"/>
                <a:gd name="connsiteX10" fmla="*/ 202060 w 358313"/>
                <a:gd name="connsiteY10" fmla="*/ 133986 h 546957"/>
                <a:gd name="connsiteX11" fmla="*/ 186434 w 358313"/>
                <a:gd name="connsiteY11" fmla="*/ 122829 h 546957"/>
                <a:gd name="connsiteX12" fmla="*/ 190892 w 358313"/>
                <a:gd name="connsiteY12" fmla="*/ 111661 h 546957"/>
                <a:gd name="connsiteX13" fmla="*/ 194241 w 358313"/>
                <a:gd name="connsiteY13" fmla="*/ 100505 h 546957"/>
                <a:gd name="connsiteX14" fmla="*/ 187543 w 358313"/>
                <a:gd name="connsiteY14" fmla="*/ 100505 h 546957"/>
                <a:gd name="connsiteX15" fmla="*/ 185314 w 358313"/>
                <a:gd name="connsiteY15" fmla="*/ 111661 h 546957"/>
                <a:gd name="connsiteX16" fmla="*/ 185314 w 358313"/>
                <a:gd name="connsiteY16" fmla="*/ 111661 h 546957"/>
                <a:gd name="connsiteX17" fmla="*/ 174157 w 358313"/>
                <a:gd name="connsiteY17" fmla="*/ 111661 h 546957"/>
                <a:gd name="connsiteX18" fmla="*/ 165223 w 358313"/>
                <a:gd name="connsiteY18" fmla="*/ 100505 h 546957"/>
                <a:gd name="connsiteX19" fmla="*/ 145130 w 358313"/>
                <a:gd name="connsiteY19" fmla="*/ 111661 h 546957"/>
                <a:gd name="connsiteX20" fmla="*/ 123922 w 358313"/>
                <a:gd name="connsiteY20" fmla="*/ 111661 h 546957"/>
                <a:gd name="connsiteX21" fmla="*/ 123922 w 358313"/>
                <a:gd name="connsiteY21" fmla="*/ 122829 h 546957"/>
                <a:gd name="connsiteX22" fmla="*/ 128387 w 358313"/>
                <a:gd name="connsiteY22" fmla="*/ 122829 h 546957"/>
                <a:gd name="connsiteX23" fmla="*/ 127270 w 358313"/>
                <a:gd name="connsiteY23" fmla="*/ 133986 h 546957"/>
                <a:gd name="connsiteX24" fmla="*/ 116108 w 358313"/>
                <a:gd name="connsiteY24" fmla="*/ 167479 h 546957"/>
                <a:gd name="connsiteX25" fmla="*/ 90434 w 358313"/>
                <a:gd name="connsiteY25" fmla="*/ 189803 h 546957"/>
                <a:gd name="connsiteX26" fmla="*/ 62528 w 358313"/>
                <a:gd name="connsiteY26" fmla="*/ 200960 h 546957"/>
                <a:gd name="connsiteX27" fmla="*/ 64761 w 358313"/>
                <a:gd name="connsiteY27" fmla="*/ 212128 h 546957"/>
                <a:gd name="connsiteX28" fmla="*/ 65877 w 358313"/>
                <a:gd name="connsiteY28" fmla="*/ 223284 h 546957"/>
                <a:gd name="connsiteX29" fmla="*/ 37971 w 358313"/>
                <a:gd name="connsiteY29" fmla="*/ 256777 h 546957"/>
                <a:gd name="connsiteX30" fmla="*/ 1135 w 358313"/>
                <a:gd name="connsiteY30" fmla="*/ 301426 h 546957"/>
                <a:gd name="connsiteX31" fmla="*/ 19 w 358313"/>
                <a:gd name="connsiteY31" fmla="*/ 301426 h 546957"/>
                <a:gd name="connsiteX32" fmla="*/ 1135 w 358313"/>
                <a:gd name="connsiteY32" fmla="*/ 312594 h 546957"/>
                <a:gd name="connsiteX33" fmla="*/ 10064 w 358313"/>
                <a:gd name="connsiteY33" fmla="*/ 323750 h 546957"/>
                <a:gd name="connsiteX34" fmla="*/ 21227 w 358313"/>
                <a:gd name="connsiteY34" fmla="*/ 334918 h 546957"/>
                <a:gd name="connsiteX35" fmla="*/ 16762 w 358313"/>
                <a:gd name="connsiteY35" fmla="*/ 346075 h 546957"/>
                <a:gd name="connsiteX36" fmla="*/ 15646 w 358313"/>
                <a:gd name="connsiteY36" fmla="*/ 357243 h 546957"/>
                <a:gd name="connsiteX37" fmla="*/ 25692 w 358313"/>
                <a:gd name="connsiteY37" fmla="*/ 357243 h 546957"/>
                <a:gd name="connsiteX38" fmla="*/ 40203 w 358313"/>
                <a:gd name="connsiteY38" fmla="*/ 379567 h 546957"/>
                <a:gd name="connsiteX39" fmla="*/ 26808 w 358313"/>
                <a:gd name="connsiteY39" fmla="*/ 413049 h 546957"/>
                <a:gd name="connsiteX40" fmla="*/ 17879 w 358313"/>
                <a:gd name="connsiteY40" fmla="*/ 424217 h 546957"/>
                <a:gd name="connsiteX41" fmla="*/ 34623 w 358313"/>
                <a:gd name="connsiteY41" fmla="*/ 424217 h 546957"/>
                <a:gd name="connsiteX42" fmla="*/ 43552 w 358313"/>
                <a:gd name="connsiteY42" fmla="*/ 435373 h 546957"/>
                <a:gd name="connsiteX43" fmla="*/ 62528 w 358313"/>
                <a:gd name="connsiteY43" fmla="*/ 435373 h 546957"/>
                <a:gd name="connsiteX44" fmla="*/ 82621 w 358313"/>
                <a:gd name="connsiteY44" fmla="*/ 491190 h 546957"/>
                <a:gd name="connsiteX45" fmla="*/ 82621 w 358313"/>
                <a:gd name="connsiteY45" fmla="*/ 513515 h 546957"/>
                <a:gd name="connsiteX46" fmla="*/ 88201 w 358313"/>
                <a:gd name="connsiteY46" fmla="*/ 524672 h 546957"/>
                <a:gd name="connsiteX47" fmla="*/ 111643 w 358313"/>
                <a:gd name="connsiteY47" fmla="*/ 524672 h 546957"/>
                <a:gd name="connsiteX48" fmla="*/ 127270 w 358313"/>
                <a:gd name="connsiteY48" fmla="*/ 546996 h 546957"/>
                <a:gd name="connsiteX49" fmla="*/ 156293 w 358313"/>
                <a:gd name="connsiteY49" fmla="*/ 524672 h 546957"/>
                <a:gd name="connsiteX50" fmla="*/ 184194 w 358313"/>
                <a:gd name="connsiteY50" fmla="*/ 502347 h 546957"/>
                <a:gd name="connsiteX51" fmla="*/ 190892 w 358313"/>
                <a:gd name="connsiteY51" fmla="*/ 468866 h 546957"/>
                <a:gd name="connsiteX52" fmla="*/ 190892 w 358313"/>
                <a:gd name="connsiteY52" fmla="*/ 446541 h 546957"/>
                <a:gd name="connsiteX53" fmla="*/ 200940 w 358313"/>
                <a:gd name="connsiteY53" fmla="*/ 435373 h 546957"/>
                <a:gd name="connsiteX54" fmla="*/ 210988 w 358313"/>
                <a:gd name="connsiteY54" fmla="*/ 424217 h 546957"/>
                <a:gd name="connsiteX55" fmla="*/ 205409 w 358313"/>
                <a:gd name="connsiteY55" fmla="*/ 413049 h 546957"/>
                <a:gd name="connsiteX56" fmla="*/ 204289 w 358313"/>
                <a:gd name="connsiteY56" fmla="*/ 413049 h 546957"/>
                <a:gd name="connsiteX57" fmla="*/ 219915 w 358313"/>
                <a:gd name="connsiteY57" fmla="*/ 401892 h 546957"/>
                <a:gd name="connsiteX58" fmla="*/ 237782 w 358313"/>
                <a:gd name="connsiteY58" fmla="*/ 390724 h 546957"/>
                <a:gd name="connsiteX59" fmla="*/ 235541 w 358313"/>
                <a:gd name="connsiteY59" fmla="*/ 368400 h 546957"/>
                <a:gd name="connsiteX60" fmla="*/ 255637 w 358313"/>
                <a:gd name="connsiteY60" fmla="*/ 346075 h 546957"/>
                <a:gd name="connsiteX61" fmla="*/ 261215 w 358313"/>
                <a:gd name="connsiteY61" fmla="*/ 323750 h 546957"/>
                <a:gd name="connsiteX62" fmla="*/ 294708 w 358313"/>
                <a:gd name="connsiteY62" fmla="*/ 312594 h 546957"/>
                <a:gd name="connsiteX63" fmla="*/ 296937 w 358313"/>
                <a:gd name="connsiteY63" fmla="*/ 301426 h 546957"/>
                <a:gd name="connsiteX64" fmla="*/ 298057 w 358313"/>
                <a:gd name="connsiteY64" fmla="*/ 290269 h 546957"/>
                <a:gd name="connsiteX65" fmla="*/ 311454 w 358313"/>
                <a:gd name="connsiteY65" fmla="*/ 290269 h 546957"/>
                <a:gd name="connsiteX66" fmla="*/ 321502 w 358313"/>
                <a:gd name="connsiteY66" fmla="*/ 279101 h 546957"/>
                <a:gd name="connsiteX67" fmla="*/ 310334 w 358313"/>
                <a:gd name="connsiteY67" fmla="*/ 245609 h 546957"/>
                <a:gd name="connsiteX68" fmla="*/ 302526 w 358313"/>
                <a:gd name="connsiteY68" fmla="*/ 200960 h 546957"/>
                <a:gd name="connsiteX69" fmla="*/ 358332 w 358313"/>
                <a:gd name="connsiteY69" fmla="*/ 178635 h 546957"/>
                <a:gd name="connsiteX70" fmla="*/ 341586 w 358313"/>
                <a:gd name="connsiteY70" fmla="*/ 145154 h 546957"/>
                <a:gd name="connsiteX71" fmla="*/ 349405 w 358313"/>
                <a:gd name="connsiteY71" fmla="*/ 100505 h 546957"/>
                <a:gd name="connsiteX72" fmla="*/ 339357 w 358313"/>
                <a:gd name="connsiteY72" fmla="*/ 78180 h 546957"/>
                <a:gd name="connsiteX73" fmla="*/ 328189 w 358313"/>
                <a:gd name="connsiteY73" fmla="*/ 55856 h 54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58313" h="546957">
                  <a:moveTo>
                    <a:pt x="328189" y="55856"/>
                  </a:moveTo>
                  <a:lnTo>
                    <a:pt x="319261" y="33531"/>
                  </a:lnTo>
                  <a:lnTo>
                    <a:pt x="308105" y="39"/>
                  </a:lnTo>
                  <a:lnTo>
                    <a:pt x="283540" y="33531"/>
                  </a:lnTo>
                  <a:lnTo>
                    <a:pt x="257866" y="55856"/>
                  </a:lnTo>
                  <a:lnTo>
                    <a:pt x="252288" y="55856"/>
                  </a:lnTo>
                  <a:lnTo>
                    <a:pt x="223265" y="55856"/>
                  </a:lnTo>
                  <a:lnTo>
                    <a:pt x="205409" y="78180"/>
                  </a:lnTo>
                  <a:lnTo>
                    <a:pt x="213217" y="89337"/>
                  </a:lnTo>
                  <a:lnTo>
                    <a:pt x="218806" y="100505"/>
                  </a:lnTo>
                  <a:lnTo>
                    <a:pt x="202060" y="133986"/>
                  </a:lnTo>
                  <a:lnTo>
                    <a:pt x="186434" y="122829"/>
                  </a:lnTo>
                  <a:lnTo>
                    <a:pt x="190892" y="111661"/>
                  </a:lnTo>
                  <a:lnTo>
                    <a:pt x="194241" y="100505"/>
                  </a:lnTo>
                  <a:lnTo>
                    <a:pt x="187543" y="100505"/>
                  </a:lnTo>
                  <a:lnTo>
                    <a:pt x="185314" y="111661"/>
                  </a:lnTo>
                  <a:lnTo>
                    <a:pt x="185314" y="111661"/>
                  </a:lnTo>
                  <a:lnTo>
                    <a:pt x="174157" y="111661"/>
                  </a:lnTo>
                  <a:lnTo>
                    <a:pt x="165223" y="100505"/>
                  </a:lnTo>
                  <a:lnTo>
                    <a:pt x="145130" y="111661"/>
                  </a:lnTo>
                  <a:lnTo>
                    <a:pt x="123922" y="111661"/>
                  </a:lnTo>
                  <a:lnTo>
                    <a:pt x="123922" y="122829"/>
                  </a:lnTo>
                  <a:lnTo>
                    <a:pt x="128387" y="122829"/>
                  </a:lnTo>
                  <a:lnTo>
                    <a:pt x="127270" y="133986"/>
                  </a:lnTo>
                  <a:lnTo>
                    <a:pt x="116108" y="167479"/>
                  </a:lnTo>
                  <a:lnTo>
                    <a:pt x="90434" y="189803"/>
                  </a:lnTo>
                  <a:lnTo>
                    <a:pt x="62528" y="200960"/>
                  </a:lnTo>
                  <a:lnTo>
                    <a:pt x="64761" y="212128"/>
                  </a:lnTo>
                  <a:lnTo>
                    <a:pt x="65877" y="223284"/>
                  </a:lnTo>
                  <a:lnTo>
                    <a:pt x="37971" y="256777"/>
                  </a:lnTo>
                  <a:lnTo>
                    <a:pt x="1135" y="301426"/>
                  </a:lnTo>
                  <a:lnTo>
                    <a:pt x="19" y="301426"/>
                  </a:lnTo>
                  <a:lnTo>
                    <a:pt x="1135" y="312594"/>
                  </a:lnTo>
                  <a:lnTo>
                    <a:pt x="10064" y="323750"/>
                  </a:lnTo>
                  <a:lnTo>
                    <a:pt x="21227" y="334918"/>
                  </a:lnTo>
                  <a:lnTo>
                    <a:pt x="16762" y="346075"/>
                  </a:lnTo>
                  <a:lnTo>
                    <a:pt x="15646" y="357243"/>
                  </a:lnTo>
                  <a:lnTo>
                    <a:pt x="25692" y="357243"/>
                  </a:lnTo>
                  <a:lnTo>
                    <a:pt x="40203" y="379567"/>
                  </a:lnTo>
                  <a:lnTo>
                    <a:pt x="26808" y="413049"/>
                  </a:lnTo>
                  <a:lnTo>
                    <a:pt x="17879" y="424217"/>
                  </a:lnTo>
                  <a:lnTo>
                    <a:pt x="34623" y="424217"/>
                  </a:lnTo>
                  <a:lnTo>
                    <a:pt x="43552" y="435373"/>
                  </a:lnTo>
                  <a:lnTo>
                    <a:pt x="62528" y="435373"/>
                  </a:lnTo>
                  <a:lnTo>
                    <a:pt x="82621" y="491190"/>
                  </a:lnTo>
                  <a:lnTo>
                    <a:pt x="82621" y="513515"/>
                  </a:lnTo>
                  <a:lnTo>
                    <a:pt x="88201" y="524672"/>
                  </a:lnTo>
                  <a:lnTo>
                    <a:pt x="111643" y="524672"/>
                  </a:lnTo>
                  <a:lnTo>
                    <a:pt x="127270" y="546996"/>
                  </a:lnTo>
                  <a:lnTo>
                    <a:pt x="156293" y="524672"/>
                  </a:lnTo>
                  <a:lnTo>
                    <a:pt x="184194" y="502347"/>
                  </a:lnTo>
                  <a:lnTo>
                    <a:pt x="190892" y="468866"/>
                  </a:lnTo>
                  <a:lnTo>
                    <a:pt x="190892" y="446541"/>
                  </a:lnTo>
                  <a:lnTo>
                    <a:pt x="200940" y="435373"/>
                  </a:lnTo>
                  <a:lnTo>
                    <a:pt x="210988" y="424217"/>
                  </a:lnTo>
                  <a:lnTo>
                    <a:pt x="205409" y="413049"/>
                  </a:lnTo>
                  <a:lnTo>
                    <a:pt x="204289" y="413049"/>
                  </a:lnTo>
                  <a:lnTo>
                    <a:pt x="219915" y="401892"/>
                  </a:lnTo>
                  <a:lnTo>
                    <a:pt x="237782" y="390724"/>
                  </a:lnTo>
                  <a:lnTo>
                    <a:pt x="235541" y="368400"/>
                  </a:lnTo>
                  <a:lnTo>
                    <a:pt x="255637" y="346075"/>
                  </a:lnTo>
                  <a:lnTo>
                    <a:pt x="261215" y="323750"/>
                  </a:lnTo>
                  <a:lnTo>
                    <a:pt x="294708" y="312594"/>
                  </a:lnTo>
                  <a:lnTo>
                    <a:pt x="296937" y="301426"/>
                  </a:lnTo>
                  <a:lnTo>
                    <a:pt x="298057" y="290269"/>
                  </a:lnTo>
                  <a:lnTo>
                    <a:pt x="311454" y="290269"/>
                  </a:lnTo>
                  <a:lnTo>
                    <a:pt x="321502" y="279101"/>
                  </a:lnTo>
                  <a:lnTo>
                    <a:pt x="310334" y="245609"/>
                  </a:lnTo>
                  <a:lnTo>
                    <a:pt x="302526" y="200960"/>
                  </a:lnTo>
                  <a:lnTo>
                    <a:pt x="358332" y="178635"/>
                  </a:lnTo>
                  <a:lnTo>
                    <a:pt x="341586" y="145154"/>
                  </a:lnTo>
                  <a:lnTo>
                    <a:pt x="349405" y="100505"/>
                  </a:lnTo>
                  <a:lnTo>
                    <a:pt x="339357" y="78180"/>
                  </a:lnTo>
                  <a:lnTo>
                    <a:pt x="328189" y="55856"/>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205" name="Полилиния: фигура 233">
              <a:extLst>
                <a:ext uri="{FF2B5EF4-FFF2-40B4-BE49-F238E27FC236}">
                  <a16:creationId xmlns:a16="http://schemas.microsoft.com/office/drawing/2014/main" id="{3AA3527E-0B2A-4A3F-9E4D-5DC03D535977}"/>
                </a:ext>
              </a:extLst>
            </p:cNvPr>
            <p:cNvSpPr/>
            <p:nvPr/>
          </p:nvSpPr>
          <p:spPr>
            <a:xfrm>
              <a:off x="6742525" y="4805615"/>
              <a:ext cx="1460114" cy="1188530"/>
            </a:xfrm>
            <a:custGeom>
              <a:avLst/>
              <a:gdLst>
                <a:gd name="connsiteX0" fmla="*/ 244485 w 467706"/>
                <a:gd name="connsiteY0" fmla="*/ 33521 h 379517"/>
                <a:gd name="connsiteX1" fmla="*/ 244485 w 467706"/>
                <a:gd name="connsiteY1" fmla="*/ 22365 h 379517"/>
                <a:gd name="connsiteX2" fmla="*/ 211004 w 467706"/>
                <a:gd name="connsiteY2" fmla="*/ 22365 h 379517"/>
                <a:gd name="connsiteX3" fmla="*/ 188679 w 467706"/>
                <a:gd name="connsiteY3" fmla="*/ 33521 h 379517"/>
                <a:gd name="connsiteX4" fmla="*/ 177511 w 467706"/>
                <a:gd name="connsiteY4" fmla="*/ 11197 h 379517"/>
                <a:gd name="connsiteX5" fmla="*/ 161885 w 467706"/>
                <a:gd name="connsiteY5" fmla="*/ 40 h 379517"/>
                <a:gd name="connsiteX6" fmla="*/ 140681 w 467706"/>
                <a:gd name="connsiteY6" fmla="*/ 11197 h 379517"/>
                <a:gd name="connsiteX7" fmla="*/ 122815 w 467706"/>
                <a:gd name="connsiteY7" fmla="*/ 11197 h 379517"/>
                <a:gd name="connsiteX8" fmla="*/ 67009 w 467706"/>
                <a:gd name="connsiteY8" fmla="*/ 33521 h 379517"/>
                <a:gd name="connsiteX9" fmla="*/ 74816 w 467706"/>
                <a:gd name="connsiteY9" fmla="*/ 78170 h 379517"/>
                <a:gd name="connsiteX10" fmla="*/ 85984 w 467706"/>
                <a:gd name="connsiteY10" fmla="*/ 111663 h 379517"/>
                <a:gd name="connsiteX11" fmla="*/ 75936 w 467706"/>
                <a:gd name="connsiteY11" fmla="*/ 122831 h 379517"/>
                <a:gd name="connsiteX12" fmla="*/ 62539 w 467706"/>
                <a:gd name="connsiteY12" fmla="*/ 122831 h 379517"/>
                <a:gd name="connsiteX13" fmla="*/ 61419 w 467706"/>
                <a:gd name="connsiteY13" fmla="*/ 133987 h 379517"/>
                <a:gd name="connsiteX14" fmla="*/ 59190 w 467706"/>
                <a:gd name="connsiteY14" fmla="*/ 145155 h 379517"/>
                <a:gd name="connsiteX15" fmla="*/ 25698 w 467706"/>
                <a:gd name="connsiteY15" fmla="*/ 156312 h 379517"/>
                <a:gd name="connsiteX16" fmla="*/ 20119 w 467706"/>
                <a:gd name="connsiteY16" fmla="*/ 178637 h 379517"/>
                <a:gd name="connsiteX17" fmla="*/ 24 w 467706"/>
                <a:gd name="connsiteY17" fmla="*/ 200961 h 379517"/>
                <a:gd name="connsiteX18" fmla="*/ 2264 w 467706"/>
                <a:gd name="connsiteY18" fmla="*/ 223286 h 379517"/>
                <a:gd name="connsiteX19" fmla="*/ 16770 w 467706"/>
                <a:gd name="connsiteY19" fmla="*/ 245610 h 379517"/>
                <a:gd name="connsiteX20" fmla="*/ 32396 w 467706"/>
                <a:gd name="connsiteY20" fmla="*/ 256778 h 379517"/>
                <a:gd name="connsiteX21" fmla="*/ 94912 w 467706"/>
                <a:gd name="connsiteY21" fmla="*/ 279103 h 379517"/>
                <a:gd name="connsiteX22" fmla="*/ 156307 w 467706"/>
                <a:gd name="connsiteY22" fmla="*/ 290259 h 379517"/>
                <a:gd name="connsiteX23" fmla="*/ 177511 w 467706"/>
                <a:gd name="connsiteY23" fmla="*/ 301427 h 379517"/>
                <a:gd name="connsiteX24" fmla="*/ 188668 w 467706"/>
                <a:gd name="connsiteY24" fmla="*/ 312584 h 379517"/>
                <a:gd name="connsiteX25" fmla="*/ 188668 w 467706"/>
                <a:gd name="connsiteY25" fmla="*/ 312584 h 379517"/>
                <a:gd name="connsiteX26" fmla="*/ 222161 w 467706"/>
                <a:gd name="connsiteY26" fmla="*/ 301427 h 379517"/>
                <a:gd name="connsiteX27" fmla="*/ 255653 w 467706"/>
                <a:gd name="connsiteY27" fmla="*/ 290259 h 379517"/>
                <a:gd name="connsiteX28" fmla="*/ 266810 w 467706"/>
                <a:gd name="connsiteY28" fmla="*/ 279103 h 379517"/>
                <a:gd name="connsiteX29" fmla="*/ 277978 w 467706"/>
                <a:gd name="connsiteY29" fmla="*/ 267935 h 379517"/>
                <a:gd name="connsiteX30" fmla="*/ 311459 w 467706"/>
                <a:gd name="connsiteY30" fmla="*/ 290259 h 379517"/>
                <a:gd name="connsiteX31" fmla="*/ 333783 w 467706"/>
                <a:gd name="connsiteY31" fmla="*/ 323752 h 379517"/>
                <a:gd name="connsiteX32" fmla="*/ 333783 w 467706"/>
                <a:gd name="connsiteY32" fmla="*/ 323752 h 379517"/>
                <a:gd name="connsiteX33" fmla="*/ 344951 w 467706"/>
                <a:gd name="connsiteY33" fmla="*/ 323752 h 379517"/>
                <a:gd name="connsiteX34" fmla="*/ 356108 w 467706"/>
                <a:gd name="connsiteY34" fmla="*/ 334908 h 379517"/>
                <a:gd name="connsiteX35" fmla="*/ 378433 w 467706"/>
                <a:gd name="connsiteY35" fmla="*/ 346076 h 379517"/>
                <a:gd name="connsiteX36" fmla="*/ 389600 w 467706"/>
                <a:gd name="connsiteY36" fmla="*/ 334908 h 379517"/>
                <a:gd name="connsiteX37" fmla="*/ 400757 w 467706"/>
                <a:gd name="connsiteY37" fmla="*/ 334908 h 379517"/>
                <a:gd name="connsiteX38" fmla="*/ 423082 w 467706"/>
                <a:gd name="connsiteY38" fmla="*/ 346076 h 379517"/>
                <a:gd name="connsiteX39" fmla="*/ 434250 w 467706"/>
                <a:gd name="connsiteY39" fmla="*/ 368401 h 379517"/>
                <a:gd name="connsiteX40" fmla="*/ 445406 w 467706"/>
                <a:gd name="connsiteY40" fmla="*/ 368401 h 379517"/>
                <a:gd name="connsiteX41" fmla="*/ 467731 w 467706"/>
                <a:gd name="connsiteY41" fmla="*/ 379558 h 379517"/>
                <a:gd name="connsiteX42" fmla="*/ 467731 w 467706"/>
                <a:gd name="connsiteY42" fmla="*/ 346076 h 379517"/>
                <a:gd name="connsiteX43" fmla="*/ 467731 w 467706"/>
                <a:gd name="connsiteY43" fmla="*/ 312584 h 379517"/>
                <a:gd name="connsiteX44" fmla="*/ 456574 w 467706"/>
                <a:gd name="connsiteY44" fmla="*/ 301427 h 379517"/>
                <a:gd name="connsiteX45" fmla="*/ 445406 w 467706"/>
                <a:gd name="connsiteY45" fmla="*/ 301427 h 379517"/>
                <a:gd name="connsiteX46" fmla="*/ 445406 w 467706"/>
                <a:gd name="connsiteY46" fmla="*/ 290259 h 379517"/>
                <a:gd name="connsiteX47" fmla="*/ 434250 w 467706"/>
                <a:gd name="connsiteY47" fmla="*/ 290259 h 379517"/>
                <a:gd name="connsiteX48" fmla="*/ 434250 w 467706"/>
                <a:gd name="connsiteY48" fmla="*/ 267935 h 379517"/>
                <a:gd name="connsiteX49" fmla="*/ 445406 w 467706"/>
                <a:gd name="connsiteY49" fmla="*/ 234454 h 379517"/>
                <a:gd name="connsiteX50" fmla="*/ 423082 w 467706"/>
                <a:gd name="connsiteY50" fmla="*/ 200961 h 379517"/>
                <a:gd name="connsiteX51" fmla="*/ 411925 w 467706"/>
                <a:gd name="connsiteY51" fmla="*/ 178637 h 379517"/>
                <a:gd name="connsiteX52" fmla="*/ 411925 w 467706"/>
                <a:gd name="connsiteY52" fmla="*/ 145155 h 379517"/>
                <a:gd name="connsiteX53" fmla="*/ 389600 w 467706"/>
                <a:gd name="connsiteY53" fmla="*/ 122831 h 379517"/>
                <a:gd name="connsiteX54" fmla="*/ 389600 w 467706"/>
                <a:gd name="connsiteY54" fmla="*/ 111663 h 379517"/>
                <a:gd name="connsiteX55" fmla="*/ 378433 w 467706"/>
                <a:gd name="connsiteY55" fmla="*/ 100506 h 379517"/>
                <a:gd name="connsiteX56" fmla="*/ 356108 w 467706"/>
                <a:gd name="connsiteY56" fmla="*/ 100506 h 379517"/>
                <a:gd name="connsiteX57" fmla="*/ 333783 w 467706"/>
                <a:gd name="connsiteY57" fmla="*/ 100506 h 379517"/>
                <a:gd name="connsiteX58" fmla="*/ 333783 w 467706"/>
                <a:gd name="connsiteY58" fmla="*/ 78170 h 379517"/>
                <a:gd name="connsiteX59" fmla="*/ 333783 w 467706"/>
                <a:gd name="connsiteY59" fmla="*/ 55846 h 379517"/>
                <a:gd name="connsiteX60" fmla="*/ 322627 w 467706"/>
                <a:gd name="connsiteY60" fmla="*/ 44689 h 379517"/>
                <a:gd name="connsiteX61" fmla="*/ 311459 w 467706"/>
                <a:gd name="connsiteY61" fmla="*/ 33521 h 379517"/>
                <a:gd name="connsiteX62" fmla="*/ 311459 w 467706"/>
                <a:gd name="connsiteY62" fmla="*/ 33521 h 379517"/>
                <a:gd name="connsiteX63" fmla="*/ 311459 w 467706"/>
                <a:gd name="connsiteY63" fmla="*/ 22365 h 379517"/>
                <a:gd name="connsiteX64" fmla="*/ 289134 w 467706"/>
                <a:gd name="connsiteY64" fmla="*/ 33521 h 379517"/>
                <a:gd name="connsiteX65" fmla="*/ 266810 w 467706"/>
                <a:gd name="connsiteY65" fmla="*/ 44689 h 379517"/>
                <a:gd name="connsiteX66" fmla="*/ 244485 w 467706"/>
                <a:gd name="connsiteY66" fmla="*/ 33521 h 3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7706" h="379517">
                  <a:moveTo>
                    <a:pt x="244485" y="33521"/>
                  </a:moveTo>
                  <a:lnTo>
                    <a:pt x="244485" y="22365"/>
                  </a:lnTo>
                  <a:lnTo>
                    <a:pt x="211004" y="22365"/>
                  </a:lnTo>
                  <a:lnTo>
                    <a:pt x="188679" y="33521"/>
                  </a:lnTo>
                  <a:lnTo>
                    <a:pt x="177511" y="11197"/>
                  </a:lnTo>
                  <a:lnTo>
                    <a:pt x="161885" y="40"/>
                  </a:lnTo>
                  <a:lnTo>
                    <a:pt x="140681" y="11197"/>
                  </a:lnTo>
                  <a:lnTo>
                    <a:pt x="122815" y="11197"/>
                  </a:lnTo>
                  <a:lnTo>
                    <a:pt x="67009" y="33521"/>
                  </a:lnTo>
                  <a:lnTo>
                    <a:pt x="74816" y="78170"/>
                  </a:lnTo>
                  <a:lnTo>
                    <a:pt x="85984" y="111663"/>
                  </a:lnTo>
                  <a:lnTo>
                    <a:pt x="75936" y="122831"/>
                  </a:lnTo>
                  <a:lnTo>
                    <a:pt x="62539" y="122831"/>
                  </a:lnTo>
                  <a:lnTo>
                    <a:pt x="61419" y="133987"/>
                  </a:lnTo>
                  <a:lnTo>
                    <a:pt x="59190" y="145155"/>
                  </a:lnTo>
                  <a:lnTo>
                    <a:pt x="25698" y="156312"/>
                  </a:lnTo>
                  <a:lnTo>
                    <a:pt x="20119" y="178637"/>
                  </a:lnTo>
                  <a:lnTo>
                    <a:pt x="24" y="200961"/>
                  </a:lnTo>
                  <a:lnTo>
                    <a:pt x="2264" y="223286"/>
                  </a:lnTo>
                  <a:lnTo>
                    <a:pt x="16770" y="245610"/>
                  </a:lnTo>
                  <a:lnTo>
                    <a:pt x="32396" y="256778"/>
                  </a:lnTo>
                  <a:lnTo>
                    <a:pt x="94912" y="279103"/>
                  </a:lnTo>
                  <a:lnTo>
                    <a:pt x="156307" y="290259"/>
                  </a:lnTo>
                  <a:lnTo>
                    <a:pt x="177511" y="301427"/>
                  </a:lnTo>
                  <a:lnTo>
                    <a:pt x="188668" y="312584"/>
                  </a:lnTo>
                  <a:lnTo>
                    <a:pt x="188668" y="312584"/>
                  </a:lnTo>
                  <a:lnTo>
                    <a:pt x="222161" y="301427"/>
                  </a:lnTo>
                  <a:lnTo>
                    <a:pt x="255653" y="290259"/>
                  </a:lnTo>
                  <a:lnTo>
                    <a:pt x="266810" y="279103"/>
                  </a:lnTo>
                  <a:lnTo>
                    <a:pt x="277978" y="267935"/>
                  </a:lnTo>
                  <a:lnTo>
                    <a:pt x="311459" y="290259"/>
                  </a:lnTo>
                  <a:lnTo>
                    <a:pt x="333783" y="323752"/>
                  </a:lnTo>
                  <a:lnTo>
                    <a:pt x="333783" y="323752"/>
                  </a:lnTo>
                  <a:lnTo>
                    <a:pt x="344951" y="323752"/>
                  </a:lnTo>
                  <a:lnTo>
                    <a:pt x="356108" y="334908"/>
                  </a:lnTo>
                  <a:lnTo>
                    <a:pt x="378433" y="346076"/>
                  </a:lnTo>
                  <a:lnTo>
                    <a:pt x="389600" y="334908"/>
                  </a:lnTo>
                  <a:lnTo>
                    <a:pt x="400757" y="334908"/>
                  </a:lnTo>
                  <a:lnTo>
                    <a:pt x="423082" y="346076"/>
                  </a:lnTo>
                  <a:lnTo>
                    <a:pt x="434250" y="368401"/>
                  </a:lnTo>
                  <a:lnTo>
                    <a:pt x="445406" y="368401"/>
                  </a:lnTo>
                  <a:lnTo>
                    <a:pt x="467731" y="379558"/>
                  </a:lnTo>
                  <a:lnTo>
                    <a:pt x="467731" y="346076"/>
                  </a:lnTo>
                  <a:lnTo>
                    <a:pt x="467731" y="312584"/>
                  </a:lnTo>
                  <a:lnTo>
                    <a:pt x="456574" y="301427"/>
                  </a:lnTo>
                  <a:lnTo>
                    <a:pt x="445406" y="301427"/>
                  </a:lnTo>
                  <a:lnTo>
                    <a:pt x="445406" y="290259"/>
                  </a:lnTo>
                  <a:lnTo>
                    <a:pt x="434250" y="290259"/>
                  </a:lnTo>
                  <a:lnTo>
                    <a:pt x="434250" y="267935"/>
                  </a:lnTo>
                  <a:lnTo>
                    <a:pt x="445406" y="234454"/>
                  </a:lnTo>
                  <a:lnTo>
                    <a:pt x="423082" y="200961"/>
                  </a:lnTo>
                  <a:lnTo>
                    <a:pt x="411925" y="178637"/>
                  </a:lnTo>
                  <a:lnTo>
                    <a:pt x="411925" y="145155"/>
                  </a:lnTo>
                  <a:lnTo>
                    <a:pt x="389600" y="122831"/>
                  </a:lnTo>
                  <a:lnTo>
                    <a:pt x="389600" y="111663"/>
                  </a:lnTo>
                  <a:lnTo>
                    <a:pt x="378433" y="100506"/>
                  </a:lnTo>
                  <a:lnTo>
                    <a:pt x="356108" y="100506"/>
                  </a:lnTo>
                  <a:lnTo>
                    <a:pt x="333783" y="100506"/>
                  </a:lnTo>
                  <a:lnTo>
                    <a:pt x="333783" y="78170"/>
                  </a:lnTo>
                  <a:lnTo>
                    <a:pt x="333783" y="55846"/>
                  </a:lnTo>
                  <a:lnTo>
                    <a:pt x="322627" y="44689"/>
                  </a:lnTo>
                  <a:lnTo>
                    <a:pt x="311459" y="33521"/>
                  </a:lnTo>
                  <a:lnTo>
                    <a:pt x="311459" y="33521"/>
                  </a:lnTo>
                  <a:lnTo>
                    <a:pt x="311459" y="22365"/>
                  </a:lnTo>
                  <a:lnTo>
                    <a:pt x="289134" y="33521"/>
                  </a:lnTo>
                  <a:lnTo>
                    <a:pt x="266810" y="44689"/>
                  </a:lnTo>
                  <a:lnTo>
                    <a:pt x="244485" y="33521"/>
                  </a:lnTo>
                  <a:close/>
                </a:path>
              </a:pathLst>
            </a:custGeom>
            <a:solidFill>
              <a:srgbClr val="FFC74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206" name="Полилиния: фигура 234">
              <a:extLst>
                <a:ext uri="{FF2B5EF4-FFF2-40B4-BE49-F238E27FC236}">
                  <a16:creationId xmlns:a16="http://schemas.microsoft.com/office/drawing/2014/main" id="{AA05A4C6-C2AE-494A-AD93-F1582920BABF}"/>
                </a:ext>
              </a:extLst>
            </p:cNvPr>
            <p:cNvSpPr/>
            <p:nvPr/>
          </p:nvSpPr>
          <p:spPr>
            <a:xfrm>
              <a:off x="8098117" y="5050293"/>
              <a:ext cx="2683243" cy="2307186"/>
            </a:xfrm>
            <a:custGeom>
              <a:avLst/>
              <a:gdLst>
                <a:gd name="connsiteX0" fmla="*/ 446525 w 859501"/>
                <a:gd name="connsiteY0" fmla="*/ 234458 h 736721"/>
                <a:gd name="connsiteX1" fmla="*/ 435369 w 859501"/>
                <a:gd name="connsiteY1" fmla="*/ 234458 h 736721"/>
                <a:gd name="connsiteX2" fmla="*/ 413044 w 859501"/>
                <a:gd name="connsiteY2" fmla="*/ 223301 h 736721"/>
                <a:gd name="connsiteX3" fmla="*/ 413044 w 859501"/>
                <a:gd name="connsiteY3" fmla="*/ 212133 h 736721"/>
                <a:gd name="connsiteX4" fmla="*/ 413044 w 859501"/>
                <a:gd name="connsiteY4" fmla="*/ 200977 h 736721"/>
                <a:gd name="connsiteX5" fmla="*/ 401876 w 859501"/>
                <a:gd name="connsiteY5" fmla="*/ 189809 h 736721"/>
                <a:gd name="connsiteX6" fmla="*/ 390720 w 859501"/>
                <a:gd name="connsiteY6" fmla="*/ 189809 h 736721"/>
                <a:gd name="connsiteX7" fmla="*/ 390720 w 859501"/>
                <a:gd name="connsiteY7" fmla="*/ 145160 h 736721"/>
                <a:gd name="connsiteX8" fmla="*/ 401876 w 859501"/>
                <a:gd name="connsiteY8" fmla="*/ 122835 h 736721"/>
                <a:gd name="connsiteX9" fmla="*/ 413044 w 859501"/>
                <a:gd name="connsiteY9" fmla="*/ 89354 h 736721"/>
                <a:gd name="connsiteX10" fmla="*/ 424201 w 859501"/>
                <a:gd name="connsiteY10" fmla="*/ 55861 h 736721"/>
                <a:gd name="connsiteX11" fmla="*/ 390720 w 859501"/>
                <a:gd name="connsiteY11" fmla="*/ 22380 h 736721"/>
                <a:gd name="connsiteX12" fmla="*/ 368395 w 859501"/>
                <a:gd name="connsiteY12" fmla="*/ 44 h 736721"/>
                <a:gd name="connsiteX13" fmla="*/ 357227 w 859501"/>
                <a:gd name="connsiteY13" fmla="*/ 44 h 736721"/>
                <a:gd name="connsiteX14" fmla="*/ 346071 w 859501"/>
                <a:gd name="connsiteY14" fmla="*/ 44 h 736721"/>
                <a:gd name="connsiteX15" fmla="*/ 346071 w 859501"/>
                <a:gd name="connsiteY15" fmla="*/ 11212 h 736721"/>
                <a:gd name="connsiteX16" fmla="*/ 312578 w 859501"/>
                <a:gd name="connsiteY16" fmla="*/ 22380 h 736721"/>
                <a:gd name="connsiteX17" fmla="*/ 267929 w 859501"/>
                <a:gd name="connsiteY17" fmla="*/ 33537 h 736721"/>
                <a:gd name="connsiteX18" fmla="*/ 256772 w 859501"/>
                <a:gd name="connsiteY18" fmla="*/ 22380 h 736721"/>
                <a:gd name="connsiteX19" fmla="*/ 245604 w 859501"/>
                <a:gd name="connsiteY19" fmla="*/ 44 h 736721"/>
                <a:gd name="connsiteX20" fmla="*/ 223280 w 859501"/>
                <a:gd name="connsiteY20" fmla="*/ 44 h 736721"/>
                <a:gd name="connsiteX21" fmla="*/ 212123 w 859501"/>
                <a:gd name="connsiteY21" fmla="*/ 11212 h 736721"/>
                <a:gd name="connsiteX22" fmla="*/ 212123 w 859501"/>
                <a:gd name="connsiteY22" fmla="*/ 22380 h 736721"/>
                <a:gd name="connsiteX23" fmla="*/ 189799 w 859501"/>
                <a:gd name="connsiteY23" fmla="*/ 44705 h 736721"/>
                <a:gd name="connsiteX24" fmla="*/ 156306 w 859501"/>
                <a:gd name="connsiteY24" fmla="*/ 55861 h 736721"/>
                <a:gd name="connsiteX25" fmla="*/ 122825 w 859501"/>
                <a:gd name="connsiteY25" fmla="*/ 78186 h 736721"/>
                <a:gd name="connsiteX26" fmla="*/ 122825 w 859501"/>
                <a:gd name="connsiteY26" fmla="*/ 89354 h 736721"/>
                <a:gd name="connsiteX27" fmla="*/ 122825 w 859501"/>
                <a:gd name="connsiteY27" fmla="*/ 100510 h 736721"/>
                <a:gd name="connsiteX28" fmla="*/ 122825 w 859501"/>
                <a:gd name="connsiteY28" fmla="*/ 111678 h 736721"/>
                <a:gd name="connsiteX29" fmla="*/ 111657 w 859501"/>
                <a:gd name="connsiteY29" fmla="*/ 122835 h 736721"/>
                <a:gd name="connsiteX30" fmla="*/ 111657 w 859501"/>
                <a:gd name="connsiteY30" fmla="*/ 134003 h 736721"/>
                <a:gd name="connsiteX31" fmla="*/ 122825 w 859501"/>
                <a:gd name="connsiteY31" fmla="*/ 134003 h 736721"/>
                <a:gd name="connsiteX32" fmla="*/ 111657 w 859501"/>
                <a:gd name="connsiteY32" fmla="*/ 145160 h 736721"/>
                <a:gd name="connsiteX33" fmla="*/ 89332 w 859501"/>
                <a:gd name="connsiteY33" fmla="*/ 145160 h 736721"/>
                <a:gd name="connsiteX34" fmla="*/ 78165 w 859501"/>
                <a:gd name="connsiteY34" fmla="*/ 156328 h 736721"/>
                <a:gd name="connsiteX35" fmla="*/ 67008 w 859501"/>
                <a:gd name="connsiteY35" fmla="*/ 167484 h 736721"/>
                <a:gd name="connsiteX36" fmla="*/ 44683 w 859501"/>
                <a:gd name="connsiteY36" fmla="*/ 156328 h 736721"/>
                <a:gd name="connsiteX37" fmla="*/ 11191 w 859501"/>
                <a:gd name="connsiteY37" fmla="*/ 156328 h 736721"/>
                <a:gd name="connsiteX38" fmla="*/ 34 w 859501"/>
                <a:gd name="connsiteY38" fmla="*/ 189809 h 736721"/>
                <a:gd name="connsiteX39" fmla="*/ 34 w 859501"/>
                <a:gd name="connsiteY39" fmla="*/ 212133 h 736721"/>
                <a:gd name="connsiteX40" fmla="*/ 11191 w 859501"/>
                <a:gd name="connsiteY40" fmla="*/ 212133 h 736721"/>
                <a:gd name="connsiteX41" fmla="*/ 11191 w 859501"/>
                <a:gd name="connsiteY41" fmla="*/ 223301 h 736721"/>
                <a:gd name="connsiteX42" fmla="*/ 22359 w 859501"/>
                <a:gd name="connsiteY42" fmla="*/ 223301 h 736721"/>
                <a:gd name="connsiteX43" fmla="*/ 33515 w 859501"/>
                <a:gd name="connsiteY43" fmla="*/ 234458 h 736721"/>
                <a:gd name="connsiteX44" fmla="*/ 33515 w 859501"/>
                <a:gd name="connsiteY44" fmla="*/ 267950 h 736721"/>
                <a:gd name="connsiteX45" fmla="*/ 33515 w 859501"/>
                <a:gd name="connsiteY45" fmla="*/ 301432 h 736721"/>
                <a:gd name="connsiteX46" fmla="*/ 67008 w 859501"/>
                <a:gd name="connsiteY46" fmla="*/ 301432 h 736721"/>
                <a:gd name="connsiteX47" fmla="*/ 111657 w 859501"/>
                <a:gd name="connsiteY47" fmla="*/ 312600 h 736721"/>
                <a:gd name="connsiteX48" fmla="*/ 111657 w 859501"/>
                <a:gd name="connsiteY48" fmla="*/ 323756 h 736721"/>
                <a:gd name="connsiteX49" fmla="*/ 111657 w 859501"/>
                <a:gd name="connsiteY49" fmla="*/ 334924 h 736721"/>
                <a:gd name="connsiteX50" fmla="*/ 111657 w 859501"/>
                <a:gd name="connsiteY50" fmla="*/ 346081 h 736721"/>
                <a:gd name="connsiteX51" fmla="*/ 111657 w 859501"/>
                <a:gd name="connsiteY51" fmla="*/ 379573 h 736721"/>
                <a:gd name="connsiteX52" fmla="*/ 122825 w 859501"/>
                <a:gd name="connsiteY52" fmla="*/ 368405 h 736721"/>
                <a:gd name="connsiteX53" fmla="*/ 156306 w 859501"/>
                <a:gd name="connsiteY53" fmla="*/ 379573 h 736721"/>
                <a:gd name="connsiteX54" fmla="*/ 156306 w 859501"/>
                <a:gd name="connsiteY54" fmla="*/ 346081 h 736721"/>
                <a:gd name="connsiteX55" fmla="*/ 167474 w 859501"/>
                <a:gd name="connsiteY55" fmla="*/ 312600 h 736721"/>
                <a:gd name="connsiteX56" fmla="*/ 178631 w 859501"/>
                <a:gd name="connsiteY56" fmla="*/ 323756 h 736721"/>
                <a:gd name="connsiteX57" fmla="*/ 167474 w 859501"/>
                <a:gd name="connsiteY57" fmla="*/ 346081 h 736721"/>
                <a:gd name="connsiteX58" fmla="*/ 167474 w 859501"/>
                <a:gd name="connsiteY58" fmla="*/ 390730 h 736721"/>
                <a:gd name="connsiteX59" fmla="*/ 200955 w 859501"/>
                <a:gd name="connsiteY59" fmla="*/ 413066 h 736721"/>
                <a:gd name="connsiteX60" fmla="*/ 212123 w 859501"/>
                <a:gd name="connsiteY60" fmla="*/ 401898 h 736721"/>
                <a:gd name="connsiteX61" fmla="*/ 223280 w 859501"/>
                <a:gd name="connsiteY61" fmla="*/ 401898 h 736721"/>
                <a:gd name="connsiteX62" fmla="*/ 256772 w 859501"/>
                <a:gd name="connsiteY62" fmla="*/ 435390 h 736721"/>
                <a:gd name="connsiteX63" fmla="*/ 256772 w 859501"/>
                <a:gd name="connsiteY63" fmla="*/ 491196 h 736721"/>
                <a:gd name="connsiteX64" fmla="*/ 301421 w 859501"/>
                <a:gd name="connsiteY64" fmla="*/ 547013 h 736721"/>
                <a:gd name="connsiteX65" fmla="*/ 346071 w 859501"/>
                <a:gd name="connsiteY65" fmla="*/ 535845 h 736721"/>
                <a:gd name="connsiteX66" fmla="*/ 346071 w 859501"/>
                <a:gd name="connsiteY66" fmla="*/ 524688 h 736721"/>
                <a:gd name="connsiteX67" fmla="*/ 357227 w 859501"/>
                <a:gd name="connsiteY67" fmla="*/ 513520 h 736721"/>
                <a:gd name="connsiteX68" fmla="*/ 390720 w 859501"/>
                <a:gd name="connsiteY68" fmla="*/ 524688 h 736721"/>
                <a:gd name="connsiteX69" fmla="*/ 424201 w 859501"/>
                <a:gd name="connsiteY69" fmla="*/ 535845 h 736721"/>
                <a:gd name="connsiteX70" fmla="*/ 435369 w 859501"/>
                <a:gd name="connsiteY70" fmla="*/ 524688 h 736721"/>
                <a:gd name="connsiteX71" fmla="*/ 446525 w 859501"/>
                <a:gd name="connsiteY71" fmla="*/ 513520 h 736721"/>
                <a:gd name="connsiteX72" fmla="*/ 446525 w 859501"/>
                <a:gd name="connsiteY72" fmla="*/ 524688 h 736721"/>
                <a:gd name="connsiteX73" fmla="*/ 446525 w 859501"/>
                <a:gd name="connsiteY73" fmla="*/ 535845 h 736721"/>
                <a:gd name="connsiteX74" fmla="*/ 457693 w 859501"/>
                <a:gd name="connsiteY74" fmla="*/ 535845 h 736721"/>
                <a:gd name="connsiteX75" fmla="*/ 468850 w 859501"/>
                <a:gd name="connsiteY75" fmla="*/ 547013 h 736721"/>
                <a:gd name="connsiteX76" fmla="*/ 468850 w 859501"/>
                <a:gd name="connsiteY76" fmla="*/ 558170 h 736721"/>
                <a:gd name="connsiteX77" fmla="*/ 468850 w 859501"/>
                <a:gd name="connsiteY77" fmla="*/ 580494 h 736721"/>
                <a:gd name="connsiteX78" fmla="*/ 513510 w 859501"/>
                <a:gd name="connsiteY78" fmla="*/ 591662 h 736721"/>
                <a:gd name="connsiteX79" fmla="*/ 513510 w 859501"/>
                <a:gd name="connsiteY79" fmla="*/ 602819 h 736721"/>
                <a:gd name="connsiteX80" fmla="*/ 513510 w 859501"/>
                <a:gd name="connsiteY80" fmla="*/ 602819 h 736721"/>
                <a:gd name="connsiteX81" fmla="*/ 524667 w 859501"/>
                <a:gd name="connsiteY81" fmla="*/ 613987 h 736721"/>
                <a:gd name="connsiteX82" fmla="*/ 546992 w 859501"/>
                <a:gd name="connsiteY82" fmla="*/ 625143 h 736721"/>
                <a:gd name="connsiteX83" fmla="*/ 558159 w 859501"/>
                <a:gd name="connsiteY83" fmla="*/ 647468 h 736721"/>
                <a:gd name="connsiteX84" fmla="*/ 569316 w 859501"/>
                <a:gd name="connsiteY84" fmla="*/ 669792 h 736721"/>
                <a:gd name="connsiteX85" fmla="*/ 647458 w 859501"/>
                <a:gd name="connsiteY85" fmla="*/ 725610 h 736721"/>
                <a:gd name="connsiteX86" fmla="*/ 658614 w 859501"/>
                <a:gd name="connsiteY86" fmla="*/ 725610 h 736721"/>
                <a:gd name="connsiteX87" fmla="*/ 669782 w 859501"/>
                <a:gd name="connsiteY87" fmla="*/ 714442 h 736721"/>
                <a:gd name="connsiteX88" fmla="*/ 692107 w 859501"/>
                <a:gd name="connsiteY88" fmla="*/ 725610 h 736721"/>
                <a:gd name="connsiteX89" fmla="*/ 703264 w 859501"/>
                <a:gd name="connsiteY89" fmla="*/ 725610 h 736721"/>
                <a:gd name="connsiteX90" fmla="*/ 714431 w 859501"/>
                <a:gd name="connsiteY90" fmla="*/ 714442 h 736721"/>
                <a:gd name="connsiteX91" fmla="*/ 725588 w 859501"/>
                <a:gd name="connsiteY91" fmla="*/ 703285 h 736721"/>
                <a:gd name="connsiteX92" fmla="*/ 747913 w 859501"/>
                <a:gd name="connsiteY92" fmla="*/ 714442 h 736721"/>
                <a:gd name="connsiteX93" fmla="*/ 759081 w 859501"/>
                <a:gd name="connsiteY93" fmla="*/ 736766 h 736721"/>
                <a:gd name="connsiteX94" fmla="*/ 781405 w 859501"/>
                <a:gd name="connsiteY94" fmla="*/ 714442 h 736721"/>
                <a:gd name="connsiteX95" fmla="*/ 770237 w 859501"/>
                <a:gd name="connsiteY95" fmla="*/ 692117 h 736721"/>
                <a:gd name="connsiteX96" fmla="*/ 781405 w 859501"/>
                <a:gd name="connsiteY96" fmla="*/ 680960 h 736721"/>
                <a:gd name="connsiteX97" fmla="*/ 792562 w 859501"/>
                <a:gd name="connsiteY97" fmla="*/ 669792 h 736721"/>
                <a:gd name="connsiteX98" fmla="*/ 792562 w 859501"/>
                <a:gd name="connsiteY98" fmla="*/ 669792 h 736721"/>
                <a:gd name="connsiteX99" fmla="*/ 781405 w 859501"/>
                <a:gd name="connsiteY99" fmla="*/ 669792 h 736721"/>
                <a:gd name="connsiteX100" fmla="*/ 759081 w 859501"/>
                <a:gd name="connsiteY100" fmla="*/ 669792 h 736721"/>
                <a:gd name="connsiteX101" fmla="*/ 747913 w 859501"/>
                <a:gd name="connsiteY101" fmla="*/ 647468 h 736721"/>
                <a:gd name="connsiteX102" fmla="*/ 747913 w 859501"/>
                <a:gd name="connsiteY102" fmla="*/ 636311 h 736721"/>
                <a:gd name="connsiteX103" fmla="*/ 770237 w 859501"/>
                <a:gd name="connsiteY103" fmla="*/ 625143 h 736721"/>
                <a:gd name="connsiteX104" fmla="*/ 792562 w 859501"/>
                <a:gd name="connsiteY104" fmla="*/ 625143 h 736721"/>
                <a:gd name="connsiteX105" fmla="*/ 837211 w 859501"/>
                <a:gd name="connsiteY105" fmla="*/ 602819 h 736721"/>
                <a:gd name="connsiteX106" fmla="*/ 859535 w 859501"/>
                <a:gd name="connsiteY106" fmla="*/ 580494 h 736721"/>
                <a:gd name="connsiteX107" fmla="*/ 848379 w 859501"/>
                <a:gd name="connsiteY107" fmla="*/ 535845 h 736721"/>
                <a:gd name="connsiteX108" fmla="*/ 826054 w 859501"/>
                <a:gd name="connsiteY108" fmla="*/ 524688 h 736721"/>
                <a:gd name="connsiteX109" fmla="*/ 826054 w 859501"/>
                <a:gd name="connsiteY109" fmla="*/ 502364 h 736721"/>
                <a:gd name="connsiteX110" fmla="*/ 826054 w 859501"/>
                <a:gd name="connsiteY110" fmla="*/ 491196 h 736721"/>
                <a:gd name="connsiteX111" fmla="*/ 781405 w 859501"/>
                <a:gd name="connsiteY111" fmla="*/ 491196 h 736721"/>
                <a:gd name="connsiteX112" fmla="*/ 759081 w 859501"/>
                <a:gd name="connsiteY112" fmla="*/ 491196 h 736721"/>
                <a:gd name="connsiteX113" fmla="*/ 725588 w 859501"/>
                <a:gd name="connsiteY113" fmla="*/ 446547 h 736721"/>
                <a:gd name="connsiteX114" fmla="*/ 703264 w 859501"/>
                <a:gd name="connsiteY114" fmla="*/ 413066 h 736721"/>
                <a:gd name="connsiteX115" fmla="*/ 680939 w 859501"/>
                <a:gd name="connsiteY115" fmla="*/ 424222 h 736721"/>
                <a:gd name="connsiteX116" fmla="*/ 647458 w 859501"/>
                <a:gd name="connsiteY116" fmla="*/ 424222 h 736721"/>
                <a:gd name="connsiteX117" fmla="*/ 647458 w 859501"/>
                <a:gd name="connsiteY117" fmla="*/ 413066 h 736721"/>
                <a:gd name="connsiteX118" fmla="*/ 647458 w 859501"/>
                <a:gd name="connsiteY118" fmla="*/ 390730 h 736721"/>
                <a:gd name="connsiteX119" fmla="*/ 625133 w 859501"/>
                <a:gd name="connsiteY119" fmla="*/ 390730 h 736721"/>
                <a:gd name="connsiteX120" fmla="*/ 613965 w 859501"/>
                <a:gd name="connsiteY120" fmla="*/ 379573 h 736721"/>
                <a:gd name="connsiteX121" fmla="*/ 602809 w 859501"/>
                <a:gd name="connsiteY121" fmla="*/ 368405 h 736721"/>
                <a:gd name="connsiteX122" fmla="*/ 602809 w 859501"/>
                <a:gd name="connsiteY122" fmla="*/ 357249 h 736721"/>
                <a:gd name="connsiteX123" fmla="*/ 591641 w 859501"/>
                <a:gd name="connsiteY123" fmla="*/ 346081 h 736721"/>
                <a:gd name="connsiteX124" fmla="*/ 580484 w 859501"/>
                <a:gd name="connsiteY124" fmla="*/ 334924 h 736721"/>
                <a:gd name="connsiteX125" fmla="*/ 569316 w 859501"/>
                <a:gd name="connsiteY125" fmla="*/ 334924 h 736721"/>
                <a:gd name="connsiteX126" fmla="*/ 569316 w 859501"/>
                <a:gd name="connsiteY126" fmla="*/ 334924 h 736721"/>
                <a:gd name="connsiteX127" fmla="*/ 569316 w 859501"/>
                <a:gd name="connsiteY127" fmla="*/ 323756 h 736721"/>
                <a:gd name="connsiteX128" fmla="*/ 546992 w 859501"/>
                <a:gd name="connsiteY128" fmla="*/ 323756 h 736721"/>
                <a:gd name="connsiteX129" fmla="*/ 513510 w 859501"/>
                <a:gd name="connsiteY129" fmla="*/ 334924 h 736721"/>
                <a:gd name="connsiteX130" fmla="*/ 513510 w 859501"/>
                <a:gd name="connsiteY130" fmla="*/ 312600 h 736721"/>
                <a:gd name="connsiteX131" fmla="*/ 502342 w 859501"/>
                <a:gd name="connsiteY131" fmla="*/ 301432 h 736721"/>
                <a:gd name="connsiteX132" fmla="*/ 491174 w 859501"/>
                <a:gd name="connsiteY132" fmla="*/ 290275 h 736721"/>
                <a:gd name="connsiteX133" fmla="*/ 480018 w 859501"/>
                <a:gd name="connsiteY133" fmla="*/ 279107 h 736721"/>
                <a:gd name="connsiteX134" fmla="*/ 468850 w 859501"/>
                <a:gd name="connsiteY134" fmla="*/ 267950 h 736721"/>
                <a:gd name="connsiteX135" fmla="*/ 457693 w 859501"/>
                <a:gd name="connsiteY135" fmla="*/ 267950 h 736721"/>
                <a:gd name="connsiteX136" fmla="*/ 457693 w 859501"/>
                <a:gd name="connsiteY136" fmla="*/ 256782 h 736721"/>
                <a:gd name="connsiteX137" fmla="*/ 446525 w 859501"/>
                <a:gd name="connsiteY137" fmla="*/ 234458 h 7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859501" h="736721">
                  <a:moveTo>
                    <a:pt x="446525" y="234458"/>
                  </a:moveTo>
                  <a:lnTo>
                    <a:pt x="435369" y="234458"/>
                  </a:lnTo>
                  <a:lnTo>
                    <a:pt x="413044" y="223301"/>
                  </a:lnTo>
                  <a:lnTo>
                    <a:pt x="413044" y="212133"/>
                  </a:lnTo>
                  <a:lnTo>
                    <a:pt x="413044" y="200977"/>
                  </a:lnTo>
                  <a:lnTo>
                    <a:pt x="401876" y="189809"/>
                  </a:lnTo>
                  <a:lnTo>
                    <a:pt x="390720" y="189809"/>
                  </a:lnTo>
                  <a:lnTo>
                    <a:pt x="390720" y="145160"/>
                  </a:lnTo>
                  <a:lnTo>
                    <a:pt x="401876" y="122835"/>
                  </a:lnTo>
                  <a:lnTo>
                    <a:pt x="413044" y="89354"/>
                  </a:lnTo>
                  <a:lnTo>
                    <a:pt x="424201" y="55861"/>
                  </a:lnTo>
                  <a:lnTo>
                    <a:pt x="390720" y="22380"/>
                  </a:lnTo>
                  <a:lnTo>
                    <a:pt x="368395" y="44"/>
                  </a:lnTo>
                  <a:lnTo>
                    <a:pt x="357227" y="44"/>
                  </a:lnTo>
                  <a:lnTo>
                    <a:pt x="346071" y="44"/>
                  </a:lnTo>
                  <a:lnTo>
                    <a:pt x="346071" y="11212"/>
                  </a:lnTo>
                  <a:lnTo>
                    <a:pt x="312578" y="22380"/>
                  </a:lnTo>
                  <a:lnTo>
                    <a:pt x="267929" y="33537"/>
                  </a:lnTo>
                  <a:lnTo>
                    <a:pt x="256772" y="22380"/>
                  </a:lnTo>
                  <a:lnTo>
                    <a:pt x="245604" y="44"/>
                  </a:lnTo>
                  <a:lnTo>
                    <a:pt x="223280" y="44"/>
                  </a:lnTo>
                  <a:lnTo>
                    <a:pt x="212123" y="11212"/>
                  </a:lnTo>
                  <a:lnTo>
                    <a:pt x="212123" y="22380"/>
                  </a:lnTo>
                  <a:lnTo>
                    <a:pt x="189799" y="44705"/>
                  </a:lnTo>
                  <a:lnTo>
                    <a:pt x="156306" y="55861"/>
                  </a:lnTo>
                  <a:lnTo>
                    <a:pt x="122825" y="78186"/>
                  </a:lnTo>
                  <a:lnTo>
                    <a:pt x="122825" y="89354"/>
                  </a:lnTo>
                  <a:lnTo>
                    <a:pt x="122825" y="100510"/>
                  </a:lnTo>
                  <a:lnTo>
                    <a:pt x="122825" y="111678"/>
                  </a:lnTo>
                  <a:lnTo>
                    <a:pt x="111657" y="122835"/>
                  </a:lnTo>
                  <a:lnTo>
                    <a:pt x="111657" y="134003"/>
                  </a:lnTo>
                  <a:lnTo>
                    <a:pt x="122825" y="134003"/>
                  </a:lnTo>
                  <a:lnTo>
                    <a:pt x="111657" y="145160"/>
                  </a:lnTo>
                  <a:lnTo>
                    <a:pt x="89332" y="145160"/>
                  </a:lnTo>
                  <a:lnTo>
                    <a:pt x="78165" y="156328"/>
                  </a:lnTo>
                  <a:lnTo>
                    <a:pt x="67008" y="167484"/>
                  </a:lnTo>
                  <a:lnTo>
                    <a:pt x="44683" y="156328"/>
                  </a:lnTo>
                  <a:lnTo>
                    <a:pt x="11191" y="156328"/>
                  </a:lnTo>
                  <a:lnTo>
                    <a:pt x="34" y="189809"/>
                  </a:lnTo>
                  <a:lnTo>
                    <a:pt x="34" y="212133"/>
                  </a:lnTo>
                  <a:lnTo>
                    <a:pt x="11191" y="212133"/>
                  </a:lnTo>
                  <a:lnTo>
                    <a:pt x="11191" y="223301"/>
                  </a:lnTo>
                  <a:lnTo>
                    <a:pt x="22359" y="223301"/>
                  </a:lnTo>
                  <a:lnTo>
                    <a:pt x="33515" y="234458"/>
                  </a:lnTo>
                  <a:lnTo>
                    <a:pt x="33515" y="267950"/>
                  </a:lnTo>
                  <a:lnTo>
                    <a:pt x="33515" y="301432"/>
                  </a:lnTo>
                  <a:lnTo>
                    <a:pt x="67008" y="301432"/>
                  </a:lnTo>
                  <a:lnTo>
                    <a:pt x="111657" y="312600"/>
                  </a:lnTo>
                  <a:lnTo>
                    <a:pt x="111657" y="323756"/>
                  </a:lnTo>
                  <a:lnTo>
                    <a:pt x="111657" y="334924"/>
                  </a:lnTo>
                  <a:lnTo>
                    <a:pt x="111657" y="346081"/>
                  </a:lnTo>
                  <a:lnTo>
                    <a:pt x="111657" y="379573"/>
                  </a:lnTo>
                  <a:lnTo>
                    <a:pt x="122825" y="368405"/>
                  </a:lnTo>
                  <a:lnTo>
                    <a:pt x="156306" y="379573"/>
                  </a:lnTo>
                  <a:lnTo>
                    <a:pt x="156306" y="346081"/>
                  </a:lnTo>
                  <a:lnTo>
                    <a:pt x="167474" y="312600"/>
                  </a:lnTo>
                  <a:lnTo>
                    <a:pt x="178631" y="323756"/>
                  </a:lnTo>
                  <a:lnTo>
                    <a:pt x="167474" y="346081"/>
                  </a:lnTo>
                  <a:lnTo>
                    <a:pt x="167474" y="390730"/>
                  </a:lnTo>
                  <a:lnTo>
                    <a:pt x="200955" y="413066"/>
                  </a:lnTo>
                  <a:lnTo>
                    <a:pt x="212123" y="401898"/>
                  </a:lnTo>
                  <a:lnTo>
                    <a:pt x="223280" y="401898"/>
                  </a:lnTo>
                  <a:lnTo>
                    <a:pt x="256772" y="435390"/>
                  </a:lnTo>
                  <a:lnTo>
                    <a:pt x="256772" y="491196"/>
                  </a:lnTo>
                  <a:lnTo>
                    <a:pt x="301421" y="547013"/>
                  </a:lnTo>
                  <a:lnTo>
                    <a:pt x="346071" y="535845"/>
                  </a:lnTo>
                  <a:lnTo>
                    <a:pt x="346071" y="524688"/>
                  </a:lnTo>
                  <a:lnTo>
                    <a:pt x="357227" y="513520"/>
                  </a:lnTo>
                  <a:lnTo>
                    <a:pt x="390720" y="524688"/>
                  </a:lnTo>
                  <a:lnTo>
                    <a:pt x="424201" y="535845"/>
                  </a:lnTo>
                  <a:lnTo>
                    <a:pt x="435369" y="524688"/>
                  </a:lnTo>
                  <a:lnTo>
                    <a:pt x="446525" y="513520"/>
                  </a:lnTo>
                  <a:lnTo>
                    <a:pt x="446525" y="524688"/>
                  </a:lnTo>
                  <a:lnTo>
                    <a:pt x="446525" y="535845"/>
                  </a:lnTo>
                  <a:lnTo>
                    <a:pt x="457693" y="535845"/>
                  </a:lnTo>
                  <a:lnTo>
                    <a:pt x="468850" y="547013"/>
                  </a:lnTo>
                  <a:lnTo>
                    <a:pt x="468850" y="558170"/>
                  </a:lnTo>
                  <a:lnTo>
                    <a:pt x="468850" y="580494"/>
                  </a:lnTo>
                  <a:lnTo>
                    <a:pt x="513510" y="591662"/>
                  </a:lnTo>
                  <a:lnTo>
                    <a:pt x="513510" y="602819"/>
                  </a:lnTo>
                  <a:lnTo>
                    <a:pt x="513510" y="602819"/>
                  </a:lnTo>
                  <a:lnTo>
                    <a:pt x="524667" y="613987"/>
                  </a:lnTo>
                  <a:lnTo>
                    <a:pt x="546992" y="625143"/>
                  </a:lnTo>
                  <a:lnTo>
                    <a:pt x="558159" y="647468"/>
                  </a:lnTo>
                  <a:lnTo>
                    <a:pt x="569316" y="669792"/>
                  </a:lnTo>
                  <a:lnTo>
                    <a:pt x="647458" y="725610"/>
                  </a:lnTo>
                  <a:lnTo>
                    <a:pt x="658614" y="725610"/>
                  </a:lnTo>
                  <a:lnTo>
                    <a:pt x="669782" y="714442"/>
                  </a:lnTo>
                  <a:lnTo>
                    <a:pt x="692107" y="725610"/>
                  </a:lnTo>
                  <a:lnTo>
                    <a:pt x="703264" y="725610"/>
                  </a:lnTo>
                  <a:lnTo>
                    <a:pt x="714431" y="714442"/>
                  </a:lnTo>
                  <a:lnTo>
                    <a:pt x="725588" y="703285"/>
                  </a:lnTo>
                  <a:lnTo>
                    <a:pt x="747913" y="714442"/>
                  </a:lnTo>
                  <a:lnTo>
                    <a:pt x="759081" y="736766"/>
                  </a:lnTo>
                  <a:lnTo>
                    <a:pt x="781405" y="714442"/>
                  </a:lnTo>
                  <a:lnTo>
                    <a:pt x="770237" y="692117"/>
                  </a:lnTo>
                  <a:lnTo>
                    <a:pt x="781405" y="680960"/>
                  </a:lnTo>
                  <a:lnTo>
                    <a:pt x="792562" y="669792"/>
                  </a:lnTo>
                  <a:lnTo>
                    <a:pt x="792562" y="669792"/>
                  </a:lnTo>
                  <a:lnTo>
                    <a:pt x="781405" y="669792"/>
                  </a:lnTo>
                  <a:lnTo>
                    <a:pt x="759081" y="669792"/>
                  </a:lnTo>
                  <a:lnTo>
                    <a:pt x="747913" y="647468"/>
                  </a:lnTo>
                  <a:lnTo>
                    <a:pt x="747913" y="636311"/>
                  </a:lnTo>
                  <a:lnTo>
                    <a:pt x="770237" y="625143"/>
                  </a:lnTo>
                  <a:lnTo>
                    <a:pt x="792562" y="625143"/>
                  </a:lnTo>
                  <a:lnTo>
                    <a:pt x="837211" y="602819"/>
                  </a:lnTo>
                  <a:lnTo>
                    <a:pt x="859535" y="580494"/>
                  </a:lnTo>
                  <a:lnTo>
                    <a:pt x="848379" y="535845"/>
                  </a:lnTo>
                  <a:lnTo>
                    <a:pt x="826054" y="524688"/>
                  </a:lnTo>
                  <a:lnTo>
                    <a:pt x="826054" y="502364"/>
                  </a:lnTo>
                  <a:lnTo>
                    <a:pt x="826054" y="491196"/>
                  </a:lnTo>
                  <a:lnTo>
                    <a:pt x="781405" y="491196"/>
                  </a:lnTo>
                  <a:lnTo>
                    <a:pt x="759081" y="491196"/>
                  </a:lnTo>
                  <a:lnTo>
                    <a:pt x="725588" y="446547"/>
                  </a:lnTo>
                  <a:lnTo>
                    <a:pt x="703264" y="413066"/>
                  </a:lnTo>
                  <a:lnTo>
                    <a:pt x="680939" y="424222"/>
                  </a:lnTo>
                  <a:lnTo>
                    <a:pt x="647458" y="424222"/>
                  </a:lnTo>
                  <a:lnTo>
                    <a:pt x="647458" y="413066"/>
                  </a:lnTo>
                  <a:lnTo>
                    <a:pt x="647458" y="390730"/>
                  </a:lnTo>
                  <a:lnTo>
                    <a:pt x="625133" y="390730"/>
                  </a:lnTo>
                  <a:lnTo>
                    <a:pt x="613965" y="379573"/>
                  </a:lnTo>
                  <a:lnTo>
                    <a:pt x="602809" y="368405"/>
                  </a:lnTo>
                  <a:lnTo>
                    <a:pt x="602809" y="357249"/>
                  </a:lnTo>
                  <a:lnTo>
                    <a:pt x="591641" y="346081"/>
                  </a:lnTo>
                  <a:lnTo>
                    <a:pt x="580484" y="334924"/>
                  </a:lnTo>
                  <a:lnTo>
                    <a:pt x="569316" y="334924"/>
                  </a:lnTo>
                  <a:lnTo>
                    <a:pt x="569316" y="334924"/>
                  </a:lnTo>
                  <a:lnTo>
                    <a:pt x="569316" y="323756"/>
                  </a:lnTo>
                  <a:lnTo>
                    <a:pt x="546992" y="323756"/>
                  </a:lnTo>
                  <a:lnTo>
                    <a:pt x="513510" y="334924"/>
                  </a:lnTo>
                  <a:lnTo>
                    <a:pt x="513510" y="312600"/>
                  </a:lnTo>
                  <a:lnTo>
                    <a:pt x="502342" y="301432"/>
                  </a:lnTo>
                  <a:lnTo>
                    <a:pt x="491174" y="290275"/>
                  </a:lnTo>
                  <a:lnTo>
                    <a:pt x="480018" y="279107"/>
                  </a:lnTo>
                  <a:lnTo>
                    <a:pt x="468850" y="267950"/>
                  </a:lnTo>
                  <a:lnTo>
                    <a:pt x="457693" y="267950"/>
                  </a:lnTo>
                  <a:lnTo>
                    <a:pt x="457693" y="256782"/>
                  </a:lnTo>
                  <a:lnTo>
                    <a:pt x="446525" y="234458"/>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207" name="Овал 253">
              <a:extLst>
                <a:ext uri="{FF2B5EF4-FFF2-40B4-BE49-F238E27FC236}">
                  <a16:creationId xmlns:a16="http://schemas.microsoft.com/office/drawing/2014/main" id="{A874707C-35CE-4616-AD71-E5657C680923}"/>
                </a:ext>
              </a:extLst>
            </p:cNvPr>
            <p:cNvSpPr/>
            <p:nvPr/>
          </p:nvSpPr>
          <p:spPr>
            <a:xfrm>
              <a:off x="10547513" y="5048095"/>
              <a:ext cx="563776" cy="563776"/>
            </a:xfrm>
            <a:prstGeom prst="ellipse">
              <a:avLst/>
            </a:prstGeom>
            <a:solidFill>
              <a:srgbClr val="4472C4"/>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19</a:t>
              </a:r>
            </a:p>
          </p:txBody>
        </p:sp>
        <p:sp>
          <p:nvSpPr>
            <p:cNvPr id="208" name="Полилиния: фигура 271">
              <a:extLst>
                <a:ext uri="{FF2B5EF4-FFF2-40B4-BE49-F238E27FC236}">
                  <a16:creationId xmlns:a16="http://schemas.microsoft.com/office/drawing/2014/main" id="{D9CDE2D3-E88F-4272-9C9B-84F62A98DC76}"/>
                </a:ext>
              </a:extLst>
            </p:cNvPr>
            <p:cNvSpPr/>
            <p:nvPr/>
          </p:nvSpPr>
          <p:spPr>
            <a:xfrm>
              <a:off x="17263213" y="1717794"/>
              <a:ext cx="34864" cy="11661"/>
            </a:xfrm>
            <a:custGeom>
              <a:avLst/>
              <a:gdLst>
                <a:gd name="connsiteX0" fmla="*/ 27733 w 27733"/>
                <a:gd name="connsiteY0" fmla="*/ 0 h 9276"/>
                <a:gd name="connsiteX1" fmla="*/ 27733 w 27733"/>
                <a:gd name="connsiteY1" fmla="*/ 9276 h 9276"/>
                <a:gd name="connsiteX2" fmla="*/ 0 w 27733"/>
                <a:gd name="connsiteY2" fmla="*/ 9276 h 9276"/>
                <a:gd name="connsiteX3" fmla="*/ 27733 w 27733"/>
                <a:gd name="connsiteY3" fmla="*/ 0 h 9276"/>
              </a:gdLst>
              <a:ahLst/>
              <a:cxnLst>
                <a:cxn ang="0">
                  <a:pos x="connsiteX0" y="connsiteY0"/>
                </a:cxn>
                <a:cxn ang="0">
                  <a:pos x="connsiteX1" y="connsiteY1"/>
                </a:cxn>
                <a:cxn ang="0">
                  <a:pos x="connsiteX2" y="connsiteY2"/>
                </a:cxn>
                <a:cxn ang="0">
                  <a:pos x="connsiteX3" y="connsiteY3"/>
                </a:cxn>
              </a:cxnLst>
              <a:rect l="l" t="t" r="r" b="b"/>
              <a:pathLst>
                <a:path w="27733" h="9276">
                  <a:moveTo>
                    <a:pt x="27733" y="0"/>
                  </a:moveTo>
                  <a:lnTo>
                    <a:pt x="27733" y="9276"/>
                  </a:lnTo>
                  <a:lnTo>
                    <a:pt x="0" y="9276"/>
                  </a:lnTo>
                  <a:lnTo>
                    <a:pt x="27733" y="0"/>
                  </a:lnTo>
                  <a:close/>
                </a:path>
              </a:pathLst>
            </a:custGeom>
            <a:solidFill>
              <a:srgbClr val="4472C4"/>
            </a:solidFill>
            <a:ln w="12700" cap="flat" cmpd="sng" algn="ctr">
              <a:solidFill>
                <a:srgbClr val="4472C4">
                  <a:shade val="50000"/>
                </a:srgbClr>
              </a:solidFill>
              <a:prstDash val="solid"/>
              <a:miter lim="800000"/>
            </a:ln>
            <a:effectLst/>
          </p:spPr>
          <p:txBody>
            <a:bodyPr wrap="square" rtlCol="0" anchor="ctr">
              <a:noAutofit/>
            </a:bodyP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9" name="Полилиния: фигура 270">
              <a:extLst>
                <a:ext uri="{FF2B5EF4-FFF2-40B4-BE49-F238E27FC236}">
                  <a16:creationId xmlns:a16="http://schemas.microsoft.com/office/drawing/2014/main" id="{48C0E24B-DEE3-4332-8111-A10C4204A2BB}"/>
                </a:ext>
              </a:extLst>
            </p:cNvPr>
            <p:cNvSpPr/>
            <p:nvPr/>
          </p:nvSpPr>
          <p:spPr>
            <a:xfrm>
              <a:off x="16531404" y="2288764"/>
              <a:ext cx="34866" cy="69915"/>
            </a:xfrm>
            <a:custGeom>
              <a:avLst/>
              <a:gdLst>
                <a:gd name="connsiteX0" fmla="*/ 0 w 27734"/>
                <a:gd name="connsiteY0" fmla="*/ 0 h 55614"/>
                <a:gd name="connsiteX1" fmla="*/ 27734 w 27734"/>
                <a:gd name="connsiteY1" fmla="*/ 0 h 55614"/>
                <a:gd name="connsiteX2" fmla="*/ 27734 w 27734"/>
                <a:gd name="connsiteY2" fmla="*/ 55614 h 55614"/>
                <a:gd name="connsiteX3" fmla="*/ 0 w 27734"/>
                <a:gd name="connsiteY3" fmla="*/ 27793 h 55614"/>
                <a:gd name="connsiteX4" fmla="*/ 0 w 27734"/>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4" h="55614">
                  <a:moveTo>
                    <a:pt x="0" y="0"/>
                  </a:moveTo>
                  <a:lnTo>
                    <a:pt x="27734" y="0"/>
                  </a:lnTo>
                  <a:lnTo>
                    <a:pt x="27734" y="55614"/>
                  </a:lnTo>
                  <a:lnTo>
                    <a:pt x="0" y="27793"/>
                  </a:lnTo>
                  <a:lnTo>
                    <a:pt x="0" y="0"/>
                  </a:lnTo>
                  <a:close/>
                </a:path>
              </a:pathLst>
            </a:custGeom>
            <a:solidFill>
              <a:srgbClr val="4472C4"/>
            </a:solidFill>
            <a:ln w="12700" cap="flat" cmpd="sng" algn="ctr">
              <a:solidFill>
                <a:srgbClr val="4472C4">
                  <a:shade val="50000"/>
                </a:srgbClr>
              </a:solidFill>
              <a:prstDash val="solid"/>
              <a:miter lim="800000"/>
            </a:ln>
            <a:effectLst/>
          </p:spPr>
          <p:txBody>
            <a:bodyPr wrap="square" rtlCol="0" anchor="ctr">
              <a:noAutofit/>
            </a:bodyP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10" name="Группа 8">
              <a:extLst>
                <a:ext uri="{FF2B5EF4-FFF2-40B4-BE49-F238E27FC236}">
                  <a16:creationId xmlns:a16="http://schemas.microsoft.com/office/drawing/2014/main" id="{FAB71A2D-6F28-4E25-87BA-A6233B6FA722}"/>
                </a:ext>
              </a:extLst>
            </p:cNvPr>
            <p:cNvGrpSpPr/>
            <p:nvPr/>
          </p:nvGrpSpPr>
          <p:grpSpPr>
            <a:xfrm>
              <a:off x="9317970" y="1624566"/>
              <a:ext cx="9199771" cy="5418404"/>
              <a:chOff x="7412039" y="2385742"/>
              <a:chExt cx="7318017" cy="4310104"/>
            </a:xfrm>
            <a:solidFill>
              <a:srgbClr val="ED7D31">
                <a:lumMod val="40000"/>
                <a:lumOff val="60000"/>
              </a:srgbClr>
            </a:solidFill>
          </p:grpSpPr>
          <p:sp>
            <p:nvSpPr>
              <p:cNvPr id="233" name="Полилиния: фигура 222">
                <a:extLst>
                  <a:ext uri="{FF2B5EF4-FFF2-40B4-BE49-F238E27FC236}">
                    <a16:creationId xmlns:a16="http://schemas.microsoft.com/office/drawing/2014/main" id="{66055281-9132-42DF-AAEC-07401009E07A}"/>
                  </a:ext>
                </a:extLst>
              </p:cNvPr>
              <p:cNvSpPr/>
              <p:nvPr/>
            </p:nvSpPr>
            <p:spPr>
              <a:xfrm>
                <a:off x="9601731" y="3803831"/>
                <a:ext cx="3243233" cy="2141154"/>
              </a:xfrm>
              <a:custGeom>
                <a:avLst/>
                <a:gdLst>
                  <a:gd name="connsiteX0" fmla="*/ 547028 w 1306015"/>
                  <a:gd name="connsiteY0" fmla="*/ 100503 h 859512"/>
                  <a:gd name="connsiteX1" fmla="*/ 491211 w 1306015"/>
                  <a:gd name="connsiteY1" fmla="*/ 100503 h 859512"/>
                  <a:gd name="connsiteX2" fmla="*/ 446562 w 1306015"/>
                  <a:gd name="connsiteY2" fmla="*/ 145152 h 859512"/>
                  <a:gd name="connsiteX3" fmla="*/ 457730 w 1306015"/>
                  <a:gd name="connsiteY3" fmla="*/ 189801 h 859512"/>
                  <a:gd name="connsiteX4" fmla="*/ 513535 w 1306015"/>
                  <a:gd name="connsiteY4" fmla="*/ 200969 h 859512"/>
                  <a:gd name="connsiteX5" fmla="*/ 524703 w 1306015"/>
                  <a:gd name="connsiteY5" fmla="*/ 200969 h 859512"/>
                  <a:gd name="connsiteX6" fmla="*/ 535860 w 1306015"/>
                  <a:gd name="connsiteY6" fmla="*/ 189801 h 859512"/>
                  <a:gd name="connsiteX7" fmla="*/ 547028 w 1306015"/>
                  <a:gd name="connsiteY7" fmla="*/ 189801 h 859512"/>
                  <a:gd name="connsiteX8" fmla="*/ 547028 w 1306015"/>
                  <a:gd name="connsiteY8" fmla="*/ 189801 h 859512"/>
                  <a:gd name="connsiteX9" fmla="*/ 558184 w 1306015"/>
                  <a:gd name="connsiteY9" fmla="*/ 178644 h 859512"/>
                  <a:gd name="connsiteX10" fmla="*/ 558184 w 1306015"/>
                  <a:gd name="connsiteY10" fmla="*/ 189801 h 859512"/>
                  <a:gd name="connsiteX11" fmla="*/ 558184 w 1306015"/>
                  <a:gd name="connsiteY11" fmla="*/ 189801 h 859512"/>
                  <a:gd name="connsiteX12" fmla="*/ 547028 w 1306015"/>
                  <a:gd name="connsiteY12" fmla="*/ 200969 h 859512"/>
                  <a:gd name="connsiteX13" fmla="*/ 547028 w 1306015"/>
                  <a:gd name="connsiteY13" fmla="*/ 200969 h 859512"/>
                  <a:gd name="connsiteX14" fmla="*/ 558184 w 1306015"/>
                  <a:gd name="connsiteY14" fmla="*/ 200969 h 859512"/>
                  <a:gd name="connsiteX15" fmla="*/ 569352 w 1306015"/>
                  <a:gd name="connsiteY15" fmla="*/ 189801 h 859512"/>
                  <a:gd name="connsiteX16" fmla="*/ 569352 w 1306015"/>
                  <a:gd name="connsiteY16" fmla="*/ 145152 h 859512"/>
                  <a:gd name="connsiteX17" fmla="*/ 547028 w 1306015"/>
                  <a:gd name="connsiteY17" fmla="*/ 100503 h 859512"/>
                  <a:gd name="connsiteX18" fmla="*/ 1060493 w 1306015"/>
                  <a:gd name="connsiteY18" fmla="*/ 357241 h 859512"/>
                  <a:gd name="connsiteX19" fmla="*/ 1082817 w 1306015"/>
                  <a:gd name="connsiteY19" fmla="*/ 368398 h 859512"/>
                  <a:gd name="connsiteX20" fmla="*/ 1082817 w 1306015"/>
                  <a:gd name="connsiteY20" fmla="*/ 379566 h 859512"/>
                  <a:gd name="connsiteX21" fmla="*/ 1082817 w 1306015"/>
                  <a:gd name="connsiteY21" fmla="*/ 390722 h 859512"/>
                  <a:gd name="connsiteX22" fmla="*/ 1082817 w 1306015"/>
                  <a:gd name="connsiteY22" fmla="*/ 401890 h 859512"/>
                  <a:gd name="connsiteX23" fmla="*/ 1116310 w 1306015"/>
                  <a:gd name="connsiteY23" fmla="*/ 424215 h 859512"/>
                  <a:gd name="connsiteX24" fmla="*/ 1138634 w 1306015"/>
                  <a:gd name="connsiteY24" fmla="*/ 390722 h 859512"/>
                  <a:gd name="connsiteX25" fmla="*/ 1127466 w 1306015"/>
                  <a:gd name="connsiteY25" fmla="*/ 357241 h 859512"/>
                  <a:gd name="connsiteX26" fmla="*/ 1116310 w 1306015"/>
                  <a:gd name="connsiteY26" fmla="*/ 323749 h 859512"/>
                  <a:gd name="connsiteX27" fmla="*/ 1116310 w 1306015"/>
                  <a:gd name="connsiteY27" fmla="*/ 323749 h 859512"/>
                  <a:gd name="connsiteX28" fmla="*/ 1116310 w 1306015"/>
                  <a:gd name="connsiteY28" fmla="*/ 301424 h 859512"/>
                  <a:gd name="connsiteX29" fmla="*/ 1105142 w 1306015"/>
                  <a:gd name="connsiteY29" fmla="*/ 279099 h 859512"/>
                  <a:gd name="connsiteX30" fmla="*/ 1082817 w 1306015"/>
                  <a:gd name="connsiteY30" fmla="*/ 279099 h 859512"/>
                  <a:gd name="connsiteX31" fmla="*/ 1082817 w 1306015"/>
                  <a:gd name="connsiteY31" fmla="*/ 301424 h 859512"/>
                  <a:gd name="connsiteX32" fmla="*/ 1071661 w 1306015"/>
                  <a:gd name="connsiteY32" fmla="*/ 301424 h 859512"/>
                  <a:gd name="connsiteX33" fmla="*/ 1060493 w 1306015"/>
                  <a:gd name="connsiteY33" fmla="*/ 301424 h 859512"/>
                  <a:gd name="connsiteX34" fmla="*/ 1060493 w 1306015"/>
                  <a:gd name="connsiteY34" fmla="*/ 357241 h 859512"/>
                  <a:gd name="connsiteX35" fmla="*/ 747949 w 1306015"/>
                  <a:gd name="connsiteY35" fmla="*/ 346073 h 859512"/>
                  <a:gd name="connsiteX36" fmla="*/ 714456 w 1306015"/>
                  <a:gd name="connsiteY36" fmla="*/ 334916 h 859512"/>
                  <a:gd name="connsiteX37" fmla="*/ 669807 w 1306015"/>
                  <a:gd name="connsiteY37" fmla="*/ 323749 h 859512"/>
                  <a:gd name="connsiteX38" fmla="*/ 614002 w 1306015"/>
                  <a:gd name="connsiteY38" fmla="*/ 334916 h 859512"/>
                  <a:gd name="connsiteX39" fmla="*/ 614002 w 1306015"/>
                  <a:gd name="connsiteY39" fmla="*/ 334916 h 859512"/>
                  <a:gd name="connsiteX40" fmla="*/ 625158 w 1306015"/>
                  <a:gd name="connsiteY40" fmla="*/ 346073 h 859512"/>
                  <a:gd name="connsiteX41" fmla="*/ 625158 w 1306015"/>
                  <a:gd name="connsiteY41" fmla="*/ 368398 h 859512"/>
                  <a:gd name="connsiteX42" fmla="*/ 602834 w 1306015"/>
                  <a:gd name="connsiteY42" fmla="*/ 368398 h 859512"/>
                  <a:gd name="connsiteX43" fmla="*/ 591677 w 1306015"/>
                  <a:gd name="connsiteY43" fmla="*/ 357241 h 859512"/>
                  <a:gd name="connsiteX44" fmla="*/ 591677 w 1306015"/>
                  <a:gd name="connsiteY44" fmla="*/ 346073 h 859512"/>
                  <a:gd name="connsiteX45" fmla="*/ 602834 w 1306015"/>
                  <a:gd name="connsiteY45" fmla="*/ 334916 h 859512"/>
                  <a:gd name="connsiteX46" fmla="*/ 569352 w 1306015"/>
                  <a:gd name="connsiteY46" fmla="*/ 323749 h 859512"/>
                  <a:gd name="connsiteX47" fmla="*/ 535860 w 1306015"/>
                  <a:gd name="connsiteY47" fmla="*/ 323749 h 859512"/>
                  <a:gd name="connsiteX48" fmla="*/ 524703 w 1306015"/>
                  <a:gd name="connsiteY48" fmla="*/ 323749 h 859512"/>
                  <a:gd name="connsiteX49" fmla="*/ 513535 w 1306015"/>
                  <a:gd name="connsiteY49" fmla="*/ 312592 h 859512"/>
                  <a:gd name="connsiteX50" fmla="*/ 446562 w 1306015"/>
                  <a:gd name="connsiteY50" fmla="*/ 323749 h 859512"/>
                  <a:gd name="connsiteX51" fmla="*/ 379588 w 1306015"/>
                  <a:gd name="connsiteY51" fmla="*/ 312592 h 859512"/>
                  <a:gd name="connsiteX52" fmla="*/ 368420 w 1306015"/>
                  <a:gd name="connsiteY52" fmla="*/ 301424 h 859512"/>
                  <a:gd name="connsiteX53" fmla="*/ 368420 w 1306015"/>
                  <a:gd name="connsiteY53" fmla="*/ 290267 h 859512"/>
                  <a:gd name="connsiteX54" fmla="*/ 368420 w 1306015"/>
                  <a:gd name="connsiteY54" fmla="*/ 301424 h 859512"/>
                  <a:gd name="connsiteX55" fmla="*/ 368420 w 1306015"/>
                  <a:gd name="connsiteY55" fmla="*/ 301424 h 859512"/>
                  <a:gd name="connsiteX56" fmla="*/ 368420 w 1306015"/>
                  <a:gd name="connsiteY56" fmla="*/ 312592 h 859512"/>
                  <a:gd name="connsiteX57" fmla="*/ 357263 w 1306015"/>
                  <a:gd name="connsiteY57" fmla="*/ 312592 h 859512"/>
                  <a:gd name="connsiteX58" fmla="*/ 357263 w 1306015"/>
                  <a:gd name="connsiteY58" fmla="*/ 323749 h 859512"/>
                  <a:gd name="connsiteX59" fmla="*/ 357263 w 1306015"/>
                  <a:gd name="connsiteY59" fmla="*/ 346073 h 859512"/>
                  <a:gd name="connsiteX60" fmla="*/ 357263 w 1306015"/>
                  <a:gd name="connsiteY60" fmla="*/ 346073 h 859512"/>
                  <a:gd name="connsiteX61" fmla="*/ 346095 w 1306015"/>
                  <a:gd name="connsiteY61" fmla="*/ 323749 h 859512"/>
                  <a:gd name="connsiteX62" fmla="*/ 323771 w 1306015"/>
                  <a:gd name="connsiteY62" fmla="*/ 312592 h 859512"/>
                  <a:gd name="connsiteX63" fmla="*/ 312614 w 1306015"/>
                  <a:gd name="connsiteY63" fmla="*/ 301424 h 859512"/>
                  <a:gd name="connsiteX64" fmla="*/ 267965 w 1306015"/>
                  <a:gd name="connsiteY64" fmla="*/ 334916 h 859512"/>
                  <a:gd name="connsiteX65" fmla="*/ 223316 w 1306015"/>
                  <a:gd name="connsiteY65" fmla="*/ 379566 h 859512"/>
                  <a:gd name="connsiteX66" fmla="*/ 167499 w 1306015"/>
                  <a:gd name="connsiteY66" fmla="*/ 357241 h 859512"/>
                  <a:gd name="connsiteX67" fmla="*/ 122850 w 1306015"/>
                  <a:gd name="connsiteY67" fmla="*/ 323749 h 859512"/>
                  <a:gd name="connsiteX68" fmla="*/ 134018 w 1306015"/>
                  <a:gd name="connsiteY68" fmla="*/ 290267 h 859512"/>
                  <a:gd name="connsiteX69" fmla="*/ 145174 w 1306015"/>
                  <a:gd name="connsiteY69" fmla="*/ 267943 h 859512"/>
                  <a:gd name="connsiteX70" fmla="*/ 134018 w 1306015"/>
                  <a:gd name="connsiteY70" fmla="*/ 245618 h 859512"/>
                  <a:gd name="connsiteX71" fmla="*/ 122850 w 1306015"/>
                  <a:gd name="connsiteY71" fmla="*/ 223294 h 859512"/>
                  <a:gd name="connsiteX72" fmla="*/ 167499 w 1306015"/>
                  <a:gd name="connsiteY72" fmla="*/ 200969 h 859512"/>
                  <a:gd name="connsiteX73" fmla="*/ 200991 w 1306015"/>
                  <a:gd name="connsiteY73" fmla="*/ 189801 h 859512"/>
                  <a:gd name="connsiteX74" fmla="*/ 256797 w 1306015"/>
                  <a:gd name="connsiteY74" fmla="*/ 223294 h 859512"/>
                  <a:gd name="connsiteX75" fmla="*/ 267965 w 1306015"/>
                  <a:gd name="connsiteY75" fmla="*/ 212126 h 859512"/>
                  <a:gd name="connsiteX76" fmla="*/ 279122 w 1306015"/>
                  <a:gd name="connsiteY76" fmla="*/ 200969 h 859512"/>
                  <a:gd name="connsiteX77" fmla="*/ 279122 w 1306015"/>
                  <a:gd name="connsiteY77" fmla="*/ 189801 h 859512"/>
                  <a:gd name="connsiteX78" fmla="*/ 290290 w 1306015"/>
                  <a:gd name="connsiteY78" fmla="*/ 189801 h 859512"/>
                  <a:gd name="connsiteX79" fmla="*/ 290290 w 1306015"/>
                  <a:gd name="connsiteY79" fmla="*/ 156320 h 859512"/>
                  <a:gd name="connsiteX80" fmla="*/ 290290 w 1306015"/>
                  <a:gd name="connsiteY80" fmla="*/ 122827 h 859512"/>
                  <a:gd name="connsiteX81" fmla="*/ 256797 w 1306015"/>
                  <a:gd name="connsiteY81" fmla="*/ 78178 h 859512"/>
                  <a:gd name="connsiteX82" fmla="*/ 212148 w 1306015"/>
                  <a:gd name="connsiteY82" fmla="*/ 44686 h 859512"/>
                  <a:gd name="connsiteX83" fmla="*/ 200991 w 1306015"/>
                  <a:gd name="connsiteY83" fmla="*/ 11205 h 859512"/>
                  <a:gd name="connsiteX84" fmla="*/ 189823 w 1306015"/>
                  <a:gd name="connsiteY84" fmla="*/ 37 h 859512"/>
                  <a:gd name="connsiteX85" fmla="*/ 189823 w 1306015"/>
                  <a:gd name="connsiteY85" fmla="*/ 33529 h 859512"/>
                  <a:gd name="connsiteX86" fmla="*/ 189823 w 1306015"/>
                  <a:gd name="connsiteY86" fmla="*/ 89335 h 859512"/>
                  <a:gd name="connsiteX87" fmla="*/ 122850 w 1306015"/>
                  <a:gd name="connsiteY87" fmla="*/ 145152 h 859512"/>
                  <a:gd name="connsiteX88" fmla="*/ 67044 w 1306015"/>
                  <a:gd name="connsiteY88" fmla="*/ 189801 h 859512"/>
                  <a:gd name="connsiteX89" fmla="*/ 67044 w 1306015"/>
                  <a:gd name="connsiteY89" fmla="*/ 223294 h 859512"/>
                  <a:gd name="connsiteX90" fmla="*/ 67044 w 1306015"/>
                  <a:gd name="connsiteY90" fmla="*/ 256775 h 859512"/>
                  <a:gd name="connsiteX91" fmla="*/ 22384 w 1306015"/>
                  <a:gd name="connsiteY91" fmla="*/ 290267 h 859512"/>
                  <a:gd name="connsiteX92" fmla="*/ 59 w 1306015"/>
                  <a:gd name="connsiteY92" fmla="*/ 312592 h 859512"/>
                  <a:gd name="connsiteX93" fmla="*/ 59 w 1306015"/>
                  <a:gd name="connsiteY93" fmla="*/ 323749 h 859512"/>
                  <a:gd name="connsiteX94" fmla="*/ 59 w 1306015"/>
                  <a:gd name="connsiteY94" fmla="*/ 346073 h 859512"/>
                  <a:gd name="connsiteX95" fmla="*/ 44719 w 1306015"/>
                  <a:gd name="connsiteY95" fmla="*/ 413047 h 859512"/>
                  <a:gd name="connsiteX96" fmla="*/ 78200 w 1306015"/>
                  <a:gd name="connsiteY96" fmla="*/ 480021 h 859512"/>
                  <a:gd name="connsiteX97" fmla="*/ 89368 w 1306015"/>
                  <a:gd name="connsiteY97" fmla="*/ 502345 h 859512"/>
                  <a:gd name="connsiteX98" fmla="*/ 100525 w 1306015"/>
                  <a:gd name="connsiteY98" fmla="*/ 513513 h 859512"/>
                  <a:gd name="connsiteX99" fmla="*/ 100525 w 1306015"/>
                  <a:gd name="connsiteY99" fmla="*/ 524670 h 859512"/>
                  <a:gd name="connsiteX100" fmla="*/ 122850 w 1306015"/>
                  <a:gd name="connsiteY100" fmla="*/ 524670 h 859512"/>
                  <a:gd name="connsiteX101" fmla="*/ 122850 w 1306015"/>
                  <a:gd name="connsiteY101" fmla="*/ 524670 h 859512"/>
                  <a:gd name="connsiteX102" fmla="*/ 122850 w 1306015"/>
                  <a:gd name="connsiteY102" fmla="*/ 513513 h 859512"/>
                  <a:gd name="connsiteX103" fmla="*/ 145174 w 1306015"/>
                  <a:gd name="connsiteY103" fmla="*/ 502345 h 859512"/>
                  <a:gd name="connsiteX104" fmla="*/ 167499 w 1306015"/>
                  <a:gd name="connsiteY104" fmla="*/ 502345 h 859512"/>
                  <a:gd name="connsiteX105" fmla="*/ 189823 w 1306015"/>
                  <a:gd name="connsiteY105" fmla="*/ 513513 h 859512"/>
                  <a:gd name="connsiteX106" fmla="*/ 212148 w 1306015"/>
                  <a:gd name="connsiteY106" fmla="*/ 535838 h 859512"/>
                  <a:gd name="connsiteX107" fmla="*/ 212148 w 1306015"/>
                  <a:gd name="connsiteY107" fmla="*/ 535838 h 859512"/>
                  <a:gd name="connsiteX108" fmla="*/ 290290 w 1306015"/>
                  <a:gd name="connsiteY108" fmla="*/ 535838 h 859512"/>
                  <a:gd name="connsiteX109" fmla="*/ 379588 w 1306015"/>
                  <a:gd name="connsiteY109" fmla="*/ 547006 h 859512"/>
                  <a:gd name="connsiteX110" fmla="*/ 401912 w 1306015"/>
                  <a:gd name="connsiteY110" fmla="*/ 535838 h 859512"/>
                  <a:gd name="connsiteX111" fmla="*/ 413069 w 1306015"/>
                  <a:gd name="connsiteY111" fmla="*/ 524670 h 859512"/>
                  <a:gd name="connsiteX112" fmla="*/ 424237 w 1306015"/>
                  <a:gd name="connsiteY112" fmla="*/ 535838 h 859512"/>
                  <a:gd name="connsiteX113" fmla="*/ 424237 w 1306015"/>
                  <a:gd name="connsiteY113" fmla="*/ 547006 h 859512"/>
                  <a:gd name="connsiteX114" fmla="*/ 446562 w 1306015"/>
                  <a:gd name="connsiteY114" fmla="*/ 535838 h 859512"/>
                  <a:gd name="connsiteX115" fmla="*/ 468886 w 1306015"/>
                  <a:gd name="connsiteY115" fmla="*/ 535838 h 859512"/>
                  <a:gd name="connsiteX116" fmla="*/ 524703 w 1306015"/>
                  <a:gd name="connsiteY116" fmla="*/ 580487 h 859512"/>
                  <a:gd name="connsiteX117" fmla="*/ 591677 w 1306015"/>
                  <a:gd name="connsiteY117" fmla="*/ 636304 h 859512"/>
                  <a:gd name="connsiteX118" fmla="*/ 926545 w 1306015"/>
                  <a:gd name="connsiteY118" fmla="*/ 837225 h 859512"/>
                  <a:gd name="connsiteX119" fmla="*/ 937713 w 1306015"/>
                  <a:gd name="connsiteY119" fmla="*/ 848381 h 859512"/>
                  <a:gd name="connsiteX120" fmla="*/ 948870 w 1306015"/>
                  <a:gd name="connsiteY120" fmla="*/ 859549 h 859512"/>
                  <a:gd name="connsiteX121" fmla="*/ 1015843 w 1306015"/>
                  <a:gd name="connsiteY121" fmla="*/ 848381 h 859512"/>
                  <a:gd name="connsiteX122" fmla="*/ 1093985 w 1306015"/>
                  <a:gd name="connsiteY122" fmla="*/ 826057 h 859512"/>
                  <a:gd name="connsiteX123" fmla="*/ 1093985 w 1306015"/>
                  <a:gd name="connsiteY123" fmla="*/ 814900 h 859512"/>
                  <a:gd name="connsiteX124" fmla="*/ 1105142 w 1306015"/>
                  <a:gd name="connsiteY124" fmla="*/ 792576 h 859512"/>
                  <a:gd name="connsiteX125" fmla="*/ 1116310 w 1306015"/>
                  <a:gd name="connsiteY125" fmla="*/ 803732 h 859512"/>
                  <a:gd name="connsiteX126" fmla="*/ 1127466 w 1306015"/>
                  <a:gd name="connsiteY126" fmla="*/ 803732 h 859512"/>
                  <a:gd name="connsiteX127" fmla="*/ 1149791 w 1306015"/>
                  <a:gd name="connsiteY127" fmla="*/ 792576 h 859512"/>
                  <a:gd name="connsiteX128" fmla="*/ 1172115 w 1306015"/>
                  <a:gd name="connsiteY128" fmla="*/ 781408 h 859512"/>
                  <a:gd name="connsiteX129" fmla="*/ 1194440 w 1306015"/>
                  <a:gd name="connsiteY129" fmla="*/ 770251 h 859512"/>
                  <a:gd name="connsiteX130" fmla="*/ 1216776 w 1306015"/>
                  <a:gd name="connsiteY130" fmla="*/ 759083 h 859512"/>
                  <a:gd name="connsiteX131" fmla="*/ 1227933 w 1306015"/>
                  <a:gd name="connsiteY131" fmla="*/ 747926 h 859512"/>
                  <a:gd name="connsiteX132" fmla="*/ 1239101 w 1306015"/>
                  <a:gd name="connsiteY132" fmla="*/ 747926 h 859512"/>
                  <a:gd name="connsiteX133" fmla="*/ 1250257 w 1306015"/>
                  <a:gd name="connsiteY133" fmla="*/ 747926 h 859512"/>
                  <a:gd name="connsiteX134" fmla="*/ 1272582 w 1306015"/>
                  <a:gd name="connsiteY134" fmla="*/ 759083 h 859512"/>
                  <a:gd name="connsiteX135" fmla="*/ 1294906 w 1306015"/>
                  <a:gd name="connsiteY135" fmla="*/ 725602 h 859512"/>
                  <a:gd name="connsiteX136" fmla="*/ 1294906 w 1306015"/>
                  <a:gd name="connsiteY136" fmla="*/ 703277 h 859512"/>
                  <a:gd name="connsiteX137" fmla="*/ 1283749 w 1306015"/>
                  <a:gd name="connsiteY137" fmla="*/ 692109 h 859512"/>
                  <a:gd name="connsiteX138" fmla="*/ 1261425 w 1306015"/>
                  <a:gd name="connsiteY138" fmla="*/ 658628 h 859512"/>
                  <a:gd name="connsiteX139" fmla="*/ 1272582 w 1306015"/>
                  <a:gd name="connsiteY139" fmla="*/ 647460 h 859512"/>
                  <a:gd name="connsiteX140" fmla="*/ 1283749 w 1306015"/>
                  <a:gd name="connsiteY140" fmla="*/ 636304 h 859512"/>
                  <a:gd name="connsiteX141" fmla="*/ 1306074 w 1306015"/>
                  <a:gd name="connsiteY141" fmla="*/ 613979 h 859512"/>
                  <a:gd name="connsiteX142" fmla="*/ 1306074 w 1306015"/>
                  <a:gd name="connsiteY142" fmla="*/ 591655 h 859512"/>
                  <a:gd name="connsiteX143" fmla="*/ 1272582 w 1306015"/>
                  <a:gd name="connsiteY143" fmla="*/ 535838 h 859512"/>
                  <a:gd name="connsiteX144" fmla="*/ 1227933 w 1306015"/>
                  <a:gd name="connsiteY144" fmla="*/ 491188 h 859512"/>
                  <a:gd name="connsiteX145" fmla="*/ 1172115 w 1306015"/>
                  <a:gd name="connsiteY145" fmla="*/ 446539 h 859512"/>
                  <a:gd name="connsiteX146" fmla="*/ 1160959 w 1306015"/>
                  <a:gd name="connsiteY146" fmla="*/ 435371 h 859512"/>
                  <a:gd name="connsiteX147" fmla="*/ 1149791 w 1306015"/>
                  <a:gd name="connsiteY147" fmla="*/ 424215 h 859512"/>
                  <a:gd name="connsiteX148" fmla="*/ 1138634 w 1306015"/>
                  <a:gd name="connsiteY148" fmla="*/ 435371 h 859512"/>
                  <a:gd name="connsiteX149" fmla="*/ 1127466 w 1306015"/>
                  <a:gd name="connsiteY149" fmla="*/ 446539 h 859512"/>
                  <a:gd name="connsiteX150" fmla="*/ 1127466 w 1306015"/>
                  <a:gd name="connsiteY150" fmla="*/ 446539 h 859512"/>
                  <a:gd name="connsiteX151" fmla="*/ 1116310 w 1306015"/>
                  <a:gd name="connsiteY151" fmla="*/ 435371 h 859512"/>
                  <a:gd name="connsiteX152" fmla="*/ 1105142 w 1306015"/>
                  <a:gd name="connsiteY152" fmla="*/ 435371 h 859512"/>
                  <a:gd name="connsiteX153" fmla="*/ 1093985 w 1306015"/>
                  <a:gd name="connsiteY153" fmla="*/ 446539 h 859512"/>
                  <a:gd name="connsiteX154" fmla="*/ 1093985 w 1306015"/>
                  <a:gd name="connsiteY154" fmla="*/ 513513 h 859512"/>
                  <a:gd name="connsiteX155" fmla="*/ 1082817 w 1306015"/>
                  <a:gd name="connsiteY155" fmla="*/ 580487 h 859512"/>
                  <a:gd name="connsiteX156" fmla="*/ 1082817 w 1306015"/>
                  <a:gd name="connsiteY156" fmla="*/ 580487 h 859512"/>
                  <a:gd name="connsiteX157" fmla="*/ 1082817 w 1306015"/>
                  <a:gd name="connsiteY157" fmla="*/ 580487 h 859512"/>
                  <a:gd name="connsiteX158" fmla="*/ 1071661 w 1306015"/>
                  <a:gd name="connsiteY158" fmla="*/ 569330 h 859512"/>
                  <a:gd name="connsiteX159" fmla="*/ 1060493 w 1306015"/>
                  <a:gd name="connsiteY159" fmla="*/ 569330 h 859512"/>
                  <a:gd name="connsiteX160" fmla="*/ 1038168 w 1306015"/>
                  <a:gd name="connsiteY160" fmla="*/ 580487 h 859512"/>
                  <a:gd name="connsiteX161" fmla="*/ 1015843 w 1306015"/>
                  <a:gd name="connsiteY161" fmla="*/ 569330 h 859512"/>
                  <a:gd name="connsiteX162" fmla="*/ 1004687 w 1306015"/>
                  <a:gd name="connsiteY162" fmla="*/ 569330 h 859512"/>
                  <a:gd name="connsiteX163" fmla="*/ 993519 w 1306015"/>
                  <a:gd name="connsiteY163" fmla="*/ 591655 h 859512"/>
                  <a:gd name="connsiteX164" fmla="*/ 960038 w 1306015"/>
                  <a:gd name="connsiteY164" fmla="*/ 602811 h 859512"/>
                  <a:gd name="connsiteX165" fmla="*/ 948870 w 1306015"/>
                  <a:gd name="connsiteY165" fmla="*/ 580487 h 859512"/>
                  <a:gd name="connsiteX166" fmla="*/ 960038 w 1306015"/>
                  <a:gd name="connsiteY166" fmla="*/ 558162 h 859512"/>
                  <a:gd name="connsiteX167" fmla="*/ 982362 w 1306015"/>
                  <a:gd name="connsiteY167" fmla="*/ 547006 h 859512"/>
                  <a:gd name="connsiteX168" fmla="*/ 993519 w 1306015"/>
                  <a:gd name="connsiteY168" fmla="*/ 547006 h 859512"/>
                  <a:gd name="connsiteX169" fmla="*/ 993519 w 1306015"/>
                  <a:gd name="connsiteY169" fmla="*/ 524670 h 859512"/>
                  <a:gd name="connsiteX170" fmla="*/ 982362 w 1306015"/>
                  <a:gd name="connsiteY170" fmla="*/ 502345 h 859512"/>
                  <a:gd name="connsiteX171" fmla="*/ 993519 w 1306015"/>
                  <a:gd name="connsiteY171" fmla="*/ 502345 h 859512"/>
                  <a:gd name="connsiteX172" fmla="*/ 915389 w 1306015"/>
                  <a:gd name="connsiteY172" fmla="*/ 491188 h 859512"/>
                  <a:gd name="connsiteX173" fmla="*/ 848415 w 1306015"/>
                  <a:gd name="connsiteY173" fmla="*/ 502345 h 859512"/>
                  <a:gd name="connsiteX174" fmla="*/ 826090 w 1306015"/>
                  <a:gd name="connsiteY174" fmla="*/ 468864 h 859512"/>
                  <a:gd name="connsiteX175" fmla="*/ 759105 w 1306015"/>
                  <a:gd name="connsiteY175" fmla="*/ 446539 h 859512"/>
                  <a:gd name="connsiteX176" fmla="*/ 714456 w 1306015"/>
                  <a:gd name="connsiteY176" fmla="*/ 457696 h 859512"/>
                  <a:gd name="connsiteX177" fmla="*/ 714456 w 1306015"/>
                  <a:gd name="connsiteY177" fmla="*/ 468864 h 859512"/>
                  <a:gd name="connsiteX178" fmla="*/ 703300 w 1306015"/>
                  <a:gd name="connsiteY178" fmla="*/ 480021 h 859512"/>
                  <a:gd name="connsiteX179" fmla="*/ 692132 w 1306015"/>
                  <a:gd name="connsiteY179" fmla="*/ 457696 h 859512"/>
                  <a:gd name="connsiteX180" fmla="*/ 669807 w 1306015"/>
                  <a:gd name="connsiteY180" fmla="*/ 457696 h 859512"/>
                  <a:gd name="connsiteX181" fmla="*/ 658650 w 1306015"/>
                  <a:gd name="connsiteY181" fmla="*/ 468864 h 859512"/>
                  <a:gd name="connsiteX182" fmla="*/ 647483 w 1306015"/>
                  <a:gd name="connsiteY182" fmla="*/ 468864 h 859512"/>
                  <a:gd name="connsiteX183" fmla="*/ 647483 w 1306015"/>
                  <a:gd name="connsiteY183" fmla="*/ 468864 h 859512"/>
                  <a:gd name="connsiteX184" fmla="*/ 658650 w 1306015"/>
                  <a:gd name="connsiteY184" fmla="*/ 457696 h 859512"/>
                  <a:gd name="connsiteX185" fmla="*/ 658650 w 1306015"/>
                  <a:gd name="connsiteY185" fmla="*/ 446539 h 859512"/>
                  <a:gd name="connsiteX186" fmla="*/ 658650 w 1306015"/>
                  <a:gd name="connsiteY186" fmla="*/ 435371 h 859512"/>
                  <a:gd name="connsiteX187" fmla="*/ 636326 w 1306015"/>
                  <a:gd name="connsiteY187" fmla="*/ 424215 h 859512"/>
                  <a:gd name="connsiteX188" fmla="*/ 614002 w 1306015"/>
                  <a:gd name="connsiteY188" fmla="*/ 424215 h 859512"/>
                  <a:gd name="connsiteX189" fmla="*/ 625158 w 1306015"/>
                  <a:gd name="connsiteY189" fmla="*/ 413047 h 859512"/>
                  <a:gd name="connsiteX190" fmla="*/ 625158 w 1306015"/>
                  <a:gd name="connsiteY190" fmla="*/ 401890 h 859512"/>
                  <a:gd name="connsiteX191" fmla="*/ 636326 w 1306015"/>
                  <a:gd name="connsiteY191" fmla="*/ 401890 h 859512"/>
                  <a:gd name="connsiteX192" fmla="*/ 647483 w 1306015"/>
                  <a:gd name="connsiteY192" fmla="*/ 401890 h 859512"/>
                  <a:gd name="connsiteX193" fmla="*/ 669807 w 1306015"/>
                  <a:gd name="connsiteY193" fmla="*/ 413047 h 859512"/>
                  <a:gd name="connsiteX194" fmla="*/ 680975 w 1306015"/>
                  <a:gd name="connsiteY194" fmla="*/ 390722 h 859512"/>
                  <a:gd name="connsiteX195" fmla="*/ 692132 w 1306015"/>
                  <a:gd name="connsiteY195" fmla="*/ 368398 h 859512"/>
                  <a:gd name="connsiteX196" fmla="*/ 703300 w 1306015"/>
                  <a:gd name="connsiteY196" fmla="*/ 368398 h 859512"/>
                  <a:gd name="connsiteX197" fmla="*/ 714456 w 1306015"/>
                  <a:gd name="connsiteY197" fmla="*/ 357241 h 859512"/>
                  <a:gd name="connsiteX198" fmla="*/ 714456 w 1306015"/>
                  <a:gd name="connsiteY198" fmla="*/ 346073 h 859512"/>
                  <a:gd name="connsiteX199" fmla="*/ 703300 w 1306015"/>
                  <a:gd name="connsiteY199" fmla="*/ 346073 h 859512"/>
                  <a:gd name="connsiteX200" fmla="*/ 725624 w 1306015"/>
                  <a:gd name="connsiteY200" fmla="*/ 346073 h 859512"/>
                  <a:gd name="connsiteX201" fmla="*/ 747949 w 1306015"/>
                  <a:gd name="connsiteY201" fmla="*/ 346073 h 859512"/>
                  <a:gd name="connsiteX202" fmla="*/ 747949 w 1306015"/>
                  <a:gd name="connsiteY202" fmla="*/ 346073 h 85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1306015" h="859512">
                    <a:moveTo>
                      <a:pt x="547028" y="100503"/>
                    </a:moveTo>
                    <a:lnTo>
                      <a:pt x="491211" y="100503"/>
                    </a:lnTo>
                    <a:lnTo>
                      <a:pt x="446562" y="145152"/>
                    </a:lnTo>
                    <a:lnTo>
                      <a:pt x="457730" y="189801"/>
                    </a:lnTo>
                    <a:lnTo>
                      <a:pt x="513535" y="200969"/>
                    </a:lnTo>
                    <a:lnTo>
                      <a:pt x="524703" y="200969"/>
                    </a:lnTo>
                    <a:lnTo>
                      <a:pt x="535860" y="189801"/>
                    </a:lnTo>
                    <a:lnTo>
                      <a:pt x="547028" y="189801"/>
                    </a:lnTo>
                    <a:lnTo>
                      <a:pt x="547028" y="189801"/>
                    </a:lnTo>
                    <a:lnTo>
                      <a:pt x="558184" y="178644"/>
                    </a:lnTo>
                    <a:lnTo>
                      <a:pt x="558184" y="189801"/>
                    </a:lnTo>
                    <a:lnTo>
                      <a:pt x="558184" y="189801"/>
                    </a:lnTo>
                    <a:lnTo>
                      <a:pt x="547028" y="200969"/>
                    </a:lnTo>
                    <a:lnTo>
                      <a:pt x="547028" y="200969"/>
                    </a:lnTo>
                    <a:lnTo>
                      <a:pt x="558184" y="200969"/>
                    </a:lnTo>
                    <a:lnTo>
                      <a:pt x="569352" y="189801"/>
                    </a:lnTo>
                    <a:lnTo>
                      <a:pt x="569352" y="145152"/>
                    </a:lnTo>
                    <a:lnTo>
                      <a:pt x="547028" y="100503"/>
                    </a:lnTo>
                    <a:close/>
                    <a:moveTo>
                      <a:pt x="1060493" y="357241"/>
                    </a:moveTo>
                    <a:lnTo>
                      <a:pt x="1082817" y="368398"/>
                    </a:lnTo>
                    <a:lnTo>
                      <a:pt x="1082817" y="379566"/>
                    </a:lnTo>
                    <a:lnTo>
                      <a:pt x="1082817" y="390722"/>
                    </a:lnTo>
                    <a:lnTo>
                      <a:pt x="1082817" y="401890"/>
                    </a:lnTo>
                    <a:lnTo>
                      <a:pt x="1116310" y="424215"/>
                    </a:lnTo>
                    <a:lnTo>
                      <a:pt x="1138634" y="390722"/>
                    </a:lnTo>
                    <a:lnTo>
                      <a:pt x="1127466" y="357241"/>
                    </a:lnTo>
                    <a:lnTo>
                      <a:pt x="1116310" y="323749"/>
                    </a:lnTo>
                    <a:lnTo>
                      <a:pt x="1116310" y="323749"/>
                    </a:lnTo>
                    <a:lnTo>
                      <a:pt x="1116310" y="301424"/>
                    </a:lnTo>
                    <a:lnTo>
                      <a:pt x="1105142" y="279099"/>
                    </a:lnTo>
                    <a:lnTo>
                      <a:pt x="1082817" y="279099"/>
                    </a:lnTo>
                    <a:lnTo>
                      <a:pt x="1082817" y="301424"/>
                    </a:lnTo>
                    <a:lnTo>
                      <a:pt x="1071661" y="301424"/>
                    </a:lnTo>
                    <a:lnTo>
                      <a:pt x="1060493" y="301424"/>
                    </a:lnTo>
                    <a:lnTo>
                      <a:pt x="1060493" y="357241"/>
                    </a:lnTo>
                    <a:close/>
                    <a:moveTo>
                      <a:pt x="747949" y="346073"/>
                    </a:moveTo>
                    <a:lnTo>
                      <a:pt x="714456" y="334916"/>
                    </a:lnTo>
                    <a:lnTo>
                      <a:pt x="669807" y="323749"/>
                    </a:lnTo>
                    <a:lnTo>
                      <a:pt x="614002" y="334916"/>
                    </a:lnTo>
                    <a:lnTo>
                      <a:pt x="614002" y="334916"/>
                    </a:lnTo>
                    <a:lnTo>
                      <a:pt x="625158" y="346073"/>
                    </a:lnTo>
                    <a:lnTo>
                      <a:pt x="625158" y="368398"/>
                    </a:lnTo>
                    <a:lnTo>
                      <a:pt x="602834" y="368398"/>
                    </a:lnTo>
                    <a:lnTo>
                      <a:pt x="591677" y="357241"/>
                    </a:lnTo>
                    <a:lnTo>
                      <a:pt x="591677" y="346073"/>
                    </a:lnTo>
                    <a:lnTo>
                      <a:pt x="602834" y="334916"/>
                    </a:lnTo>
                    <a:lnTo>
                      <a:pt x="569352" y="323749"/>
                    </a:lnTo>
                    <a:lnTo>
                      <a:pt x="535860" y="323749"/>
                    </a:lnTo>
                    <a:lnTo>
                      <a:pt x="524703" y="323749"/>
                    </a:lnTo>
                    <a:lnTo>
                      <a:pt x="513535" y="312592"/>
                    </a:lnTo>
                    <a:lnTo>
                      <a:pt x="446562" y="323749"/>
                    </a:lnTo>
                    <a:lnTo>
                      <a:pt x="379588" y="312592"/>
                    </a:lnTo>
                    <a:lnTo>
                      <a:pt x="368420" y="301424"/>
                    </a:lnTo>
                    <a:lnTo>
                      <a:pt x="368420" y="290267"/>
                    </a:lnTo>
                    <a:lnTo>
                      <a:pt x="368420" y="301424"/>
                    </a:lnTo>
                    <a:lnTo>
                      <a:pt x="368420" y="301424"/>
                    </a:lnTo>
                    <a:lnTo>
                      <a:pt x="368420" y="312592"/>
                    </a:lnTo>
                    <a:lnTo>
                      <a:pt x="357263" y="312592"/>
                    </a:lnTo>
                    <a:lnTo>
                      <a:pt x="357263" y="323749"/>
                    </a:lnTo>
                    <a:lnTo>
                      <a:pt x="357263" y="346073"/>
                    </a:lnTo>
                    <a:lnTo>
                      <a:pt x="357263" y="346073"/>
                    </a:lnTo>
                    <a:lnTo>
                      <a:pt x="346095" y="323749"/>
                    </a:lnTo>
                    <a:lnTo>
                      <a:pt x="323771" y="312592"/>
                    </a:lnTo>
                    <a:lnTo>
                      <a:pt x="312614" y="301424"/>
                    </a:lnTo>
                    <a:lnTo>
                      <a:pt x="267965" y="334916"/>
                    </a:lnTo>
                    <a:lnTo>
                      <a:pt x="223316" y="379566"/>
                    </a:lnTo>
                    <a:lnTo>
                      <a:pt x="167499" y="357241"/>
                    </a:lnTo>
                    <a:lnTo>
                      <a:pt x="122850" y="323749"/>
                    </a:lnTo>
                    <a:lnTo>
                      <a:pt x="134018" y="290267"/>
                    </a:lnTo>
                    <a:lnTo>
                      <a:pt x="145174" y="267943"/>
                    </a:lnTo>
                    <a:lnTo>
                      <a:pt x="134018" y="245618"/>
                    </a:lnTo>
                    <a:lnTo>
                      <a:pt x="122850" y="223294"/>
                    </a:lnTo>
                    <a:lnTo>
                      <a:pt x="167499" y="200969"/>
                    </a:lnTo>
                    <a:lnTo>
                      <a:pt x="200991" y="189801"/>
                    </a:lnTo>
                    <a:lnTo>
                      <a:pt x="256797" y="223294"/>
                    </a:lnTo>
                    <a:lnTo>
                      <a:pt x="267965" y="212126"/>
                    </a:lnTo>
                    <a:lnTo>
                      <a:pt x="279122" y="200969"/>
                    </a:lnTo>
                    <a:lnTo>
                      <a:pt x="279122" y="189801"/>
                    </a:lnTo>
                    <a:lnTo>
                      <a:pt x="290290" y="189801"/>
                    </a:lnTo>
                    <a:lnTo>
                      <a:pt x="290290" y="156320"/>
                    </a:lnTo>
                    <a:lnTo>
                      <a:pt x="290290" y="122827"/>
                    </a:lnTo>
                    <a:lnTo>
                      <a:pt x="256797" y="78178"/>
                    </a:lnTo>
                    <a:lnTo>
                      <a:pt x="212148" y="44686"/>
                    </a:lnTo>
                    <a:lnTo>
                      <a:pt x="200991" y="11205"/>
                    </a:lnTo>
                    <a:lnTo>
                      <a:pt x="189823" y="37"/>
                    </a:lnTo>
                    <a:lnTo>
                      <a:pt x="189823" y="33529"/>
                    </a:lnTo>
                    <a:lnTo>
                      <a:pt x="189823" y="89335"/>
                    </a:lnTo>
                    <a:lnTo>
                      <a:pt x="122850" y="145152"/>
                    </a:lnTo>
                    <a:lnTo>
                      <a:pt x="67044" y="189801"/>
                    </a:lnTo>
                    <a:lnTo>
                      <a:pt x="67044" y="223294"/>
                    </a:lnTo>
                    <a:lnTo>
                      <a:pt x="67044" y="256775"/>
                    </a:lnTo>
                    <a:lnTo>
                      <a:pt x="22384" y="290267"/>
                    </a:lnTo>
                    <a:lnTo>
                      <a:pt x="59" y="312592"/>
                    </a:lnTo>
                    <a:lnTo>
                      <a:pt x="59" y="323749"/>
                    </a:lnTo>
                    <a:lnTo>
                      <a:pt x="59" y="346073"/>
                    </a:lnTo>
                    <a:lnTo>
                      <a:pt x="44719" y="413047"/>
                    </a:lnTo>
                    <a:lnTo>
                      <a:pt x="78200" y="480021"/>
                    </a:lnTo>
                    <a:lnTo>
                      <a:pt x="89368" y="502345"/>
                    </a:lnTo>
                    <a:lnTo>
                      <a:pt x="100525" y="513513"/>
                    </a:lnTo>
                    <a:lnTo>
                      <a:pt x="100525" y="524670"/>
                    </a:lnTo>
                    <a:lnTo>
                      <a:pt x="122850" y="524670"/>
                    </a:lnTo>
                    <a:lnTo>
                      <a:pt x="122850" y="524670"/>
                    </a:lnTo>
                    <a:lnTo>
                      <a:pt x="122850" y="513513"/>
                    </a:lnTo>
                    <a:lnTo>
                      <a:pt x="145174" y="502345"/>
                    </a:lnTo>
                    <a:lnTo>
                      <a:pt x="167499" y="502345"/>
                    </a:lnTo>
                    <a:lnTo>
                      <a:pt x="189823" y="513513"/>
                    </a:lnTo>
                    <a:lnTo>
                      <a:pt x="212148" y="535838"/>
                    </a:lnTo>
                    <a:lnTo>
                      <a:pt x="212148" y="535838"/>
                    </a:lnTo>
                    <a:lnTo>
                      <a:pt x="290290" y="535838"/>
                    </a:lnTo>
                    <a:lnTo>
                      <a:pt x="379588" y="547006"/>
                    </a:lnTo>
                    <a:lnTo>
                      <a:pt x="401912" y="535838"/>
                    </a:lnTo>
                    <a:lnTo>
                      <a:pt x="413069" y="524670"/>
                    </a:lnTo>
                    <a:lnTo>
                      <a:pt x="424237" y="535838"/>
                    </a:lnTo>
                    <a:lnTo>
                      <a:pt x="424237" y="547006"/>
                    </a:lnTo>
                    <a:lnTo>
                      <a:pt x="446562" y="535838"/>
                    </a:lnTo>
                    <a:lnTo>
                      <a:pt x="468886" y="535838"/>
                    </a:lnTo>
                    <a:lnTo>
                      <a:pt x="524703" y="580487"/>
                    </a:lnTo>
                    <a:lnTo>
                      <a:pt x="591677" y="636304"/>
                    </a:lnTo>
                    <a:lnTo>
                      <a:pt x="926545" y="837225"/>
                    </a:lnTo>
                    <a:lnTo>
                      <a:pt x="937713" y="848381"/>
                    </a:lnTo>
                    <a:lnTo>
                      <a:pt x="948870" y="859549"/>
                    </a:lnTo>
                    <a:lnTo>
                      <a:pt x="1015843" y="848381"/>
                    </a:lnTo>
                    <a:lnTo>
                      <a:pt x="1093985" y="826057"/>
                    </a:lnTo>
                    <a:lnTo>
                      <a:pt x="1093985" y="814900"/>
                    </a:lnTo>
                    <a:lnTo>
                      <a:pt x="1105142" y="792576"/>
                    </a:lnTo>
                    <a:lnTo>
                      <a:pt x="1116310" y="803732"/>
                    </a:lnTo>
                    <a:lnTo>
                      <a:pt x="1127466" y="803732"/>
                    </a:lnTo>
                    <a:lnTo>
                      <a:pt x="1149791" y="792576"/>
                    </a:lnTo>
                    <a:lnTo>
                      <a:pt x="1172115" y="781408"/>
                    </a:lnTo>
                    <a:lnTo>
                      <a:pt x="1194440" y="770251"/>
                    </a:lnTo>
                    <a:lnTo>
                      <a:pt x="1216776" y="759083"/>
                    </a:lnTo>
                    <a:lnTo>
                      <a:pt x="1227933" y="747926"/>
                    </a:lnTo>
                    <a:lnTo>
                      <a:pt x="1239101" y="747926"/>
                    </a:lnTo>
                    <a:lnTo>
                      <a:pt x="1250257" y="747926"/>
                    </a:lnTo>
                    <a:lnTo>
                      <a:pt x="1272582" y="759083"/>
                    </a:lnTo>
                    <a:lnTo>
                      <a:pt x="1294906" y="725602"/>
                    </a:lnTo>
                    <a:lnTo>
                      <a:pt x="1294906" y="703277"/>
                    </a:lnTo>
                    <a:lnTo>
                      <a:pt x="1283749" y="692109"/>
                    </a:lnTo>
                    <a:lnTo>
                      <a:pt x="1261425" y="658628"/>
                    </a:lnTo>
                    <a:lnTo>
                      <a:pt x="1272582" y="647460"/>
                    </a:lnTo>
                    <a:lnTo>
                      <a:pt x="1283749" y="636304"/>
                    </a:lnTo>
                    <a:lnTo>
                      <a:pt x="1306074" y="613979"/>
                    </a:lnTo>
                    <a:lnTo>
                      <a:pt x="1306074" y="591655"/>
                    </a:lnTo>
                    <a:lnTo>
                      <a:pt x="1272582" y="535838"/>
                    </a:lnTo>
                    <a:lnTo>
                      <a:pt x="1227933" y="491188"/>
                    </a:lnTo>
                    <a:lnTo>
                      <a:pt x="1172115" y="446539"/>
                    </a:lnTo>
                    <a:lnTo>
                      <a:pt x="1160959" y="435371"/>
                    </a:lnTo>
                    <a:lnTo>
                      <a:pt x="1149791" y="424215"/>
                    </a:lnTo>
                    <a:lnTo>
                      <a:pt x="1138634" y="435371"/>
                    </a:lnTo>
                    <a:lnTo>
                      <a:pt x="1127466" y="446539"/>
                    </a:lnTo>
                    <a:lnTo>
                      <a:pt x="1127466" y="446539"/>
                    </a:lnTo>
                    <a:lnTo>
                      <a:pt x="1116310" y="435371"/>
                    </a:lnTo>
                    <a:lnTo>
                      <a:pt x="1105142" y="435371"/>
                    </a:lnTo>
                    <a:lnTo>
                      <a:pt x="1093985" y="446539"/>
                    </a:lnTo>
                    <a:lnTo>
                      <a:pt x="1093985" y="513513"/>
                    </a:lnTo>
                    <a:lnTo>
                      <a:pt x="1082817" y="580487"/>
                    </a:lnTo>
                    <a:lnTo>
                      <a:pt x="1082817" y="580487"/>
                    </a:lnTo>
                    <a:lnTo>
                      <a:pt x="1082817" y="580487"/>
                    </a:lnTo>
                    <a:lnTo>
                      <a:pt x="1071661" y="569330"/>
                    </a:lnTo>
                    <a:lnTo>
                      <a:pt x="1060493" y="569330"/>
                    </a:lnTo>
                    <a:lnTo>
                      <a:pt x="1038168" y="580487"/>
                    </a:lnTo>
                    <a:lnTo>
                      <a:pt x="1015843" y="569330"/>
                    </a:lnTo>
                    <a:lnTo>
                      <a:pt x="1004687" y="569330"/>
                    </a:lnTo>
                    <a:lnTo>
                      <a:pt x="993519" y="591655"/>
                    </a:lnTo>
                    <a:lnTo>
                      <a:pt x="960038" y="602811"/>
                    </a:lnTo>
                    <a:lnTo>
                      <a:pt x="948870" y="580487"/>
                    </a:lnTo>
                    <a:lnTo>
                      <a:pt x="960038" y="558162"/>
                    </a:lnTo>
                    <a:lnTo>
                      <a:pt x="982362" y="547006"/>
                    </a:lnTo>
                    <a:lnTo>
                      <a:pt x="993519" y="547006"/>
                    </a:lnTo>
                    <a:lnTo>
                      <a:pt x="993519" y="524670"/>
                    </a:lnTo>
                    <a:lnTo>
                      <a:pt x="982362" y="502345"/>
                    </a:lnTo>
                    <a:lnTo>
                      <a:pt x="993519" y="502345"/>
                    </a:lnTo>
                    <a:lnTo>
                      <a:pt x="915389" y="491188"/>
                    </a:lnTo>
                    <a:lnTo>
                      <a:pt x="848415" y="502345"/>
                    </a:lnTo>
                    <a:lnTo>
                      <a:pt x="826090" y="468864"/>
                    </a:lnTo>
                    <a:lnTo>
                      <a:pt x="759105" y="446539"/>
                    </a:lnTo>
                    <a:lnTo>
                      <a:pt x="714456" y="457696"/>
                    </a:lnTo>
                    <a:lnTo>
                      <a:pt x="714456" y="468864"/>
                    </a:lnTo>
                    <a:lnTo>
                      <a:pt x="703300" y="480021"/>
                    </a:lnTo>
                    <a:lnTo>
                      <a:pt x="692132" y="457696"/>
                    </a:lnTo>
                    <a:lnTo>
                      <a:pt x="669807" y="457696"/>
                    </a:lnTo>
                    <a:lnTo>
                      <a:pt x="658650" y="468864"/>
                    </a:lnTo>
                    <a:lnTo>
                      <a:pt x="647483" y="468864"/>
                    </a:lnTo>
                    <a:lnTo>
                      <a:pt x="647483" y="468864"/>
                    </a:lnTo>
                    <a:lnTo>
                      <a:pt x="658650" y="457696"/>
                    </a:lnTo>
                    <a:lnTo>
                      <a:pt x="658650" y="446539"/>
                    </a:lnTo>
                    <a:lnTo>
                      <a:pt x="658650" y="435371"/>
                    </a:lnTo>
                    <a:lnTo>
                      <a:pt x="636326" y="424215"/>
                    </a:lnTo>
                    <a:lnTo>
                      <a:pt x="614002" y="424215"/>
                    </a:lnTo>
                    <a:lnTo>
                      <a:pt x="625158" y="413047"/>
                    </a:lnTo>
                    <a:lnTo>
                      <a:pt x="625158" y="401890"/>
                    </a:lnTo>
                    <a:lnTo>
                      <a:pt x="636326" y="401890"/>
                    </a:lnTo>
                    <a:lnTo>
                      <a:pt x="647483" y="401890"/>
                    </a:lnTo>
                    <a:lnTo>
                      <a:pt x="669807" y="413047"/>
                    </a:lnTo>
                    <a:lnTo>
                      <a:pt x="680975" y="390722"/>
                    </a:lnTo>
                    <a:lnTo>
                      <a:pt x="692132" y="368398"/>
                    </a:lnTo>
                    <a:lnTo>
                      <a:pt x="703300" y="368398"/>
                    </a:lnTo>
                    <a:lnTo>
                      <a:pt x="714456" y="357241"/>
                    </a:lnTo>
                    <a:lnTo>
                      <a:pt x="714456" y="346073"/>
                    </a:lnTo>
                    <a:lnTo>
                      <a:pt x="703300" y="346073"/>
                    </a:lnTo>
                    <a:lnTo>
                      <a:pt x="725624" y="346073"/>
                    </a:lnTo>
                    <a:lnTo>
                      <a:pt x="747949" y="346073"/>
                    </a:lnTo>
                    <a:lnTo>
                      <a:pt x="747949" y="346073"/>
                    </a:lnTo>
                    <a:close/>
                  </a:path>
                </a:pathLst>
              </a:custGeom>
              <a:solidFill>
                <a:srgbClr val="D7EAF5"/>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234" name="Полилиния: фигура 268">
                <a:extLst>
                  <a:ext uri="{FF2B5EF4-FFF2-40B4-BE49-F238E27FC236}">
                    <a16:creationId xmlns:a16="http://schemas.microsoft.com/office/drawing/2014/main" id="{EE0D6479-91D0-4BF6-ADC2-3A0D892C6787}"/>
                  </a:ext>
                </a:extLst>
              </p:cNvPr>
              <p:cNvSpPr/>
              <p:nvPr/>
            </p:nvSpPr>
            <p:spPr>
              <a:xfrm>
                <a:off x="12457016" y="2385742"/>
                <a:ext cx="2273040" cy="917634"/>
              </a:xfrm>
              <a:custGeom>
                <a:avLst/>
                <a:gdLst>
                  <a:gd name="connsiteX0" fmla="*/ 1385994 w 2273040"/>
                  <a:gd name="connsiteY0" fmla="*/ 0 h 917634"/>
                  <a:gd name="connsiteX1" fmla="*/ 1441434 w 2273040"/>
                  <a:gd name="connsiteY1" fmla="*/ 27821 h 917634"/>
                  <a:gd name="connsiteX2" fmla="*/ 1524604 w 2273040"/>
                  <a:gd name="connsiteY2" fmla="*/ 111226 h 917634"/>
                  <a:gd name="connsiteX3" fmla="*/ 1884942 w 2273040"/>
                  <a:gd name="connsiteY3" fmla="*/ 111226 h 917634"/>
                  <a:gd name="connsiteX4" fmla="*/ 1884942 w 2273040"/>
                  <a:gd name="connsiteY4" fmla="*/ 139047 h 917634"/>
                  <a:gd name="connsiteX5" fmla="*/ 1912676 w 2273040"/>
                  <a:gd name="connsiteY5" fmla="*/ 139047 h 917634"/>
                  <a:gd name="connsiteX6" fmla="*/ 1940382 w 2273040"/>
                  <a:gd name="connsiteY6" fmla="*/ 111226 h 917634"/>
                  <a:gd name="connsiteX7" fmla="*/ 1940382 w 2273040"/>
                  <a:gd name="connsiteY7" fmla="*/ 83435 h 917634"/>
                  <a:gd name="connsiteX8" fmla="*/ 2106726 w 2273040"/>
                  <a:gd name="connsiteY8" fmla="*/ 27821 h 917634"/>
                  <a:gd name="connsiteX9" fmla="*/ 2245306 w 2273040"/>
                  <a:gd name="connsiteY9" fmla="*/ 83435 h 917634"/>
                  <a:gd name="connsiteX10" fmla="*/ 2273040 w 2273040"/>
                  <a:gd name="connsiteY10" fmla="*/ 166841 h 917634"/>
                  <a:gd name="connsiteX11" fmla="*/ 2217603 w 2273040"/>
                  <a:gd name="connsiteY11" fmla="*/ 222453 h 917634"/>
                  <a:gd name="connsiteX12" fmla="*/ 2162163 w 2273040"/>
                  <a:gd name="connsiteY12" fmla="*/ 305888 h 917634"/>
                  <a:gd name="connsiteX13" fmla="*/ 2078992 w 2273040"/>
                  <a:gd name="connsiteY13" fmla="*/ 361500 h 917634"/>
                  <a:gd name="connsiteX14" fmla="*/ 1801798 w 2273040"/>
                  <a:gd name="connsiteY14" fmla="*/ 389294 h 917634"/>
                  <a:gd name="connsiteX15" fmla="*/ 1496871 w 2273040"/>
                  <a:gd name="connsiteY15" fmla="*/ 389294 h 917634"/>
                  <a:gd name="connsiteX16" fmla="*/ 1469168 w 2273040"/>
                  <a:gd name="connsiteY16" fmla="*/ 389294 h 917634"/>
                  <a:gd name="connsiteX17" fmla="*/ 1413728 w 2273040"/>
                  <a:gd name="connsiteY17" fmla="*/ 389294 h 917634"/>
                  <a:gd name="connsiteX18" fmla="*/ 1330556 w 2273040"/>
                  <a:gd name="connsiteY18" fmla="*/ 389294 h 917634"/>
                  <a:gd name="connsiteX19" fmla="*/ 1247410 w 2273040"/>
                  <a:gd name="connsiteY19" fmla="*/ 417115 h 917634"/>
                  <a:gd name="connsiteX20" fmla="*/ 1219677 w 2273040"/>
                  <a:gd name="connsiteY20" fmla="*/ 417115 h 917634"/>
                  <a:gd name="connsiteX21" fmla="*/ 1191974 w 2273040"/>
                  <a:gd name="connsiteY21" fmla="*/ 444906 h 917634"/>
                  <a:gd name="connsiteX22" fmla="*/ 1191974 w 2273040"/>
                  <a:gd name="connsiteY22" fmla="*/ 417115 h 917634"/>
                  <a:gd name="connsiteX23" fmla="*/ 1108800 w 2273040"/>
                  <a:gd name="connsiteY23" fmla="*/ 444906 h 917634"/>
                  <a:gd name="connsiteX24" fmla="*/ 1053363 w 2273040"/>
                  <a:gd name="connsiteY24" fmla="*/ 472726 h 917634"/>
                  <a:gd name="connsiteX25" fmla="*/ 1025630 w 2273040"/>
                  <a:gd name="connsiteY25" fmla="*/ 472726 h 917634"/>
                  <a:gd name="connsiteX26" fmla="*/ 997923 w 2273040"/>
                  <a:gd name="connsiteY26" fmla="*/ 472726 h 917634"/>
                  <a:gd name="connsiteX27" fmla="*/ 1025630 w 2273040"/>
                  <a:gd name="connsiteY27" fmla="*/ 500520 h 917634"/>
                  <a:gd name="connsiteX28" fmla="*/ 1025630 w 2273040"/>
                  <a:gd name="connsiteY28" fmla="*/ 528341 h 917634"/>
                  <a:gd name="connsiteX29" fmla="*/ 997923 w 2273040"/>
                  <a:gd name="connsiteY29" fmla="*/ 556134 h 917634"/>
                  <a:gd name="connsiteX30" fmla="*/ 970190 w 2273040"/>
                  <a:gd name="connsiteY30" fmla="*/ 528341 h 917634"/>
                  <a:gd name="connsiteX31" fmla="*/ 970190 w 2273040"/>
                  <a:gd name="connsiteY31" fmla="*/ 556134 h 917634"/>
                  <a:gd name="connsiteX32" fmla="*/ 914752 w 2273040"/>
                  <a:gd name="connsiteY32" fmla="*/ 583955 h 917634"/>
                  <a:gd name="connsiteX33" fmla="*/ 914752 w 2273040"/>
                  <a:gd name="connsiteY33" fmla="*/ 556134 h 917634"/>
                  <a:gd name="connsiteX34" fmla="*/ 914752 w 2273040"/>
                  <a:gd name="connsiteY34" fmla="*/ 528341 h 917634"/>
                  <a:gd name="connsiteX35" fmla="*/ 887046 w 2273040"/>
                  <a:gd name="connsiteY35" fmla="*/ 528341 h 917634"/>
                  <a:gd name="connsiteX36" fmla="*/ 887046 w 2273040"/>
                  <a:gd name="connsiteY36" fmla="*/ 583955 h 917634"/>
                  <a:gd name="connsiteX37" fmla="*/ 859312 w 2273040"/>
                  <a:gd name="connsiteY37" fmla="*/ 611746 h 917634"/>
                  <a:gd name="connsiteX38" fmla="*/ 831609 w 2273040"/>
                  <a:gd name="connsiteY38" fmla="*/ 528341 h 917634"/>
                  <a:gd name="connsiteX39" fmla="*/ 803875 w 2273040"/>
                  <a:gd name="connsiteY39" fmla="*/ 583955 h 917634"/>
                  <a:gd name="connsiteX40" fmla="*/ 776169 w 2273040"/>
                  <a:gd name="connsiteY40" fmla="*/ 611746 h 917634"/>
                  <a:gd name="connsiteX41" fmla="*/ 720730 w 2273040"/>
                  <a:gd name="connsiteY41" fmla="*/ 583955 h 917634"/>
                  <a:gd name="connsiteX42" fmla="*/ 720730 w 2273040"/>
                  <a:gd name="connsiteY42" fmla="*/ 528341 h 917634"/>
                  <a:gd name="connsiteX43" fmla="*/ 692996 w 2273040"/>
                  <a:gd name="connsiteY43" fmla="*/ 528341 h 917634"/>
                  <a:gd name="connsiteX44" fmla="*/ 692996 w 2273040"/>
                  <a:gd name="connsiteY44" fmla="*/ 556134 h 917634"/>
                  <a:gd name="connsiteX45" fmla="*/ 720730 w 2273040"/>
                  <a:gd name="connsiteY45" fmla="*/ 583955 h 917634"/>
                  <a:gd name="connsiteX46" fmla="*/ 665292 w 2273040"/>
                  <a:gd name="connsiteY46" fmla="*/ 667361 h 917634"/>
                  <a:gd name="connsiteX47" fmla="*/ 609852 w 2273040"/>
                  <a:gd name="connsiteY47" fmla="*/ 695182 h 917634"/>
                  <a:gd name="connsiteX48" fmla="*/ 582121 w 2273040"/>
                  <a:gd name="connsiteY48" fmla="*/ 722973 h 917634"/>
                  <a:gd name="connsiteX49" fmla="*/ 554415 w 2273040"/>
                  <a:gd name="connsiteY49" fmla="*/ 750794 h 917634"/>
                  <a:gd name="connsiteX50" fmla="*/ 554415 w 2273040"/>
                  <a:gd name="connsiteY50" fmla="*/ 695182 h 917634"/>
                  <a:gd name="connsiteX51" fmla="*/ 554415 w 2273040"/>
                  <a:gd name="connsiteY51" fmla="*/ 639567 h 917634"/>
                  <a:gd name="connsiteX52" fmla="*/ 554415 w 2273040"/>
                  <a:gd name="connsiteY52" fmla="*/ 611746 h 917634"/>
                  <a:gd name="connsiteX53" fmla="*/ 526682 w 2273040"/>
                  <a:gd name="connsiteY53" fmla="*/ 611746 h 917634"/>
                  <a:gd name="connsiteX54" fmla="*/ 526682 w 2273040"/>
                  <a:gd name="connsiteY54" fmla="*/ 639567 h 917634"/>
                  <a:gd name="connsiteX55" fmla="*/ 498975 w 2273040"/>
                  <a:gd name="connsiteY55" fmla="*/ 639567 h 917634"/>
                  <a:gd name="connsiteX56" fmla="*/ 498975 w 2273040"/>
                  <a:gd name="connsiteY56" fmla="*/ 667361 h 917634"/>
                  <a:gd name="connsiteX57" fmla="*/ 526682 w 2273040"/>
                  <a:gd name="connsiteY57" fmla="*/ 695182 h 917634"/>
                  <a:gd name="connsiteX58" fmla="*/ 498975 w 2273040"/>
                  <a:gd name="connsiteY58" fmla="*/ 750794 h 917634"/>
                  <a:gd name="connsiteX59" fmla="*/ 471242 w 2273040"/>
                  <a:gd name="connsiteY59" fmla="*/ 806408 h 917634"/>
                  <a:gd name="connsiteX60" fmla="*/ 471242 w 2273040"/>
                  <a:gd name="connsiteY60" fmla="*/ 778587 h 917634"/>
                  <a:gd name="connsiteX61" fmla="*/ 443538 w 2273040"/>
                  <a:gd name="connsiteY61" fmla="*/ 722973 h 917634"/>
                  <a:gd name="connsiteX62" fmla="*/ 388098 w 2273040"/>
                  <a:gd name="connsiteY62" fmla="*/ 695182 h 917634"/>
                  <a:gd name="connsiteX63" fmla="*/ 388098 w 2273040"/>
                  <a:gd name="connsiteY63" fmla="*/ 722973 h 917634"/>
                  <a:gd name="connsiteX64" fmla="*/ 415804 w 2273040"/>
                  <a:gd name="connsiteY64" fmla="*/ 750794 h 917634"/>
                  <a:gd name="connsiteX65" fmla="*/ 443538 w 2273040"/>
                  <a:gd name="connsiteY65" fmla="*/ 806408 h 917634"/>
                  <a:gd name="connsiteX66" fmla="*/ 415804 w 2273040"/>
                  <a:gd name="connsiteY66" fmla="*/ 834229 h 917634"/>
                  <a:gd name="connsiteX67" fmla="*/ 360364 w 2273040"/>
                  <a:gd name="connsiteY67" fmla="*/ 834229 h 917634"/>
                  <a:gd name="connsiteX68" fmla="*/ 332658 w 2273040"/>
                  <a:gd name="connsiteY68" fmla="*/ 750794 h 917634"/>
                  <a:gd name="connsiteX69" fmla="*/ 332658 w 2273040"/>
                  <a:gd name="connsiteY69" fmla="*/ 778587 h 917634"/>
                  <a:gd name="connsiteX70" fmla="*/ 332658 w 2273040"/>
                  <a:gd name="connsiteY70" fmla="*/ 806408 h 917634"/>
                  <a:gd name="connsiteX71" fmla="*/ 360364 w 2273040"/>
                  <a:gd name="connsiteY71" fmla="*/ 862020 h 917634"/>
                  <a:gd name="connsiteX72" fmla="*/ 304925 w 2273040"/>
                  <a:gd name="connsiteY72" fmla="*/ 889841 h 917634"/>
                  <a:gd name="connsiteX73" fmla="*/ 277221 w 2273040"/>
                  <a:gd name="connsiteY73" fmla="*/ 917634 h 917634"/>
                  <a:gd name="connsiteX74" fmla="*/ 277221 w 2273040"/>
                  <a:gd name="connsiteY74" fmla="*/ 889841 h 917634"/>
                  <a:gd name="connsiteX75" fmla="*/ 249488 w 2273040"/>
                  <a:gd name="connsiteY75" fmla="*/ 917634 h 917634"/>
                  <a:gd name="connsiteX76" fmla="*/ 194050 w 2273040"/>
                  <a:gd name="connsiteY76" fmla="*/ 889841 h 917634"/>
                  <a:gd name="connsiteX77" fmla="*/ 194050 w 2273040"/>
                  <a:gd name="connsiteY77" fmla="*/ 806408 h 917634"/>
                  <a:gd name="connsiteX78" fmla="*/ 166344 w 2273040"/>
                  <a:gd name="connsiteY78" fmla="*/ 834229 h 917634"/>
                  <a:gd name="connsiteX79" fmla="*/ 138610 w 2273040"/>
                  <a:gd name="connsiteY79" fmla="*/ 778587 h 917634"/>
                  <a:gd name="connsiteX80" fmla="*/ 83171 w 2273040"/>
                  <a:gd name="connsiteY80" fmla="*/ 722973 h 917634"/>
                  <a:gd name="connsiteX81" fmla="*/ 27734 w 2273040"/>
                  <a:gd name="connsiteY81" fmla="*/ 722973 h 917634"/>
                  <a:gd name="connsiteX82" fmla="*/ 0 w 2273040"/>
                  <a:gd name="connsiteY82" fmla="*/ 722973 h 917634"/>
                  <a:gd name="connsiteX83" fmla="*/ 0 w 2273040"/>
                  <a:gd name="connsiteY83" fmla="*/ 695182 h 917634"/>
                  <a:gd name="connsiteX84" fmla="*/ 55437 w 2273040"/>
                  <a:gd name="connsiteY84" fmla="*/ 667361 h 917634"/>
                  <a:gd name="connsiteX85" fmla="*/ 138610 w 2273040"/>
                  <a:gd name="connsiteY85" fmla="*/ 667361 h 917634"/>
                  <a:gd name="connsiteX86" fmla="*/ 221782 w 2273040"/>
                  <a:gd name="connsiteY86" fmla="*/ 667361 h 917634"/>
                  <a:gd name="connsiteX87" fmla="*/ 221782 w 2273040"/>
                  <a:gd name="connsiteY87" fmla="*/ 639567 h 917634"/>
                  <a:gd name="connsiteX88" fmla="*/ 110877 w 2273040"/>
                  <a:gd name="connsiteY88" fmla="*/ 611746 h 917634"/>
                  <a:gd name="connsiteX89" fmla="*/ 55437 w 2273040"/>
                  <a:gd name="connsiteY89" fmla="*/ 528341 h 917634"/>
                  <a:gd name="connsiteX90" fmla="*/ 83171 w 2273040"/>
                  <a:gd name="connsiteY90" fmla="*/ 556134 h 917634"/>
                  <a:gd name="connsiteX91" fmla="*/ 110877 w 2273040"/>
                  <a:gd name="connsiteY91" fmla="*/ 528341 h 917634"/>
                  <a:gd name="connsiteX92" fmla="*/ 166344 w 2273040"/>
                  <a:gd name="connsiteY92" fmla="*/ 500520 h 917634"/>
                  <a:gd name="connsiteX93" fmla="*/ 221782 w 2273040"/>
                  <a:gd name="connsiteY93" fmla="*/ 528341 h 917634"/>
                  <a:gd name="connsiteX94" fmla="*/ 221782 w 2273040"/>
                  <a:gd name="connsiteY94" fmla="*/ 500520 h 917634"/>
                  <a:gd name="connsiteX95" fmla="*/ 277221 w 2273040"/>
                  <a:gd name="connsiteY95" fmla="*/ 472726 h 917634"/>
                  <a:gd name="connsiteX96" fmla="*/ 332658 w 2273040"/>
                  <a:gd name="connsiteY96" fmla="*/ 528341 h 917634"/>
                  <a:gd name="connsiteX97" fmla="*/ 360364 w 2273040"/>
                  <a:gd name="connsiteY97" fmla="*/ 556134 h 917634"/>
                  <a:gd name="connsiteX98" fmla="*/ 332658 w 2273040"/>
                  <a:gd name="connsiteY98" fmla="*/ 500520 h 917634"/>
                  <a:gd name="connsiteX99" fmla="*/ 332658 w 2273040"/>
                  <a:gd name="connsiteY99" fmla="*/ 444906 h 917634"/>
                  <a:gd name="connsiteX100" fmla="*/ 360364 w 2273040"/>
                  <a:gd name="connsiteY100" fmla="*/ 472726 h 917634"/>
                  <a:gd name="connsiteX101" fmla="*/ 388098 w 2273040"/>
                  <a:gd name="connsiteY101" fmla="*/ 472726 h 917634"/>
                  <a:gd name="connsiteX102" fmla="*/ 388098 w 2273040"/>
                  <a:gd name="connsiteY102" fmla="*/ 444906 h 917634"/>
                  <a:gd name="connsiteX103" fmla="*/ 360364 w 2273040"/>
                  <a:gd name="connsiteY103" fmla="*/ 417115 h 917634"/>
                  <a:gd name="connsiteX104" fmla="*/ 415804 w 2273040"/>
                  <a:gd name="connsiteY104" fmla="*/ 417115 h 917634"/>
                  <a:gd name="connsiteX105" fmla="*/ 443538 w 2273040"/>
                  <a:gd name="connsiteY105" fmla="*/ 417115 h 917634"/>
                  <a:gd name="connsiteX106" fmla="*/ 471242 w 2273040"/>
                  <a:gd name="connsiteY106" fmla="*/ 417115 h 917634"/>
                  <a:gd name="connsiteX107" fmla="*/ 443538 w 2273040"/>
                  <a:gd name="connsiteY107" fmla="*/ 361500 h 917634"/>
                  <a:gd name="connsiteX108" fmla="*/ 471242 w 2273040"/>
                  <a:gd name="connsiteY108" fmla="*/ 333679 h 917634"/>
                  <a:gd name="connsiteX109" fmla="*/ 554415 w 2273040"/>
                  <a:gd name="connsiteY109" fmla="*/ 361500 h 917634"/>
                  <a:gd name="connsiteX110" fmla="*/ 609852 w 2273040"/>
                  <a:gd name="connsiteY110" fmla="*/ 389294 h 917634"/>
                  <a:gd name="connsiteX111" fmla="*/ 582121 w 2273040"/>
                  <a:gd name="connsiteY111" fmla="*/ 361500 h 917634"/>
                  <a:gd name="connsiteX112" fmla="*/ 582121 w 2273040"/>
                  <a:gd name="connsiteY112" fmla="*/ 333679 h 917634"/>
                  <a:gd name="connsiteX113" fmla="*/ 554415 w 2273040"/>
                  <a:gd name="connsiteY113" fmla="*/ 305888 h 917634"/>
                  <a:gd name="connsiteX114" fmla="*/ 526682 w 2273040"/>
                  <a:gd name="connsiteY114" fmla="*/ 305888 h 917634"/>
                  <a:gd name="connsiteX115" fmla="*/ 582121 w 2273040"/>
                  <a:gd name="connsiteY115" fmla="*/ 278067 h 917634"/>
                  <a:gd name="connsiteX116" fmla="*/ 637558 w 2273040"/>
                  <a:gd name="connsiteY116" fmla="*/ 278067 h 917634"/>
                  <a:gd name="connsiteX117" fmla="*/ 609852 w 2273040"/>
                  <a:gd name="connsiteY117" fmla="*/ 250274 h 917634"/>
                  <a:gd name="connsiteX118" fmla="*/ 609852 w 2273040"/>
                  <a:gd name="connsiteY118" fmla="*/ 222453 h 917634"/>
                  <a:gd name="connsiteX119" fmla="*/ 582121 w 2273040"/>
                  <a:gd name="connsiteY119" fmla="*/ 222453 h 917634"/>
                  <a:gd name="connsiteX120" fmla="*/ 582121 w 2273040"/>
                  <a:gd name="connsiteY120" fmla="*/ 194662 h 917634"/>
                  <a:gd name="connsiteX121" fmla="*/ 637558 w 2273040"/>
                  <a:gd name="connsiteY121" fmla="*/ 139047 h 917634"/>
                  <a:gd name="connsiteX122" fmla="*/ 665292 w 2273040"/>
                  <a:gd name="connsiteY122" fmla="*/ 194662 h 917634"/>
                  <a:gd name="connsiteX123" fmla="*/ 665292 w 2273040"/>
                  <a:gd name="connsiteY123" fmla="*/ 222453 h 917634"/>
                  <a:gd name="connsiteX124" fmla="*/ 720730 w 2273040"/>
                  <a:gd name="connsiteY124" fmla="*/ 194662 h 917634"/>
                  <a:gd name="connsiteX125" fmla="*/ 748436 w 2273040"/>
                  <a:gd name="connsiteY125" fmla="*/ 166841 h 917634"/>
                  <a:gd name="connsiteX126" fmla="*/ 776169 w 2273040"/>
                  <a:gd name="connsiteY126" fmla="*/ 139047 h 917634"/>
                  <a:gd name="connsiteX127" fmla="*/ 803875 w 2273040"/>
                  <a:gd name="connsiteY127" fmla="*/ 166841 h 917634"/>
                  <a:gd name="connsiteX128" fmla="*/ 831609 w 2273040"/>
                  <a:gd name="connsiteY128" fmla="*/ 194662 h 917634"/>
                  <a:gd name="connsiteX129" fmla="*/ 859312 w 2273040"/>
                  <a:gd name="connsiteY129" fmla="*/ 166841 h 917634"/>
                  <a:gd name="connsiteX130" fmla="*/ 859312 w 2273040"/>
                  <a:gd name="connsiteY130" fmla="*/ 111226 h 917634"/>
                  <a:gd name="connsiteX131" fmla="*/ 942486 w 2273040"/>
                  <a:gd name="connsiteY131" fmla="*/ 111226 h 917634"/>
                  <a:gd name="connsiteX132" fmla="*/ 942486 w 2273040"/>
                  <a:gd name="connsiteY132" fmla="*/ 83435 h 917634"/>
                  <a:gd name="connsiteX133" fmla="*/ 970190 w 2273040"/>
                  <a:gd name="connsiteY133" fmla="*/ 83435 h 917634"/>
                  <a:gd name="connsiteX134" fmla="*/ 997923 w 2273040"/>
                  <a:gd name="connsiteY134" fmla="*/ 83435 h 917634"/>
                  <a:gd name="connsiteX135" fmla="*/ 1053363 w 2273040"/>
                  <a:gd name="connsiteY135" fmla="*/ 55615 h 917634"/>
                  <a:gd name="connsiteX136" fmla="*/ 1136534 w 2273040"/>
                  <a:gd name="connsiteY136" fmla="*/ 55615 h 917634"/>
                  <a:gd name="connsiteX137" fmla="*/ 1191974 w 2273040"/>
                  <a:gd name="connsiteY137" fmla="*/ 83435 h 917634"/>
                  <a:gd name="connsiteX138" fmla="*/ 1247410 w 2273040"/>
                  <a:gd name="connsiteY138" fmla="*/ 55615 h 917634"/>
                  <a:gd name="connsiteX139" fmla="*/ 1302850 w 2273040"/>
                  <a:gd name="connsiteY139" fmla="*/ 55615 h 917634"/>
                  <a:gd name="connsiteX140" fmla="*/ 1302850 w 2273040"/>
                  <a:gd name="connsiteY140" fmla="*/ 74159 h 917634"/>
                  <a:gd name="connsiteX141" fmla="*/ 1275117 w 2273040"/>
                  <a:gd name="connsiteY141" fmla="*/ 83435 h 917634"/>
                  <a:gd name="connsiteX142" fmla="*/ 1302850 w 2273040"/>
                  <a:gd name="connsiteY142" fmla="*/ 83435 h 917634"/>
                  <a:gd name="connsiteX143" fmla="*/ 1302850 w 2273040"/>
                  <a:gd name="connsiteY143" fmla="*/ 74159 h 917634"/>
                  <a:gd name="connsiteX144" fmla="*/ 1358290 w 2273040"/>
                  <a:gd name="connsiteY144" fmla="*/ 55615 h 917634"/>
                  <a:gd name="connsiteX145" fmla="*/ 1385994 w 2273040"/>
                  <a:gd name="connsiteY145" fmla="*/ 0 h 91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273040" h="917634">
                    <a:moveTo>
                      <a:pt x="1385994" y="0"/>
                    </a:moveTo>
                    <a:lnTo>
                      <a:pt x="1441434" y="27821"/>
                    </a:lnTo>
                    <a:lnTo>
                      <a:pt x="1524604" y="111226"/>
                    </a:lnTo>
                    <a:lnTo>
                      <a:pt x="1884942" y="111226"/>
                    </a:lnTo>
                    <a:lnTo>
                      <a:pt x="1884942" y="139047"/>
                    </a:lnTo>
                    <a:lnTo>
                      <a:pt x="1912676" y="139047"/>
                    </a:lnTo>
                    <a:lnTo>
                      <a:pt x="1940382" y="111226"/>
                    </a:lnTo>
                    <a:lnTo>
                      <a:pt x="1940382" y="83435"/>
                    </a:lnTo>
                    <a:lnTo>
                      <a:pt x="2106726" y="27821"/>
                    </a:lnTo>
                    <a:lnTo>
                      <a:pt x="2245306" y="83435"/>
                    </a:lnTo>
                    <a:lnTo>
                      <a:pt x="2273040" y="166841"/>
                    </a:lnTo>
                    <a:lnTo>
                      <a:pt x="2217603" y="222453"/>
                    </a:lnTo>
                    <a:lnTo>
                      <a:pt x="2162163" y="305888"/>
                    </a:lnTo>
                    <a:lnTo>
                      <a:pt x="2078992" y="361500"/>
                    </a:lnTo>
                    <a:lnTo>
                      <a:pt x="1801798" y="389294"/>
                    </a:lnTo>
                    <a:lnTo>
                      <a:pt x="1496871" y="389294"/>
                    </a:lnTo>
                    <a:lnTo>
                      <a:pt x="1469168" y="389294"/>
                    </a:lnTo>
                    <a:lnTo>
                      <a:pt x="1413728" y="389294"/>
                    </a:lnTo>
                    <a:lnTo>
                      <a:pt x="1330556" y="389294"/>
                    </a:lnTo>
                    <a:lnTo>
                      <a:pt x="1247410" y="417115"/>
                    </a:lnTo>
                    <a:lnTo>
                      <a:pt x="1219677" y="417115"/>
                    </a:lnTo>
                    <a:lnTo>
                      <a:pt x="1191974" y="444906"/>
                    </a:lnTo>
                    <a:lnTo>
                      <a:pt x="1191974" y="417115"/>
                    </a:lnTo>
                    <a:lnTo>
                      <a:pt x="1108800" y="444906"/>
                    </a:lnTo>
                    <a:lnTo>
                      <a:pt x="1053363" y="472726"/>
                    </a:lnTo>
                    <a:lnTo>
                      <a:pt x="1025630" y="472726"/>
                    </a:lnTo>
                    <a:lnTo>
                      <a:pt x="997923" y="472726"/>
                    </a:lnTo>
                    <a:lnTo>
                      <a:pt x="1025630" y="500520"/>
                    </a:lnTo>
                    <a:lnTo>
                      <a:pt x="1025630" y="528341"/>
                    </a:lnTo>
                    <a:lnTo>
                      <a:pt x="997923" y="556134"/>
                    </a:lnTo>
                    <a:lnTo>
                      <a:pt x="970190" y="528341"/>
                    </a:lnTo>
                    <a:lnTo>
                      <a:pt x="970190" y="556134"/>
                    </a:lnTo>
                    <a:lnTo>
                      <a:pt x="914752" y="583955"/>
                    </a:lnTo>
                    <a:lnTo>
                      <a:pt x="914752" y="556134"/>
                    </a:lnTo>
                    <a:lnTo>
                      <a:pt x="914752" y="528341"/>
                    </a:lnTo>
                    <a:lnTo>
                      <a:pt x="887046" y="528341"/>
                    </a:lnTo>
                    <a:lnTo>
                      <a:pt x="887046" y="583955"/>
                    </a:lnTo>
                    <a:lnTo>
                      <a:pt x="859312" y="611746"/>
                    </a:lnTo>
                    <a:lnTo>
                      <a:pt x="831609" y="528341"/>
                    </a:lnTo>
                    <a:lnTo>
                      <a:pt x="803875" y="583955"/>
                    </a:lnTo>
                    <a:lnTo>
                      <a:pt x="776169" y="611746"/>
                    </a:lnTo>
                    <a:lnTo>
                      <a:pt x="720730" y="583955"/>
                    </a:lnTo>
                    <a:lnTo>
                      <a:pt x="720730" y="528341"/>
                    </a:lnTo>
                    <a:lnTo>
                      <a:pt x="692996" y="528341"/>
                    </a:lnTo>
                    <a:lnTo>
                      <a:pt x="692996" y="556134"/>
                    </a:lnTo>
                    <a:lnTo>
                      <a:pt x="720730" y="583955"/>
                    </a:lnTo>
                    <a:lnTo>
                      <a:pt x="665292" y="667361"/>
                    </a:lnTo>
                    <a:lnTo>
                      <a:pt x="609852" y="695182"/>
                    </a:lnTo>
                    <a:lnTo>
                      <a:pt x="582121" y="722973"/>
                    </a:lnTo>
                    <a:lnTo>
                      <a:pt x="554415" y="750794"/>
                    </a:lnTo>
                    <a:lnTo>
                      <a:pt x="554415" y="695182"/>
                    </a:lnTo>
                    <a:lnTo>
                      <a:pt x="554415" y="639567"/>
                    </a:lnTo>
                    <a:lnTo>
                      <a:pt x="554415" y="611746"/>
                    </a:lnTo>
                    <a:lnTo>
                      <a:pt x="526682" y="611746"/>
                    </a:lnTo>
                    <a:lnTo>
                      <a:pt x="526682" y="639567"/>
                    </a:lnTo>
                    <a:lnTo>
                      <a:pt x="498975" y="639567"/>
                    </a:lnTo>
                    <a:lnTo>
                      <a:pt x="498975" y="667361"/>
                    </a:lnTo>
                    <a:lnTo>
                      <a:pt x="526682" y="695182"/>
                    </a:lnTo>
                    <a:lnTo>
                      <a:pt x="498975" y="750794"/>
                    </a:lnTo>
                    <a:lnTo>
                      <a:pt x="471242" y="806408"/>
                    </a:lnTo>
                    <a:lnTo>
                      <a:pt x="471242" y="778587"/>
                    </a:lnTo>
                    <a:lnTo>
                      <a:pt x="443538" y="722973"/>
                    </a:lnTo>
                    <a:lnTo>
                      <a:pt x="388098" y="695182"/>
                    </a:lnTo>
                    <a:lnTo>
                      <a:pt x="388098" y="722973"/>
                    </a:lnTo>
                    <a:lnTo>
                      <a:pt x="415804" y="750794"/>
                    </a:lnTo>
                    <a:lnTo>
                      <a:pt x="443538" y="806408"/>
                    </a:lnTo>
                    <a:lnTo>
                      <a:pt x="415804" y="834229"/>
                    </a:lnTo>
                    <a:lnTo>
                      <a:pt x="360364" y="834229"/>
                    </a:lnTo>
                    <a:lnTo>
                      <a:pt x="332658" y="750794"/>
                    </a:lnTo>
                    <a:lnTo>
                      <a:pt x="332658" y="778587"/>
                    </a:lnTo>
                    <a:lnTo>
                      <a:pt x="332658" y="806408"/>
                    </a:lnTo>
                    <a:lnTo>
                      <a:pt x="360364" y="862020"/>
                    </a:lnTo>
                    <a:lnTo>
                      <a:pt x="304925" y="889841"/>
                    </a:lnTo>
                    <a:lnTo>
                      <a:pt x="277221" y="917634"/>
                    </a:lnTo>
                    <a:lnTo>
                      <a:pt x="277221" y="889841"/>
                    </a:lnTo>
                    <a:lnTo>
                      <a:pt x="249488" y="917634"/>
                    </a:lnTo>
                    <a:lnTo>
                      <a:pt x="194050" y="889841"/>
                    </a:lnTo>
                    <a:lnTo>
                      <a:pt x="194050" y="806408"/>
                    </a:lnTo>
                    <a:lnTo>
                      <a:pt x="166344" y="834229"/>
                    </a:lnTo>
                    <a:lnTo>
                      <a:pt x="138610" y="778587"/>
                    </a:lnTo>
                    <a:lnTo>
                      <a:pt x="83171" y="722973"/>
                    </a:lnTo>
                    <a:lnTo>
                      <a:pt x="27734" y="722973"/>
                    </a:lnTo>
                    <a:lnTo>
                      <a:pt x="0" y="722973"/>
                    </a:lnTo>
                    <a:lnTo>
                      <a:pt x="0" y="695182"/>
                    </a:lnTo>
                    <a:lnTo>
                      <a:pt x="55437" y="667361"/>
                    </a:lnTo>
                    <a:lnTo>
                      <a:pt x="138610" y="667361"/>
                    </a:lnTo>
                    <a:lnTo>
                      <a:pt x="221782" y="667361"/>
                    </a:lnTo>
                    <a:lnTo>
                      <a:pt x="221782" y="639567"/>
                    </a:lnTo>
                    <a:lnTo>
                      <a:pt x="110877" y="611746"/>
                    </a:lnTo>
                    <a:lnTo>
                      <a:pt x="55437" y="528341"/>
                    </a:lnTo>
                    <a:lnTo>
                      <a:pt x="83171" y="556134"/>
                    </a:lnTo>
                    <a:lnTo>
                      <a:pt x="110877" y="528341"/>
                    </a:lnTo>
                    <a:lnTo>
                      <a:pt x="166344" y="500520"/>
                    </a:lnTo>
                    <a:lnTo>
                      <a:pt x="221782" y="528341"/>
                    </a:lnTo>
                    <a:lnTo>
                      <a:pt x="221782" y="500520"/>
                    </a:lnTo>
                    <a:lnTo>
                      <a:pt x="277221" y="472726"/>
                    </a:lnTo>
                    <a:lnTo>
                      <a:pt x="332658" y="528341"/>
                    </a:lnTo>
                    <a:lnTo>
                      <a:pt x="360364" y="556134"/>
                    </a:lnTo>
                    <a:lnTo>
                      <a:pt x="332658" y="500520"/>
                    </a:lnTo>
                    <a:lnTo>
                      <a:pt x="332658" y="444906"/>
                    </a:lnTo>
                    <a:lnTo>
                      <a:pt x="360364" y="472726"/>
                    </a:lnTo>
                    <a:lnTo>
                      <a:pt x="388098" y="472726"/>
                    </a:lnTo>
                    <a:lnTo>
                      <a:pt x="388098" y="444906"/>
                    </a:lnTo>
                    <a:lnTo>
                      <a:pt x="360364" y="417115"/>
                    </a:lnTo>
                    <a:lnTo>
                      <a:pt x="415804" y="417115"/>
                    </a:lnTo>
                    <a:lnTo>
                      <a:pt x="443538" y="417115"/>
                    </a:lnTo>
                    <a:lnTo>
                      <a:pt x="471242" y="417115"/>
                    </a:lnTo>
                    <a:lnTo>
                      <a:pt x="443538" y="361500"/>
                    </a:lnTo>
                    <a:lnTo>
                      <a:pt x="471242" y="333679"/>
                    </a:lnTo>
                    <a:lnTo>
                      <a:pt x="554415" y="361500"/>
                    </a:lnTo>
                    <a:lnTo>
                      <a:pt x="609852" y="389294"/>
                    </a:lnTo>
                    <a:lnTo>
                      <a:pt x="582121" y="361500"/>
                    </a:lnTo>
                    <a:lnTo>
                      <a:pt x="582121" y="333679"/>
                    </a:lnTo>
                    <a:lnTo>
                      <a:pt x="554415" y="305888"/>
                    </a:lnTo>
                    <a:lnTo>
                      <a:pt x="526682" y="305888"/>
                    </a:lnTo>
                    <a:lnTo>
                      <a:pt x="582121" y="278067"/>
                    </a:lnTo>
                    <a:lnTo>
                      <a:pt x="637558" y="278067"/>
                    </a:lnTo>
                    <a:lnTo>
                      <a:pt x="609852" y="250274"/>
                    </a:lnTo>
                    <a:lnTo>
                      <a:pt x="609852" y="222453"/>
                    </a:lnTo>
                    <a:lnTo>
                      <a:pt x="582121" y="222453"/>
                    </a:lnTo>
                    <a:lnTo>
                      <a:pt x="582121" y="194662"/>
                    </a:lnTo>
                    <a:lnTo>
                      <a:pt x="637558" y="139047"/>
                    </a:lnTo>
                    <a:lnTo>
                      <a:pt x="665292" y="194662"/>
                    </a:lnTo>
                    <a:lnTo>
                      <a:pt x="665292" y="222453"/>
                    </a:lnTo>
                    <a:lnTo>
                      <a:pt x="720730" y="194662"/>
                    </a:lnTo>
                    <a:lnTo>
                      <a:pt x="748436" y="166841"/>
                    </a:lnTo>
                    <a:lnTo>
                      <a:pt x="776169" y="139047"/>
                    </a:lnTo>
                    <a:lnTo>
                      <a:pt x="803875" y="166841"/>
                    </a:lnTo>
                    <a:lnTo>
                      <a:pt x="831609" y="194662"/>
                    </a:lnTo>
                    <a:lnTo>
                      <a:pt x="859312" y="166841"/>
                    </a:lnTo>
                    <a:lnTo>
                      <a:pt x="859312" y="111226"/>
                    </a:lnTo>
                    <a:lnTo>
                      <a:pt x="942486" y="111226"/>
                    </a:lnTo>
                    <a:lnTo>
                      <a:pt x="942486" y="83435"/>
                    </a:lnTo>
                    <a:lnTo>
                      <a:pt x="970190" y="83435"/>
                    </a:lnTo>
                    <a:lnTo>
                      <a:pt x="997923" y="83435"/>
                    </a:lnTo>
                    <a:lnTo>
                      <a:pt x="1053363" y="55615"/>
                    </a:lnTo>
                    <a:lnTo>
                      <a:pt x="1136534" y="55615"/>
                    </a:lnTo>
                    <a:lnTo>
                      <a:pt x="1191974" y="83435"/>
                    </a:lnTo>
                    <a:lnTo>
                      <a:pt x="1247410" y="55615"/>
                    </a:lnTo>
                    <a:lnTo>
                      <a:pt x="1302850" y="55615"/>
                    </a:lnTo>
                    <a:lnTo>
                      <a:pt x="1302850" y="74159"/>
                    </a:lnTo>
                    <a:lnTo>
                      <a:pt x="1275117" y="83435"/>
                    </a:lnTo>
                    <a:lnTo>
                      <a:pt x="1302850" y="83435"/>
                    </a:lnTo>
                    <a:lnTo>
                      <a:pt x="1302850" y="74159"/>
                    </a:lnTo>
                    <a:lnTo>
                      <a:pt x="1358290" y="55615"/>
                    </a:lnTo>
                    <a:lnTo>
                      <a:pt x="1385994" y="0"/>
                    </a:lnTo>
                    <a:close/>
                  </a:path>
                </a:pathLst>
              </a:custGeom>
              <a:solidFill>
                <a:srgbClr val="FFDF99"/>
              </a:solidFill>
              <a:ln w="12700"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5" name="Полилиния: фигура 267">
                <a:extLst>
                  <a:ext uri="{FF2B5EF4-FFF2-40B4-BE49-F238E27FC236}">
                    <a16:creationId xmlns:a16="http://schemas.microsoft.com/office/drawing/2014/main" id="{8EC52394-8F2C-4B8E-A8A5-FCE78433186E}"/>
                  </a:ext>
                </a:extLst>
              </p:cNvPr>
              <p:cNvSpPr/>
              <p:nvPr/>
            </p:nvSpPr>
            <p:spPr>
              <a:xfrm>
                <a:off x="11764045" y="3108715"/>
                <a:ext cx="887021" cy="1223522"/>
              </a:xfrm>
              <a:custGeom>
                <a:avLst/>
                <a:gdLst>
                  <a:gd name="connsiteX0" fmla="*/ 526654 w 887021"/>
                  <a:gd name="connsiteY0" fmla="*/ 0 h 1223522"/>
                  <a:gd name="connsiteX1" fmla="*/ 609825 w 887021"/>
                  <a:gd name="connsiteY1" fmla="*/ 0 h 1223522"/>
                  <a:gd name="connsiteX2" fmla="*/ 692971 w 887021"/>
                  <a:gd name="connsiteY2" fmla="*/ 27821 h 1223522"/>
                  <a:gd name="connsiteX3" fmla="*/ 720705 w 887021"/>
                  <a:gd name="connsiteY3" fmla="*/ 27821 h 1223522"/>
                  <a:gd name="connsiteX4" fmla="*/ 776142 w 887021"/>
                  <a:gd name="connsiteY4" fmla="*/ 27821 h 1223522"/>
                  <a:gd name="connsiteX5" fmla="*/ 803848 w 887021"/>
                  <a:gd name="connsiteY5" fmla="*/ 55614 h 1223522"/>
                  <a:gd name="connsiteX6" fmla="*/ 803848 w 887021"/>
                  <a:gd name="connsiteY6" fmla="*/ 83435 h 1223522"/>
                  <a:gd name="connsiteX7" fmla="*/ 859315 w 887021"/>
                  <a:gd name="connsiteY7" fmla="*/ 139047 h 1223522"/>
                  <a:gd name="connsiteX8" fmla="*/ 887021 w 887021"/>
                  <a:gd name="connsiteY8" fmla="*/ 222482 h 1223522"/>
                  <a:gd name="connsiteX9" fmla="*/ 859315 w 887021"/>
                  <a:gd name="connsiteY9" fmla="*/ 222482 h 1223522"/>
                  <a:gd name="connsiteX10" fmla="*/ 831581 w 887021"/>
                  <a:gd name="connsiteY10" fmla="*/ 222482 h 1223522"/>
                  <a:gd name="connsiteX11" fmla="*/ 831581 w 887021"/>
                  <a:gd name="connsiteY11" fmla="*/ 278094 h 1223522"/>
                  <a:gd name="connsiteX12" fmla="*/ 748408 w 887021"/>
                  <a:gd name="connsiteY12" fmla="*/ 250273 h 1223522"/>
                  <a:gd name="connsiteX13" fmla="*/ 776142 w 887021"/>
                  <a:gd name="connsiteY13" fmla="*/ 278094 h 1223522"/>
                  <a:gd name="connsiteX14" fmla="*/ 803848 w 887021"/>
                  <a:gd name="connsiteY14" fmla="*/ 278094 h 1223522"/>
                  <a:gd name="connsiteX15" fmla="*/ 803848 w 887021"/>
                  <a:gd name="connsiteY15" fmla="*/ 305888 h 1223522"/>
                  <a:gd name="connsiteX16" fmla="*/ 776142 w 887021"/>
                  <a:gd name="connsiteY16" fmla="*/ 333709 h 1223522"/>
                  <a:gd name="connsiteX17" fmla="*/ 720705 w 887021"/>
                  <a:gd name="connsiteY17" fmla="*/ 305888 h 1223522"/>
                  <a:gd name="connsiteX18" fmla="*/ 692971 w 887021"/>
                  <a:gd name="connsiteY18" fmla="*/ 305888 h 1223522"/>
                  <a:gd name="connsiteX19" fmla="*/ 720705 w 887021"/>
                  <a:gd name="connsiteY19" fmla="*/ 333709 h 1223522"/>
                  <a:gd name="connsiteX20" fmla="*/ 720705 w 887021"/>
                  <a:gd name="connsiteY20" fmla="*/ 361502 h 1223522"/>
                  <a:gd name="connsiteX21" fmla="*/ 665265 w 887021"/>
                  <a:gd name="connsiteY21" fmla="*/ 389321 h 1223522"/>
                  <a:gd name="connsiteX22" fmla="*/ 637531 w 887021"/>
                  <a:gd name="connsiteY22" fmla="*/ 361502 h 1223522"/>
                  <a:gd name="connsiteX23" fmla="*/ 609825 w 887021"/>
                  <a:gd name="connsiteY23" fmla="*/ 417114 h 1223522"/>
                  <a:gd name="connsiteX24" fmla="*/ 582094 w 887021"/>
                  <a:gd name="connsiteY24" fmla="*/ 472729 h 1223522"/>
                  <a:gd name="connsiteX25" fmla="*/ 554387 w 887021"/>
                  <a:gd name="connsiteY25" fmla="*/ 528340 h 1223522"/>
                  <a:gd name="connsiteX26" fmla="*/ 526654 w 887021"/>
                  <a:gd name="connsiteY26" fmla="*/ 528340 h 1223522"/>
                  <a:gd name="connsiteX27" fmla="*/ 471217 w 887021"/>
                  <a:gd name="connsiteY27" fmla="*/ 639567 h 1223522"/>
                  <a:gd name="connsiteX28" fmla="*/ 443511 w 887021"/>
                  <a:gd name="connsiteY28" fmla="*/ 750796 h 1223522"/>
                  <a:gd name="connsiteX29" fmla="*/ 415777 w 887021"/>
                  <a:gd name="connsiteY29" fmla="*/ 889843 h 1223522"/>
                  <a:gd name="connsiteX30" fmla="*/ 415777 w 887021"/>
                  <a:gd name="connsiteY30" fmla="*/ 1028860 h 1223522"/>
                  <a:gd name="connsiteX31" fmla="*/ 443511 w 887021"/>
                  <a:gd name="connsiteY31" fmla="*/ 1112296 h 1223522"/>
                  <a:gd name="connsiteX32" fmla="*/ 471217 w 887021"/>
                  <a:gd name="connsiteY32" fmla="*/ 1195729 h 1223522"/>
                  <a:gd name="connsiteX33" fmla="*/ 415777 w 887021"/>
                  <a:gd name="connsiteY33" fmla="*/ 1195729 h 1223522"/>
                  <a:gd name="connsiteX34" fmla="*/ 388071 w 887021"/>
                  <a:gd name="connsiteY34" fmla="*/ 1167908 h 1223522"/>
                  <a:gd name="connsiteX35" fmla="*/ 388071 w 887021"/>
                  <a:gd name="connsiteY35" fmla="*/ 1195729 h 1223522"/>
                  <a:gd name="connsiteX36" fmla="*/ 388071 w 887021"/>
                  <a:gd name="connsiteY36" fmla="*/ 1223522 h 1223522"/>
                  <a:gd name="connsiteX37" fmla="*/ 332633 w 887021"/>
                  <a:gd name="connsiteY37" fmla="*/ 1140117 h 1223522"/>
                  <a:gd name="connsiteX38" fmla="*/ 332633 w 887021"/>
                  <a:gd name="connsiteY38" fmla="*/ 1084502 h 1223522"/>
                  <a:gd name="connsiteX39" fmla="*/ 304900 w 887021"/>
                  <a:gd name="connsiteY39" fmla="*/ 1112296 h 1223522"/>
                  <a:gd name="connsiteX40" fmla="*/ 304900 w 887021"/>
                  <a:gd name="connsiteY40" fmla="*/ 1140117 h 1223522"/>
                  <a:gd name="connsiteX41" fmla="*/ 304900 w 887021"/>
                  <a:gd name="connsiteY41" fmla="*/ 1167908 h 1223522"/>
                  <a:gd name="connsiteX42" fmla="*/ 277194 w 887021"/>
                  <a:gd name="connsiteY42" fmla="*/ 1140117 h 1223522"/>
                  <a:gd name="connsiteX43" fmla="*/ 249461 w 887021"/>
                  <a:gd name="connsiteY43" fmla="*/ 1084502 h 1223522"/>
                  <a:gd name="connsiteX44" fmla="*/ 221757 w 887021"/>
                  <a:gd name="connsiteY44" fmla="*/ 1028860 h 1223522"/>
                  <a:gd name="connsiteX45" fmla="*/ 194023 w 887021"/>
                  <a:gd name="connsiteY45" fmla="*/ 1028860 h 1223522"/>
                  <a:gd name="connsiteX46" fmla="*/ 194023 w 887021"/>
                  <a:gd name="connsiteY46" fmla="*/ 1056681 h 1223522"/>
                  <a:gd name="connsiteX47" fmla="*/ 166317 w 887021"/>
                  <a:gd name="connsiteY47" fmla="*/ 1056681 h 1223522"/>
                  <a:gd name="connsiteX48" fmla="*/ 138583 w 887021"/>
                  <a:gd name="connsiteY48" fmla="*/ 1056681 h 1223522"/>
                  <a:gd name="connsiteX49" fmla="*/ 138583 w 887021"/>
                  <a:gd name="connsiteY49" fmla="*/ 1001069 h 1223522"/>
                  <a:gd name="connsiteX50" fmla="*/ 110879 w 887021"/>
                  <a:gd name="connsiteY50" fmla="*/ 945455 h 1223522"/>
                  <a:gd name="connsiteX51" fmla="*/ 55440 w 887021"/>
                  <a:gd name="connsiteY51" fmla="*/ 945455 h 1223522"/>
                  <a:gd name="connsiteX52" fmla="*/ 27706 w 887021"/>
                  <a:gd name="connsiteY52" fmla="*/ 889843 h 1223522"/>
                  <a:gd name="connsiteX53" fmla="*/ 27706 w 887021"/>
                  <a:gd name="connsiteY53" fmla="*/ 834229 h 1223522"/>
                  <a:gd name="connsiteX54" fmla="*/ 55440 w 887021"/>
                  <a:gd name="connsiteY54" fmla="*/ 834229 h 1223522"/>
                  <a:gd name="connsiteX55" fmla="*/ 83146 w 887021"/>
                  <a:gd name="connsiteY55" fmla="*/ 806408 h 1223522"/>
                  <a:gd name="connsiteX56" fmla="*/ 83146 w 887021"/>
                  <a:gd name="connsiteY56" fmla="*/ 778614 h 1223522"/>
                  <a:gd name="connsiteX57" fmla="*/ 110879 w 887021"/>
                  <a:gd name="connsiteY57" fmla="*/ 806408 h 1223522"/>
                  <a:gd name="connsiteX58" fmla="*/ 138583 w 887021"/>
                  <a:gd name="connsiteY58" fmla="*/ 806408 h 1223522"/>
                  <a:gd name="connsiteX59" fmla="*/ 166317 w 887021"/>
                  <a:gd name="connsiteY59" fmla="*/ 806408 h 1223522"/>
                  <a:gd name="connsiteX60" fmla="*/ 138583 w 887021"/>
                  <a:gd name="connsiteY60" fmla="*/ 750796 h 1223522"/>
                  <a:gd name="connsiteX61" fmla="*/ 110879 w 887021"/>
                  <a:gd name="connsiteY61" fmla="*/ 723002 h 1223522"/>
                  <a:gd name="connsiteX62" fmla="*/ 138583 w 887021"/>
                  <a:gd name="connsiteY62" fmla="*/ 611776 h 1223522"/>
                  <a:gd name="connsiteX63" fmla="*/ 83146 w 887021"/>
                  <a:gd name="connsiteY63" fmla="*/ 556161 h 1223522"/>
                  <a:gd name="connsiteX64" fmla="*/ 110879 w 887021"/>
                  <a:gd name="connsiteY64" fmla="*/ 500549 h 1223522"/>
                  <a:gd name="connsiteX65" fmla="*/ 110879 w 887021"/>
                  <a:gd name="connsiteY65" fmla="*/ 472729 h 1223522"/>
                  <a:gd name="connsiteX66" fmla="*/ 83146 w 887021"/>
                  <a:gd name="connsiteY66" fmla="*/ 500549 h 1223522"/>
                  <a:gd name="connsiteX67" fmla="*/ 55440 w 887021"/>
                  <a:gd name="connsiteY67" fmla="*/ 528340 h 1223522"/>
                  <a:gd name="connsiteX68" fmla="*/ 55440 w 887021"/>
                  <a:gd name="connsiteY68" fmla="*/ 500549 h 1223522"/>
                  <a:gd name="connsiteX69" fmla="*/ 27706 w 887021"/>
                  <a:gd name="connsiteY69" fmla="*/ 500549 h 1223522"/>
                  <a:gd name="connsiteX70" fmla="*/ 0 w 887021"/>
                  <a:gd name="connsiteY70" fmla="*/ 500549 h 1223522"/>
                  <a:gd name="connsiteX71" fmla="*/ 0 w 887021"/>
                  <a:gd name="connsiteY71" fmla="*/ 417114 h 1223522"/>
                  <a:gd name="connsiteX72" fmla="*/ 27706 w 887021"/>
                  <a:gd name="connsiteY72" fmla="*/ 333709 h 1223522"/>
                  <a:gd name="connsiteX73" fmla="*/ 83146 w 887021"/>
                  <a:gd name="connsiteY73" fmla="*/ 278094 h 1223522"/>
                  <a:gd name="connsiteX74" fmla="*/ 138583 w 887021"/>
                  <a:gd name="connsiteY74" fmla="*/ 250273 h 1223522"/>
                  <a:gd name="connsiteX75" fmla="*/ 166317 w 887021"/>
                  <a:gd name="connsiteY75" fmla="*/ 278094 h 1223522"/>
                  <a:gd name="connsiteX76" fmla="*/ 166317 w 887021"/>
                  <a:gd name="connsiteY76" fmla="*/ 305888 h 1223522"/>
                  <a:gd name="connsiteX77" fmla="*/ 194023 w 887021"/>
                  <a:gd name="connsiteY77" fmla="*/ 333709 h 1223522"/>
                  <a:gd name="connsiteX78" fmla="*/ 249461 w 887021"/>
                  <a:gd name="connsiteY78" fmla="*/ 278094 h 1223522"/>
                  <a:gd name="connsiteX79" fmla="*/ 332633 w 887021"/>
                  <a:gd name="connsiteY79" fmla="*/ 222482 h 1223522"/>
                  <a:gd name="connsiteX80" fmla="*/ 360337 w 887021"/>
                  <a:gd name="connsiteY80" fmla="*/ 194661 h 1223522"/>
                  <a:gd name="connsiteX81" fmla="*/ 360337 w 887021"/>
                  <a:gd name="connsiteY81" fmla="*/ 166868 h 1223522"/>
                  <a:gd name="connsiteX82" fmla="*/ 388071 w 887021"/>
                  <a:gd name="connsiteY82" fmla="*/ 166868 h 1223522"/>
                  <a:gd name="connsiteX83" fmla="*/ 360337 w 887021"/>
                  <a:gd name="connsiteY83" fmla="*/ 139047 h 1223522"/>
                  <a:gd name="connsiteX84" fmla="*/ 360337 w 887021"/>
                  <a:gd name="connsiteY84" fmla="*/ 111256 h 1223522"/>
                  <a:gd name="connsiteX85" fmla="*/ 360337 w 887021"/>
                  <a:gd name="connsiteY85" fmla="*/ 83435 h 1223522"/>
                  <a:gd name="connsiteX86" fmla="*/ 443511 w 887021"/>
                  <a:gd name="connsiteY86" fmla="*/ 83435 h 1223522"/>
                  <a:gd name="connsiteX87" fmla="*/ 498948 w 887021"/>
                  <a:gd name="connsiteY87" fmla="*/ 111256 h 1223522"/>
                  <a:gd name="connsiteX88" fmla="*/ 498948 w 887021"/>
                  <a:gd name="connsiteY88" fmla="*/ 83435 h 1223522"/>
                  <a:gd name="connsiteX89" fmla="*/ 498948 w 887021"/>
                  <a:gd name="connsiteY89" fmla="*/ 55614 h 1223522"/>
                  <a:gd name="connsiteX90" fmla="*/ 526654 w 887021"/>
                  <a:gd name="connsiteY90" fmla="*/ 55614 h 1223522"/>
                  <a:gd name="connsiteX91" fmla="*/ 526654 w 887021"/>
                  <a:gd name="connsiteY91" fmla="*/ 27821 h 1223522"/>
                  <a:gd name="connsiteX92" fmla="*/ 526654 w 887021"/>
                  <a:gd name="connsiteY92" fmla="*/ 0 h 122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887021" h="1223522">
                    <a:moveTo>
                      <a:pt x="526654" y="0"/>
                    </a:moveTo>
                    <a:lnTo>
                      <a:pt x="609825" y="0"/>
                    </a:lnTo>
                    <a:lnTo>
                      <a:pt x="692971" y="27821"/>
                    </a:lnTo>
                    <a:lnTo>
                      <a:pt x="720705" y="27821"/>
                    </a:lnTo>
                    <a:lnTo>
                      <a:pt x="776142" y="27821"/>
                    </a:lnTo>
                    <a:lnTo>
                      <a:pt x="803848" y="55614"/>
                    </a:lnTo>
                    <a:lnTo>
                      <a:pt x="803848" y="83435"/>
                    </a:lnTo>
                    <a:lnTo>
                      <a:pt x="859315" y="139047"/>
                    </a:lnTo>
                    <a:lnTo>
                      <a:pt x="887021" y="222482"/>
                    </a:lnTo>
                    <a:lnTo>
                      <a:pt x="859315" y="222482"/>
                    </a:lnTo>
                    <a:lnTo>
                      <a:pt x="831581" y="222482"/>
                    </a:lnTo>
                    <a:lnTo>
                      <a:pt x="831581" y="278094"/>
                    </a:lnTo>
                    <a:lnTo>
                      <a:pt x="748408" y="250273"/>
                    </a:lnTo>
                    <a:lnTo>
                      <a:pt x="776142" y="278094"/>
                    </a:lnTo>
                    <a:lnTo>
                      <a:pt x="803848" y="278094"/>
                    </a:lnTo>
                    <a:lnTo>
                      <a:pt x="803848" y="305888"/>
                    </a:lnTo>
                    <a:lnTo>
                      <a:pt x="776142" y="333709"/>
                    </a:lnTo>
                    <a:lnTo>
                      <a:pt x="720705" y="305888"/>
                    </a:lnTo>
                    <a:lnTo>
                      <a:pt x="692971" y="305888"/>
                    </a:lnTo>
                    <a:lnTo>
                      <a:pt x="720705" y="333709"/>
                    </a:lnTo>
                    <a:lnTo>
                      <a:pt x="720705" y="361502"/>
                    </a:lnTo>
                    <a:lnTo>
                      <a:pt x="665265" y="389321"/>
                    </a:lnTo>
                    <a:lnTo>
                      <a:pt x="637531" y="361502"/>
                    </a:lnTo>
                    <a:lnTo>
                      <a:pt x="609825" y="417114"/>
                    </a:lnTo>
                    <a:lnTo>
                      <a:pt x="582094" y="472729"/>
                    </a:lnTo>
                    <a:lnTo>
                      <a:pt x="554387" y="528340"/>
                    </a:lnTo>
                    <a:lnTo>
                      <a:pt x="526654" y="528340"/>
                    </a:lnTo>
                    <a:lnTo>
                      <a:pt x="471217" y="639567"/>
                    </a:lnTo>
                    <a:lnTo>
                      <a:pt x="443511" y="750796"/>
                    </a:lnTo>
                    <a:lnTo>
                      <a:pt x="415777" y="889843"/>
                    </a:lnTo>
                    <a:lnTo>
                      <a:pt x="415777" y="1028860"/>
                    </a:lnTo>
                    <a:lnTo>
                      <a:pt x="443511" y="1112296"/>
                    </a:lnTo>
                    <a:lnTo>
                      <a:pt x="471217" y="1195729"/>
                    </a:lnTo>
                    <a:lnTo>
                      <a:pt x="415777" y="1195729"/>
                    </a:lnTo>
                    <a:lnTo>
                      <a:pt x="388071" y="1167908"/>
                    </a:lnTo>
                    <a:lnTo>
                      <a:pt x="388071" y="1195729"/>
                    </a:lnTo>
                    <a:lnTo>
                      <a:pt x="388071" y="1223522"/>
                    </a:lnTo>
                    <a:lnTo>
                      <a:pt x="332633" y="1140117"/>
                    </a:lnTo>
                    <a:lnTo>
                      <a:pt x="332633" y="1084502"/>
                    </a:lnTo>
                    <a:lnTo>
                      <a:pt x="304900" y="1112296"/>
                    </a:lnTo>
                    <a:lnTo>
                      <a:pt x="304900" y="1140117"/>
                    </a:lnTo>
                    <a:lnTo>
                      <a:pt x="304900" y="1167908"/>
                    </a:lnTo>
                    <a:lnTo>
                      <a:pt x="277194" y="1140117"/>
                    </a:lnTo>
                    <a:lnTo>
                      <a:pt x="249461" y="1084502"/>
                    </a:lnTo>
                    <a:lnTo>
                      <a:pt x="221757" y="1028860"/>
                    </a:lnTo>
                    <a:lnTo>
                      <a:pt x="194023" y="1028860"/>
                    </a:lnTo>
                    <a:lnTo>
                      <a:pt x="194023" y="1056681"/>
                    </a:lnTo>
                    <a:lnTo>
                      <a:pt x="166317" y="1056681"/>
                    </a:lnTo>
                    <a:lnTo>
                      <a:pt x="138583" y="1056681"/>
                    </a:lnTo>
                    <a:lnTo>
                      <a:pt x="138583" y="1001069"/>
                    </a:lnTo>
                    <a:lnTo>
                      <a:pt x="110879" y="945455"/>
                    </a:lnTo>
                    <a:lnTo>
                      <a:pt x="55440" y="945455"/>
                    </a:lnTo>
                    <a:lnTo>
                      <a:pt x="27706" y="889843"/>
                    </a:lnTo>
                    <a:lnTo>
                      <a:pt x="27706" y="834229"/>
                    </a:lnTo>
                    <a:lnTo>
                      <a:pt x="55440" y="834229"/>
                    </a:lnTo>
                    <a:lnTo>
                      <a:pt x="83146" y="806408"/>
                    </a:lnTo>
                    <a:lnTo>
                      <a:pt x="83146" y="778614"/>
                    </a:lnTo>
                    <a:lnTo>
                      <a:pt x="110879" y="806408"/>
                    </a:lnTo>
                    <a:lnTo>
                      <a:pt x="138583" y="806408"/>
                    </a:lnTo>
                    <a:lnTo>
                      <a:pt x="166317" y="806408"/>
                    </a:lnTo>
                    <a:lnTo>
                      <a:pt x="138583" y="750796"/>
                    </a:lnTo>
                    <a:lnTo>
                      <a:pt x="110879" y="723002"/>
                    </a:lnTo>
                    <a:lnTo>
                      <a:pt x="138583" y="611776"/>
                    </a:lnTo>
                    <a:lnTo>
                      <a:pt x="83146" y="556161"/>
                    </a:lnTo>
                    <a:lnTo>
                      <a:pt x="110879" y="500549"/>
                    </a:lnTo>
                    <a:lnTo>
                      <a:pt x="110879" y="472729"/>
                    </a:lnTo>
                    <a:lnTo>
                      <a:pt x="83146" y="500549"/>
                    </a:lnTo>
                    <a:lnTo>
                      <a:pt x="55440" y="528340"/>
                    </a:lnTo>
                    <a:lnTo>
                      <a:pt x="55440" y="500549"/>
                    </a:lnTo>
                    <a:lnTo>
                      <a:pt x="27706" y="500549"/>
                    </a:lnTo>
                    <a:lnTo>
                      <a:pt x="0" y="500549"/>
                    </a:lnTo>
                    <a:lnTo>
                      <a:pt x="0" y="417114"/>
                    </a:lnTo>
                    <a:lnTo>
                      <a:pt x="27706" y="333709"/>
                    </a:lnTo>
                    <a:lnTo>
                      <a:pt x="83146" y="278094"/>
                    </a:lnTo>
                    <a:lnTo>
                      <a:pt x="138583" y="250273"/>
                    </a:lnTo>
                    <a:lnTo>
                      <a:pt x="166317" y="278094"/>
                    </a:lnTo>
                    <a:lnTo>
                      <a:pt x="166317" y="305888"/>
                    </a:lnTo>
                    <a:lnTo>
                      <a:pt x="194023" y="333709"/>
                    </a:lnTo>
                    <a:lnTo>
                      <a:pt x="249461" y="278094"/>
                    </a:lnTo>
                    <a:lnTo>
                      <a:pt x="332633" y="222482"/>
                    </a:lnTo>
                    <a:lnTo>
                      <a:pt x="360337" y="194661"/>
                    </a:lnTo>
                    <a:lnTo>
                      <a:pt x="360337" y="166868"/>
                    </a:lnTo>
                    <a:lnTo>
                      <a:pt x="388071" y="166868"/>
                    </a:lnTo>
                    <a:lnTo>
                      <a:pt x="360337" y="139047"/>
                    </a:lnTo>
                    <a:lnTo>
                      <a:pt x="360337" y="111256"/>
                    </a:lnTo>
                    <a:lnTo>
                      <a:pt x="360337" y="83435"/>
                    </a:lnTo>
                    <a:lnTo>
                      <a:pt x="443511" y="83435"/>
                    </a:lnTo>
                    <a:lnTo>
                      <a:pt x="498948" y="111256"/>
                    </a:lnTo>
                    <a:lnTo>
                      <a:pt x="498948" y="83435"/>
                    </a:lnTo>
                    <a:lnTo>
                      <a:pt x="498948" y="55614"/>
                    </a:lnTo>
                    <a:lnTo>
                      <a:pt x="526654" y="55614"/>
                    </a:lnTo>
                    <a:lnTo>
                      <a:pt x="526654" y="27821"/>
                    </a:lnTo>
                    <a:lnTo>
                      <a:pt x="526654" y="0"/>
                    </a:lnTo>
                    <a:close/>
                  </a:path>
                </a:pathLst>
              </a:custGeom>
              <a:solidFill>
                <a:srgbClr val="FFDF99"/>
              </a:solidFill>
              <a:ln w="12700"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6" name="Полилиния: фигура 266">
                <a:extLst>
                  <a:ext uri="{FF2B5EF4-FFF2-40B4-BE49-F238E27FC236}">
                    <a16:creationId xmlns:a16="http://schemas.microsoft.com/office/drawing/2014/main" id="{EFF9CA35-88B0-4DDA-B77C-26DEF78FB3FE}"/>
                  </a:ext>
                </a:extLst>
              </p:cNvPr>
              <p:cNvSpPr/>
              <p:nvPr/>
            </p:nvSpPr>
            <p:spPr>
              <a:xfrm>
                <a:off x="11764045" y="3692670"/>
                <a:ext cx="83146" cy="194659"/>
              </a:xfrm>
              <a:custGeom>
                <a:avLst/>
                <a:gdLst>
                  <a:gd name="connsiteX0" fmla="*/ 0 w 83146"/>
                  <a:gd name="connsiteY0" fmla="*/ 0 h 194659"/>
                  <a:gd name="connsiteX1" fmla="*/ 55440 w 83146"/>
                  <a:gd name="connsiteY1" fmla="*/ 0 h 194659"/>
                  <a:gd name="connsiteX2" fmla="*/ 55440 w 83146"/>
                  <a:gd name="connsiteY2" fmla="*/ 55612 h 194659"/>
                  <a:gd name="connsiteX3" fmla="*/ 83146 w 83146"/>
                  <a:gd name="connsiteY3" fmla="*/ 83433 h 194659"/>
                  <a:gd name="connsiteX4" fmla="*/ 83146 w 83146"/>
                  <a:gd name="connsiteY4" fmla="*/ 111226 h 194659"/>
                  <a:gd name="connsiteX5" fmla="*/ 0 w 83146"/>
                  <a:gd name="connsiteY5" fmla="*/ 194659 h 194659"/>
                  <a:gd name="connsiteX6" fmla="*/ 27706 w 83146"/>
                  <a:gd name="connsiteY6" fmla="*/ 83433 h 194659"/>
                  <a:gd name="connsiteX7" fmla="*/ 0 w 83146"/>
                  <a:gd name="connsiteY7" fmla="*/ 55612 h 194659"/>
                  <a:gd name="connsiteX8" fmla="*/ 0 w 83146"/>
                  <a:gd name="connsiteY8" fmla="*/ 0 h 19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46" h="194659">
                    <a:moveTo>
                      <a:pt x="0" y="0"/>
                    </a:moveTo>
                    <a:lnTo>
                      <a:pt x="55440" y="0"/>
                    </a:lnTo>
                    <a:lnTo>
                      <a:pt x="55440" y="55612"/>
                    </a:lnTo>
                    <a:lnTo>
                      <a:pt x="83146" y="83433"/>
                    </a:lnTo>
                    <a:lnTo>
                      <a:pt x="83146" y="111226"/>
                    </a:lnTo>
                    <a:lnTo>
                      <a:pt x="0" y="194659"/>
                    </a:lnTo>
                    <a:lnTo>
                      <a:pt x="27706" y="83433"/>
                    </a:lnTo>
                    <a:lnTo>
                      <a:pt x="0" y="55612"/>
                    </a:lnTo>
                    <a:lnTo>
                      <a:pt x="0" y="0"/>
                    </a:lnTo>
                    <a:close/>
                  </a:path>
                </a:pathLst>
              </a:custGeom>
              <a:grpFill/>
              <a:ln w="12700"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7" name="Полилиния: фигура 265">
                <a:extLst>
                  <a:ext uri="{FF2B5EF4-FFF2-40B4-BE49-F238E27FC236}">
                    <a16:creationId xmlns:a16="http://schemas.microsoft.com/office/drawing/2014/main" id="{8A9DE3CF-7D63-49E2-8250-5A519DCA9898}"/>
                  </a:ext>
                </a:extLst>
              </p:cNvPr>
              <p:cNvSpPr/>
              <p:nvPr/>
            </p:nvSpPr>
            <p:spPr>
              <a:xfrm>
                <a:off x="7412039" y="4137574"/>
                <a:ext cx="2716524" cy="2558272"/>
              </a:xfrm>
              <a:custGeom>
                <a:avLst/>
                <a:gdLst>
                  <a:gd name="connsiteX0" fmla="*/ 942459 w 2716524"/>
                  <a:gd name="connsiteY0" fmla="*/ 0 h 2558272"/>
                  <a:gd name="connsiteX1" fmla="*/ 1025629 w 2716524"/>
                  <a:gd name="connsiteY1" fmla="*/ 111257 h 2558272"/>
                  <a:gd name="connsiteX2" fmla="*/ 1053336 w 2716524"/>
                  <a:gd name="connsiteY2" fmla="*/ 250277 h 2558272"/>
                  <a:gd name="connsiteX3" fmla="*/ 997896 w 2716524"/>
                  <a:gd name="connsiteY3" fmla="*/ 250277 h 2558272"/>
                  <a:gd name="connsiteX4" fmla="*/ 970192 w 2716524"/>
                  <a:gd name="connsiteY4" fmla="*/ 278095 h 2558272"/>
                  <a:gd name="connsiteX5" fmla="*/ 970192 w 2716524"/>
                  <a:gd name="connsiteY5" fmla="*/ 305889 h 2558272"/>
                  <a:gd name="connsiteX6" fmla="*/ 997896 w 2716524"/>
                  <a:gd name="connsiteY6" fmla="*/ 278095 h 2558272"/>
                  <a:gd name="connsiteX7" fmla="*/ 1053336 w 2716524"/>
                  <a:gd name="connsiteY7" fmla="*/ 305889 h 2558272"/>
                  <a:gd name="connsiteX8" fmla="*/ 1108773 w 2716524"/>
                  <a:gd name="connsiteY8" fmla="*/ 389324 h 2558272"/>
                  <a:gd name="connsiteX9" fmla="*/ 1136506 w 2716524"/>
                  <a:gd name="connsiteY9" fmla="*/ 472729 h 2558272"/>
                  <a:gd name="connsiteX10" fmla="*/ 1191946 w 2716524"/>
                  <a:gd name="connsiteY10" fmla="*/ 500550 h 2558272"/>
                  <a:gd name="connsiteX11" fmla="*/ 1219650 w 2716524"/>
                  <a:gd name="connsiteY11" fmla="*/ 500550 h 2558272"/>
                  <a:gd name="connsiteX12" fmla="*/ 1219650 w 2716524"/>
                  <a:gd name="connsiteY12" fmla="*/ 472729 h 2558272"/>
                  <a:gd name="connsiteX13" fmla="*/ 1247383 w 2716524"/>
                  <a:gd name="connsiteY13" fmla="*/ 500550 h 2558272"/>
                  <a:gd name="connsiteX14" fmla="*/ 1275090 w 2716524"/>
                  <a:gd name="connsiteY14" fmla="*/ 528341 h 2558272"/>
                  <a:gd name="connsiteX15" fmla="*/ 1302823 w 2716524"/>
                  <a:gd name="connsiteY15" fmla="*/ 528341 h 2558272"/>
                  <a:gd name="connsiteX16" fmla="*/ 1330557 w 2716524"/>
                  <a:gd name="connsiteY16" fmla="*/ 417115 h 2558272"/>
                  <a:gd name="connsiteX17" fmla="*/ 1358260 w 2716524"/>
                  <a:gd name="connsiteY17" fmla="*/ 305889 h 2558272"/>
                  <a:gd name="connsiteX18" fmla="*/ 1469140 w 2716524"/>
                  <a:gd name="connsiteY18" fmla="*/ 222483 h 2558272"/>
                  <a:gd name="connsiteX19" fmla="*/ 1580017 w 2716524"/>
                  <a:gd name="connsiteY19" fmla="*/ 222483 h 2558272"/>
                  <a:gd name="connsiteX20" fmla="*/ 1663188 w 2716524"/>
                  <a:gd name="connsiteY20" fmla="*/ 194662 h 2558272"/>
                  <a:gd name="connsiteX21" fmla="*/ 1690894 w 2716524"/>
                  <a:gd name="connsiteY21" fmla="*/ 222483 h 2558272"/>
                  <a:gd name="connsiteX22" fmla="*/ 1746331 w 2716524"/>
                  <a:gd name="connsiteY22" fmla="*/ 250277 h 2558272"/>
                  <a:gd name="connsiteX23" fmla="*/ 1829505 w 2716524"/>
                  <a:gd name="connsiteY23" fmla="*/ 222483 h 2558272"/>
                  <a:gd name="connsiteX24" fmla="*/ 1912648 w 2716524"/>
                  <a:gd name="connsiteY24" fmla="*/ 222483 h 2558272"/>
                  <a:gd name="connsiteX25" fmla="*/ 1940382 w 2716524"/>
                  <a:gd name="connsiteY25" fmla="*/ 194662 h 2558272"/>
                  <a:gd name="connsiteX26" fmla="*/ 1968088 w 2716524"/>
                  <a:gd name="connsiteY26" fmla="*/ 194662 h 2558272"/>
                  <a:gd name="connsiteX27" fmla="*/ 2078965 w 2716524"/>
                  <a:gd name="connsiteY27" fmla="*/ 417115 h 2558272"/>
                  <a:gd name="connsiteX28" fmla="*/ 2023525 w 2716524"/>
                  <a:gd name="connsiteY28" fmla="*/ 444936 h 2558272"/>
                  <a:gd name="connsiteX29" fmla="*/ 2051259 w 2716524"/>
                  <a:gd name="connsiteY29" fmla="*/ 472729 h 2558272"/>
                  <a:gd name="connsiteX30" fmla="*/ 2078965 w 2716524"/>
                  <a:gd name="connsiteY30" fmla="*/ 500550 h 2558272"/>
                  <a:gd name="connsiteX31" fmla="*/ 2051259 w 2716524"/>
                  <a:gd name="connsiteY31" fmla="*/ 556162 h 2558272"/>
                  <a:gd name="connsiteX32" fmla="*/ 2189842 w 2716524"/>
                  <a:gd name="connsiteY32" fmla="*/ 444936 h 2558272"/>
                  <a:gd name="connsiteX33" fmla="*/ 2189842 w 2716524"/>
                  <a:gd name="connsiteY33" fmla="*/ 472729 h 2558272"/>
                  <a:gd name="connsiteX34" fmla="*/ 2189842 w 2716524"/>
                  <a:gd name="connsiteY34" fmla="*/ 528341 h 2558272"/>
                  <a:gd name="connsiteX35" fmla="*/ 2300746 w 2716524"/>
                  <a:gd name="connsiteY35" fmla="*/ 695182 h 2558272"/>
                  <a:gd name="connsiteX36" fmla="*/ 2383890 w 2716524"/>
                  <a:gd name="connsiteY36" fmla="*/ 862023 h 2558272"/>
                  <a:gd name="connsiteX37" fmla="*/ 2411623 w 2716524"/>
                  <a:gd name="connsiteY37" fmla="*/ 917635 h 2558272"/>
                  <a:gd name="connsiteX38" fmla="*/ 2439330 w 2716524"/>
                  <a:gd name="connsiteY38" fmla="*/ 945456 h 2558272"/>
                  <a:gd name="connsiteX39" fmla="*/ 2439330 w 2716524"/>
                  <a:gd name="connsiteY39" fmla="*/ 973249 h 2558272"/>
                  <a:gd name="connsiteX40" fmla="*/ 2494769 w 2716524"/>
                  <a:gd name="connsiteY40" fmla="*/ 973249 h 2558272"/>
                  <a:gd name="connsiteX41" fmla="*/ 2494769 w 2716524"/>
                  <a:gd name="connsiteY41" fmla="*/ 945456 h 2558272"/>
                  <a:gd name="connsiteX42" fmla="*/ 2550206 w 2716524"/>
                  <a:gd name="connsiteY42" fmla="*/ 917635 h 2558272"/>
                  <a:gd name="connsiteX43" fmla="*/ 2605646 w 2716524"/>
                  <a:gd name="connsiteY43" fmla="*/ 917635 h 2558272"/>
                  <a:gd name="connsiteX44" fmla="*/ 2661084 w 2716524"/>
                  <a:gd name="connsiteY44" fmla="*/ 945456 h 2558272"/>
                  <a:gd name="connsiteX45" fmla="*/ 2716524 w 2716524"/>
                  <a:gd name="connsiteY45" fmla="*/ 1001070 h 2558272"/>
                  <a:gd name="connsiteX46" fmla="*/ 2633380 w 2716524"/>
                  <a:gd name="connsiteY46" fmla="*/ 1112296 h 2558272"/>
                  <a:gd name="connsiteX47" fmla="*/ 2550206 w 2716524"/>
                  <a:gd name="connsiteY47" fmla="*/ 1223523 h 2558272"/>
                  <a:gd name="connsiteX48" fmla="*/ 2522503 w 2716524"/>
                  <a:gd name="connsiteY48" fmla="*/ 1306956 h 2558272"/>
                  <a:gd name="connsiteX49" fmla="*/ 2577940 w 2716524"/>
                  <a:gd name="connsiteY49" fmla="*/ 1306956 h 2558272"/>
                  <a:gd name="connsiteX50" fmla="*/ 2605646 w 2716524"/>
                  <a:gd name="connsiteY50" fmla="*/ 1334749 h 2558272"/>
                  <a:gd name="connsiteX51" fmla="*/ 2577940 w 2716524"/>
                  <a:gd name="connsiteY51" fmla="*/ 1418185 h 2558272"/>
                  <a:gd name="connsiteX52" fmla="*/ 2550206 w 2716524"/>
                  <a:gd name="connsiteY52" fmla="*/ 1529411 h 2558272"/>
                  <a:gd name="connsiteX53" fmla="*/ 2577940 w 2716524"/>
                  <a:gd name="connsiteY53" fmla="*/ 1557202 h 2558272"/>
                  <a:gd name="connsiteX54" fmla="*/ 2577940 w 2716524"/>
                  <a:gd name="connsiteY54" fmla="*/ 1585023 h 2558272"/>
                  <a:gd name="connsiteX55" fmla="*/ 2550206 w 2716524"/>
                  <a:gd name="connsiteY55" fmla="*/ 1612816 h 2558272"/>
                  <a:gd name="connsiteX56" fmla="*/ 2522503 w 2716524"/>
                  <a:gd name="connsiteY56" fmla="*/ 1640637 h 2558272"/>
                  <a:gd name="connsiteX57" fmla="*/ 2494769 w 2716524"/>
                  <a:gd name="connsiteY57" fmla="*/ 1612816 h 2558272"/>
                  <a:gd name="connsiteX58" fmla="*/ 2439330 w 2716524"/>
                  <a:gd name="connsiteY58" fmla="*/ 1557202 h 2558272"/>
                  <a:gd name="connsiteX59" fmla="*/ 2411623 w 2716524"/>
                  <a:gd name="connsiteY59" fmla="*/ 1557202 h 2558272"/>
                  <a:gd name="connsiteX60" fmla="*/ 2383890 w 2716524"/>
                  <a:gd name="connsiteY60" fmla="*/ 1585023 h 2558272"/>
                  <a:gd name="connsiteX61" fmla="*/ 2356186 w 2716524"/>
                  <a:gd name="connsiteY61" fmla="*/ 1557202 h 2558272"/>
                  <a:gd name="connsiteX62" fmla="*/ 2356186 w 2716524"/>
                  <a:gd name="connsiteY62" fmla="*/ 1529411 h 2558272"/>
                  <a:gd name="connsiteX63" fmla="*/ 2328452 w 2716524"/>
                  <a:gd name="connsiteY63" fmla="*/ 1529411 h 2558272"/>
                  <a:gd name="connsiteX64" fmla="*/ 2273013 w 2716524"/>
                  <a:gd name="connsiteY64" fmla="*/ 1557202 h 2558272"/>
                  <a:gd name="connsiteX65" fmla="*/ 2245279 w 2716524"/>
                  <a:gd name="connsiteY65" fmla="*/ 1501590 h 2558272"/>
                  <a:gd name="connsiteX66" fmla="*/ 2189842 w 2716524"/>
                  <a:gd name="connsiteY66" fmla="*/ 1557202 h 2558272"/>
                  <a:gd name="connsiteX67" fmla="*/ 2162136 w 2716524"/>
                  <a:gd name="connsiteY67" fmla="*/ 1529411 h 2558272"/>
                  <a:gd name="connsiteX68" fmla="*/ 2162136 w 2716524"/>
                  <a:gd name="connsiteY68" fmla="*/ 1445976 h 2558272"/>
                  <a:gd name="connsiteX69" fmla="*/ 1968088 w 2716524"/>
                  <a:gd name="connsiteY69" fmla="*/ 1306956 h 2558272"/>
                  <a:gd name="connsiteX70" fmla="*/ 1774065 w 2716524"/>
                  <a:gd name="connsiteY70" fmla="*/ 1251344 h 2558272"/>
                  <a:gd name="connsiteX71" fmla="*/ 1774065 w 2716524"/>
                  <a:gd name="connsiteY71" fmla="*/ 1362570 h 2558272"/>
                  <a:gd name="connsiteX72" fmla="*/ 1829505 w 2716524"/>
                  <a:gd name="connsiteY72" fmla="*/ 1473796 h 2558272"/>
                  <a:gd name="connsiteX73" fmla="*/ 1829505 w 2716524"/>
                  <a:gd name="connsiteY73" fmla="*/ 1612816 h 2558272"/>
                  <a:gd name="connsiteX74" fmla="*/ 1774065 w 2716524"/>
                  <a:gd name="connsiteY74" fmla="*/ 1696249 h 2558272"/>
                  <a:gd name="connsiteX75" fmla="*/ 1774065 w 2716524"/>
                  <a:gd name="connsiteY75" fmla="*/ 1751864 h 2558272"/>
                  <a:gd name="connsiteX76" fmla="*/ 1801771 w 2716524"/>
                  <a:gd name="connsiteY76" fmla="*/ 1807478 h 2558272"/>
                  <a:gd name="connsiteX77" fmla="*/ 1718628 w 2716524"/>
                  <a:gd name="connsiteY77" fmla="*/ 1835269 h 2558272"/>
                  <a:gd name="connsiteX78" fmla="*/ 1663188 w 2716524"/>
                  <a:gd name="connsiteY78" fmla="*/ 1835269 h 2558272"/>
                  <a:gd name="connsiteX79" fmla="*/ 1580017 w 2716524"/>
                  <a:gd name="connsiteY79" fmla="*/ 1946495 h 2558272"/>
                  <a:gd name="connsiteX80" fmla="*/ 1552311 w 2716524"/>
                  <a:gd name="connsiteY80" fmla="*/ 2057752 h 2558272"/>
                  <a:gd name="connsiteX81" fmla="*/ 1580017 w 2716524"/>
                  <a:gd name="connsiteY81" fmla="*/ 2085543 h 2558272"/>
                  <a:gd name="connsiteX82" fmla="*/ 1607750 w 2716524"/>
                  <a:gd name="connsiteY82" fmla="*/ 2085543 h 2558272"/>
                  <a:gd name="connsiteX83" fmla="*/ 1635454 w 2716524"/>
                  <a:gd name="connsiteY83" fmla="*/ 2085543 h 2558272"/>
                  <a:gd name="connsiteX84" fmla="*/ 1663188 w 2716524"/>
                  <a:gd name="connsiteY84" fmla="*/ 2113364 h 2558272"/>
                  <a:gd name="connsiteX85" fmla="*/ 1718628 w 2716524"/>
                  <a:gd name="connsiteY85" fmla="*/ 2113364 h 2558272"/>
                  <a:gd name="connsiteX86" fmla="*/ 1718628 w 2716524"/>
                  <a:gd name="connsiteY86" fmla="*/ 2085543 h 2558272"/>
                  <a:gd name="connsiteX87" fmla="*/ 1746331 w 2716524"/>
                  <a:gd name="connsiteY87" fmla="*/ 2029931 h 2558272"/>
                  <a:gd name="connsiteX88" fmla="*/ 1829505 w 2716524"/>
                  <a:gd name="connsiteY88" fmla="*/ 2029931 h 2558272"/>
                  <a:gd name="connsiteX89" fmla="*/ 1857208 w 2716524"/>
                  <a:gd name="connsiteY89" fmla="*/ 2029931 h 2558272"/>
                  <a:gd name="connsiteX90" fmla="*/ 1884942 w 2716524"/>
                  <a:gd name="connsiteY90" fmla="*/ 2002137 h 2558272"/>
                  <a:gd name="connsiteX91" fmla="*/ 1912648 w 2716524"/>
                  <a:gd name="connsiteY91" fmla="*/ 2002137 h 2558272"/>
                  <a:gd name="connsiteX92" fmla="*/ 1940382 w 2716524"/>
                  <a:gd name="connsiteY92" fmla="*/ 2057752 h 2558272"/>
                  <a:gd name="connsiteX93" fmla="*/ 1968088 w 2716524"/>
                  <a:gd name="connsiteY93" fmla="*/ 2113364 h 2558272"/>
                  <a:gd name="connsiteX94" fmla="*/ 1857208 w 2716524"/>
                  <a:gd name="connsiteY94" fmla="*/ 2224590 h 2558272"/>
                  <a:gd name="connsiteX95" fmla="*/ 1718628 w 2716524"/>
                  <a:gd name="connsiteY95" fmla="*/ 2335819 h 2558272"/>
                  <a:gd name="connsiteX96" fmla="*/ 1690894 w 2716524"/>
                  <a:gd name="connsiteY96" fmla="*/ 2419224 h 2558272"/>
                  <a:gd name="connsiteX97" fmla="*/ 1663188 w 2716524"/>
                  <a:gd name="connsiteY97" fmla="*/ 2474836 h 2558272"/>
                  <a:gd name="connsiteX98" fmla="*/ 1496871 w 2716524"/>
                  <a:gd name="connsiteY98" fmla="*/ 2530451 h 2558272"/>
                  <a:gd name="connsiteX99" fmla="*/ 1441434 w 2716524"/>
                  <a:gd name="connsiteY99" fmla="*/ 2530451 h 2558272"/>
                  <a:gd name="connsiteX100" fmla="*/ 1385994 w 2716524"/>
                  <a:gd name="connsiteY100" fmla="*/ 2558272 h 2558272"/>
                  <a:gd name="connsiteX101" fmla="*/ 1330557 w 2716524"/>
                  <a:gd name="connsiteY101" fmla="*/ 2502657 h 2558272"/>
                  <a:gd name="connsiteX102" fmla="*/ 1302823 w 2716524"/>
                  <a:gd name="connsiteY102" fmla="*/ 2447045 h 2558272"/>
                  <a:gd name="connsiteX103" fmla="*/ 1164213 w 2716524"/>
                  <a:gd name="connsiteY103" fmla="*/ 2419224 h 2558272"/>
                  <a:gd name="connsiteX104" fmla="*/ 1136506 w 2716524"/>
                  <a:gd name="connsiteY104" fmla="*/ 2307998 h 2558272"/>
                  <a:gd name="connsiteX105" fmla="*/ 1081069 w 2716524"/>
                  <a:gd name="connsiteY105" fmla="*/ 2307998 h 2558272"/>
                  <a:gd name="connsiteX106" fmla="*/ 1081069 w 2716524"/>
                  <a:gd name="connsiteY106" fmla="*/ 2224590 h 2558272"/>
                  <a:gd name="connsiteX107" fmla="*/ 1081069 w 2716524"/>
                  <a:gd name="connsiteY107" fmla="*/ 2196772 h 2558272"/>
                  <a:gd name="connsiteX108" fmla="*/ 970192 w 2716524"/>
                  <a:gd name="connsiteY108" fmla="*/ 2196772 h 2558272"/>
                  <a:gd name="connsiteX109" fmla="*/ 914753 w 2716524"/>
                  <a:gd name="connsiteY109" fmla="*/ 2224590 h 2558272"/>
                  <a:gd name="connsiteX110" fmla="*/ 831582 w 2716524"/>
                  <a:gd name="connsiteY110" fmla="*/ 2085543 h 2558272"/>
                  <a:gd name="connsiteX111" fmla="*/ 776142 w 2716524"/>
                  <a:gd name="connsiteY111" fmla="*/ 2002137 h 2558272"/>
                  <a:gd name="connsiteX112" fmla="*/ 720702 w 2716524"/>
                  <a:gd name="connsiteY112" fmla="*/ 2029931 h 2558272"/>
                  <a:gd name="connsiteX113" fmla="*/ 637559 w 2716524"/>
                  <a:gd name="connsiteY113" fmla="*/ 2029931 h 2558272"/>
                  <a:gd name="connsiteX114" fmla="*/ 637559 w 2716524"/>
                  <a:gd name="connsiteY114" fmla="*/ 2002137 h 2558272"/>
                  <a:gd name="connsiteX115" fmla="*/ 637559 w 2716524"/>
                  <a:gd name="connsiteY115" fmla="*/ 1974316 h 2558272"/>
                  <a:gd name="connsiteX116" fmla="*/ 582121 w 2716524"/>
                  <a:gd name="connsiteY116" fmla="*/ 1946495 h 2558272"/>
                  <a:gd name="connsiteX117" fmla="*/ 554388 w 2716524"/>
                  <a:gd name="connsiteY117" fmla="*/ 1946495 h 2558272"/>
                  <a:gd name="connsiteX118" fmla="*/ 526682 w 2716524"/>
                  <a:gd name="connsiteY118" fmla="*/ 1890883 h 2558272"/>
                  <a:gd name="connsiteX119" fmla="*/ 526682 w 2716524"/>
                  <a:gd name="connsiteY119" fmla="*/ 1863090 h 2558272"/>
                  <a:gd name="connsiteX120" fmla="*/ 498948 w 2716524"/>
                  <a:gd name="connsiteY120" fmla="*/ 1835269 h 2558272"/>
                  <a:gd name="connsiteX121" fmla="*/ 471242 w 2716524"/>
                  <a:gd name="connsiteY121" fmla="*/ 1807478 h 2558272"/>
                  <a:gd name="connsiteX122" fmla="*/ 443511 w 2716524"/>
                  <a:gd name="connsiteY122" fmla="*/ 1807478 h 2558272"/>
                  <a:gd name="connsiteX123" fmla="*/ 443511 w 2716524"/>
                  <a:gd name="connsiteY123" fmla="*/ 1779657 h 2558272"/>
                  <a:gd name="connsiteX124" fmla="*/ 388071 w 2716524"/>
                  <a:gd name="connsiteY124" fmla="*/ 1807478 h 2558272"/>
                  <a:gd name="connsiteX125" fmla="*/ 304928 w 2716524"/>
                  <a:gd name="connsiteY125" fmla="*/ 1807478 h 2558272"/>
                  <a:gd name="connsiteX126" fmla="*/ 304928 w 2716524"/>
                  <a:gd name="connsiteY126" fmla="*/ 1751864 h 2558272"/>
                  <a:gd name="connsiteX127" fmla="*/ 277194 w 2716524"/>
                  <a:gd name="connsiteY127" fmla="*/ 1724043 h 2558272"/>
                  <a:gd name="connsiteX128" fmla="*/ 249461 w 2716524"/>
                  <a:gd name="connsiteY128" fmla="*/ 1696249 h 2558272"/>
                  <a:gd name="connsiteX129" fmla="*/ 221754 w 2716524"/>
                  <a:gd name="connsiteY129" fmla="*/ 1668428 h 2558272"/>
                  <a:gd name="connsiteX130" fmla="*/ 194021 w 2716524"/>
                  <a:gd name="connsiteY130" fmla="*/ 1640637 h 2558272"/>
                  <a:gd name="connsiteX131" fmla="*/ 166317 w 2716524"/>
                  <a:gd name="connsiteY131" fmla="*/ 1640637 h 2558272"/>
                  <a:gd name="connsiteX132" fmla="*/ 166317 w 2716524"/>
                  <a:gd name="connsiteY132" fmla="*/ 1612816 h 2558272"/>
                  <a:gd name="connsiteX133" fmla="*/ 138583 w 2716524"/>
                  <a:gd name="connsiteY133" fmla="*/ 1557202 h 2558272"/>
                  <a:gd name="connsiteX134" fmla="*/ 110877 w 2716524"/>
                  <a:gd name="connsiteY134" fmla="*/ 1557202 h 2558272"/>
                  <a:gd name="connsiteX135" fmla="*/ 55440 w 2716524"/>
                  <a:gd name="connsiteY135" fmla="*/ 1529411 h 2558272"/>
                  <a:gd name="connsiteX136" fmla="*/ 55440 w 2716524"/>
                  <a:gd name="connsiteY136" fmla="*/ 1501590 h 2558272"/>
                  <a:gd name="connsiteX137" fmla="*/ 55440 w 2716524"/>
                  <a:gd name="connsiteY137" fmla="*/ 1473796 h 2558272"/>
                  <a:gd name="connsiteX138" fmla="*/ 27706 w 2716524"/>
                  <a:gd name="connsiteY138" fmla="*/ 1445976 h 2558272"/>
                  <a:gd name="connsiteX139" fmla="*/ 0 w 2716524"/>
                  <a:gd name="connsiteY139" fmla="*/ 1445976 h 2558272"/>
                  <a:gd name="connsiteX140" fmla="*/ 0 w 2716524"/>
                  <a:gd name="connsiteY140" fmla="*/ 1334749 h 2558272"/>
                  <a:gd name="connsiteX141" fmla="*/ 27706 w 2716524"/>
                  <a:gd name="connsiteY141" fmla="*/ 1279137 h 2558272"/>
                  <a:gd name="connsiteX142" fmla="*/ 55440 w 2716524"/>
                  <a:gd name="connsiteY142" fmla="*/ 1195729 h 2558272"/>
                  <a:gd name="connsiteX143" fmla="*/ 83144 w 2716524"/>
                  <a:gd name="connsiteY143" fmla="*/ 1112296 h 2558272"/>
                  <a:gd name="connsiteX144" fmla="*/ 110877 w 2716524"/>
                  <a:gd name="connsiteY144" fmla="*/ 1084503 h 2558272"/>
                  <a:gd name="connsiteX145" fmla="*/ 138583 w 2716524"/>
                  <a:gd name="connsiteY145" fmla="*/ 1056682 h 2558272"/>
                  <a:gd name="connsiteX146" fmla="*/ 166317 w 2716524"/>
                  <a:gd name="connsiteY146" fmla="*/ 1084503 h 2558272"/>
                  <a:gd name="connsiteX147" fmla="*/ 221754 w 2716524"/>
                  <a:gd name="connsiteY147" fmla="*/ 1001070 h 2558272"/>
                  <a:gd name="connsiteX148" fmla="*/ 249461 w 2716524"/>
                  <a:gd name="connsiteY148" fmla="*/ 917635 h 2558272"/>
                  <a:gd name="connsiteX149" fmla="*/ 249461 w 2716524"/>
                  <a:gd name="connsiteY149" fmla="*/ 889844 h 2558272"/>
                  <a:gd name="connsiteX150" fmla="*/ 304928 w 2716524"/>
                  <a:gd name="connsiteY150" fmla="*/ 834229 h 2558272"/>
                  <a:gd name="connsiteX151" fmla="*/ 360365 w 2716524"/>
                  <a:gd name="connsiteY151" fmla="*/ 778617 h 2558272"/>
                  <a:gd name="connsiteX152" fmla="*/ 304928 w 2716524"/>
                  <a:gd name="connsiteY152" fmla="*/ 695182 h 2558272"/>
                  <a:gd name="connsiteX153" fmla="*/ 277194 w 2716524"/>
                  <a:gd name="connsiteY153" fmla="*/ 583956 h 2558272"/>
                  <a:gd name="connsiteX154" fmla="*/ 332631 w 2716524"/>
                  <a:gd name="connsiteY154" fmla="*/ 528341 h 2558272"/>
                  <a:gd name="connsiteX155" fmla="*/ 360365 w 2716524"/>
                  <a:gd name="connsiteY155" fmla="*/ 472729 h 2558272"/>
                  <a:gd name="connsiteX156" fmla="*/ 388071 w 2716524"/>
                  <a:gd name="connsiteY156" fmla="*/ 389324 h 2558272"/>
                  <a:gd name="connsiteX157" fmla="*/ 415805 w 2716524"/>
                  <a:gd name="connsiteY157" fmla="*/ 305889 h 2558272"/>
                  <a:gd name="connsiteX158" fmla="*/ 443511 w 2716524"/>
                  <a:gd name="connsiteY158" fmla="*/ 333709 h 2558272"/>
                  <a:gd name="connsiteX159" fmla="*/ 471242 w 2716524"/>
                  <a:gd name="connsiteY159" fmla="*/ 361503 h 2558272"/>
                  <a:gd name="connsiteX160" fmla="*/ 526682 w 2716524"/>
                  <a:gd name="connsiteY160" fmla="*/ 333709 h 2558272"/>
                  <a:gd name="connsiteX161" fmla="*/ 582121 w 2716524"/>
                  <a:gd name="connsiteY161" fmla="*/ 278095 h 2558272"/>
                  <a:gd name="connsiteX162" fmla="*/ 637559 w 2716524"/>
                  <a:gd name="connsiteY162" fmla="*/ 389324 h 2558272"/>
                  <a:gd name="connsiteX163" fmla="*/ 692998 w 2716524"/>
                  <a:gd name="connsiteY163" fmla="*/ 472729 h 2558272"/>
                  <a:gd name="connsiteX164" fmla="*/ 692998 w 2716524"/>
                  <a:gd name="connsiteY164" fmla="*/ 444936 h 2558272"/>
                  <a:gd name="connsiteX165" fmla="*/ 720702 w 2716524"/>
                  <a:gd name="connsiteY165" fmla="*/ 444936 h 2558272"/>
                  <a:gd name="connsiteX166" fmla="*/ 748436 w 2716524"/>
                  <a:gd name="connsiteY166" fmla="*/ 472729 h 2558272"/>
                  <a:gd name="connsiteX167" fmla="*/ 831582 w 2716524"/>
                  <a:gd name="connsiteY167" fmla="*/ 389324 h 2558272"/>
                  <a:gd name="connsiteX168" fmla="*/ 887019 w 2716524"/>
                  <a:gd name="connsiteY168" fmla="*/ 305889 h 2558272"/>
                  <a:gd name="connsiteX169" fmla="*/ 831582 w 2716524"/>
                  <a:gd name="connsiteY169" fmla="*/ 278095 h 2558272"/>
                  <a:gd name="connsiteX170" fmla="*/ 803875 w 2716524"/>
                  <a:gd name="connsiteY170" fmla="*/ 278095 h 2558272"/>
                  <a:gd name="connsiteX171" fmla="*/ 831582 w 2716524"/>
                  <a:gd name="connsiteY171" fmla="*/ 55642 h 2558272"/>
                  <a:gd name="connsiteX172" fmla="*/ 887019 w 2716524"/>
                  <a:gd name="connsiteY172" fmla="*/ 27821 h 2558272"/>
                  <a:gd name="connsiteX173" fmla="*/ 942459 w 2716524"/>
                  <a:gd name="connsiteY173" fmla="*/ 0 h 255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716524" h="2558272">
                    <a:moveTo>
                      <a:pt x="942459" y="0"/>
                    </a:moveTo>
                    <a:lnTo>
                      <a:pt x="1025629" y="111257"/>
                    </a:lnTo>
                    <a:lnTo>
                      <a:pt x="1053336" y="250277"/>
                    </a:lnTo>
                    <a:lnTo>
                      <a:pt x="997896" y="250277"/>
                    </a:lnTo>
                    <a:lnTo>
                      <a:pt x="970192" y="278095"/>
                    </a:lnTo>
                    <a:lnTo>
                      <a:pt x="970192" y="305889"/>
                    </a:lnTo>
                    <a:lnTo>
                      <a:pt x="997896" y="278095"/>
                    </a:lnTo>
                    <a:lnTo>
                      <a:pt x="1053336" y="305889"/>
                    </a:lnTo>
                    <a:lnTo>
                      <a:pt x="1108773" y="389324"/>
                    </a:lnTo>
                    <a:lnTo>
                      <a:pt x="1136506" y="472729"/>
                    </a:lnTo>
                    <a:lnTo>
                      <a:pt x="1191946" y="500550"/>
                    </a:lnTo>
                    <a:lnTo>
                      <a:pt x="1219650" y="500550"/>
                    </a:lnTo>
                    <a:lnTo>
                      <a:pt x="1219650" y="472729"/>
                    </a:lnTo>
                    <a:lnTo>
                      <a:pt x="1247383" y="500550"/>
                    </a:lnTo>
                    <a:lnTo>
                      <a:pt x="1275090" y="528341"/>
                    </a:lnTo>
                    <a:lnTo>
                      <a:pt x="1302823" y="528341"/>
                    </a:lnTo>
                    <a:lnTo>
                      <a:pt x="1330557" y="417115"/>
                    </a:lnTo>
                    <a:lnTo>
                      <a:pt x="1358260" y="305889"/>
                    </a:lnTo>
                    <a:lnTo>
                      <a:pt x="1469140" y="222483"/>
                    </a:lnTo>
                    <a:lnTo>
                      <a:pt x="1580017" y="222483"/>
                    </a:lnTo>
                    <a:lnTo>
                      <a:pt x="1663188" y="194662"/>
                    </a:lnTo>
                    <a:lnTo>
                      <a:pt x="1690894" y="222483"/>
                    </a:lnTo>
                    <a:lnTo>
                      <a:pt x="1746331" y="250277"/>
                    </a:lnTo>
                    <a:lnTo>
                      <a:pt x="1829505" y="222483"/>
                    </a:lnTo>
                    <a:lnTo>
                      <a:pt x="1912648" y="222483"/>
                    </a:lnTo>
                    <a:lnTo>
                      <a:pt x="1940382" y="194662"/>
                    </a:lnTo>
                    <a:lnTo>
                      <a:pt x="1968088" y="194662"/>
                    </a:lnTo>
                    <a:lnTo>
                      <a:pt x="2078965" y="417115"/>
                    </a:lnTo>
                    <a:lnTo>
                      <a:pt x="2023525" y="444936"/>
                    </a:lnTo>
                    <a:lnTo>
                      <a:pt x="2051259" y="472729"/>
                    </a:lnTo>
                    <a:lnTo>
                      <a:pt x="2078965" y="500550"/>
                    </a:lnTo>
                    <a:lnTo>
                      <a:pt x="2051259" y="556162"/>
                    </a:lnTo>
                    <a:lnTo>
                      <a:pt x="2189842" y="444936"/>
                    </a:lnTo>
                    <a:lnTo>
                      <a:pt x="2189842" y="472729"/>
                    </a:lnTo>
                    <a:lnTo>
                      <a:pt x="2189842" y="528341"/>
                    </a:lnTo>
                    <a:lnTo>
                      <a:pt x="2300746" y="695182"/>
                    </a:lnTo>
                    <a:lnTo>
                      <a:pt x="2383890" y="862023"/>
                    </a:lnTo>
                    <a:lnTo>
                      <a:pt x="2411623" y="917635"/>
                    </a:lnTo>
                    <a:lnTo>
                      <a:pt x="2439330" y="945456"/>
                    </a:lnTo>
                    <a:lnTo>
                      <a:pt x="2439330" y="973249"/>
                    </a:lnTo>
                    <a:lnTo>
                      <a:pt x="2494769" y="973249"/>
                    </a:lnTo>
                    <a:lnTo>
                      <a:pt x="2494769" y="945456"/>
                    </a:lnTo>
                    <a:lnTo>
                      <a:pt x="2550206" y="917635"/>
                    </a:lnTo>
                    <a:lnTo>
                      <a:pt x="2605646" y="917635"/>
                    </a:lnTo>
                    <a:lnTo>
                      <a:pt x="2661084" y="945456"/>
                    </a:lnTo>
                    <a:lnTo>
                      <a:pt x="2716524" y="1001070"/>
                    </a:lnTo>
                    <a:lnTo>
                      <a:pt x="2633380" y="1112296"/>
                    </a:lnTo>
                    <a:lnTo>
                      <a:pt x="2550206" y="1223523"/>
                    </a:lnTo>
                    <a:lnTo>
                      <a:pt x="2522503" y="1306956"/>
                    </a:lnTo>
                    <a:lnTo>
                      <a:pt x="2577940" y="1306956"/>
                    </a:lnTo>
                    <a:lnTo>
                      <a:pt x="2605646" y="1334749"/>
                    </a:lnTo>
                    <a:lnTo>
                      <a:pt x="2577940" y="1418185"/>
                    </a:lnTo>
                    <a:lnTo>
                      <a:pt x="2550206" y="1529411"/>
                    </a:lnTo>
                    <a:lnTo>
                      <a:pt x="2577940" y="1557202"/>
                    </a:lnTo>
                    <a:lnTo>
                      <a:pt x="2577940" y="1585023"/>
                    </a:lnTo>
                    <a:lnTo>
                      <a:pt x="2550206" y="1612816"/>
                    </a:lnTo>
                    <a:lnTo>
                      <a:pt x="2522503" y="1640637"/>
                    </a:lnTo>
                    <a:lnTo>
                      <a:pt x="2494769" y="1612816"/>
                    </a:lnTo>
                    <a:lnTo>
                      <a:pt x="2439330" y="1557202"/>
                    </a:lnTo>
                    <a:lnTo>
                      <a:pt x="2411623" y="1557202"/>
                    </a:lnTo>
                    <a:lnTo>
                      <a:pt x="2383890" y="1585023"/>
                    </a:lnTo>
                    <a:lnTo>
                      <a:pt x="2356186" y="1557202"/>
                    </a:lnTo>
                    <a:lnTo>
                      <a:pt x="2356186" y="1529411"/>
                    </a:lnTo>
                    <a:lnTo>
                      <a:pt x="2328452" y="1529411"/>
                    </a:lnTo>
                    <a:lnTo>
                      <a:pt x="2273013" y="1557202"/>
                    </a:lnTo>
                    <a:lnTo>
                      <a:pt x="2245279" y="1501590"/>
                    </a:lnTo>
                    <a:lnTo>
                      <a:pt x="2189842" y="1557202"/>
                    </a:lnTo>
                    <a:lnTo>
                      <a:pt x="2162136" y="1529411"/>
                    </a:lnTo>
                    <a:lnTo>
                      <a:pt x="2162136" y="1445976"/>
                    </a:lnTo>
                    <a:lnTo>
                      <a:pt x="1968088" y="1306956"/>
                    </a:lnTo>
                    <a:lnTo>
                      <a:pt x="1774065" y="1251344"/>
                    </a:lnTo>
                    <a:lnTo>
                      <a:pt x="1774065" y="1362570"/>
                    </a:lnTo>
                    <a:lnTo>
                      <a:pt x="1829505" y="1473796"/>
                    </a:lnTo>
                    <a:lnTo>
                      <a:pt x="1829505" y="1612816"/>
                    </a:lnTo>
                    <a:lnTo>
                      <a:pt x="1774065" y="1696249"/>
                    </a:lnTo>
                    <a:lnTo>
                      <a:pt x="1774065" y="1751864"/>
                    </a:lnTo>
                    <a:lnTo>
                      <a:pt x="1801771" y="1807478"/>
                    </a:lnTo>
                    <a:lnTo>
                      <a:pt x="1718628" y="1835269"/>
                    </a:lnTo>
                    <a:lnTo>
                      <a:pt x="1663188" y="1835269"/>
                    </a:lnTo>
                    <a:lnTo>
                      <a:pt x="1580017" y="1946495"/>
                    </a:lnTo>
                    <a:lnTo>
                      <a:pt x="1552311" y="2057752"/>
                    </a:lnTo>
                    <a:lnTo>
                      <a:pt x="1580017" y="2085543"/>
                    </a:lnTo>
                    <a:lnTo>
                      <a:pt x="1607750" y="2085543"/>
                    </a:lnTo>
                    <a:lnTo>
                      <a:pt x="1635454" y="2085543"/>
                    </a:lnTo>
                    <a:lnTo>
                      <a:pt x="1663188" y="2113364"/>
                    </a:lnTo>
                    <a:lnTo>
                      <a:pt x="1718628" y="2113364"/>
                    </a:lnTo>
                    <a:lnTo>
                      <a:pt x="1718628" y="2085543"/>
                    </a:lnTo>
                    <a:lnTo>
                      <a:pt x="1746331" y="2029931"/>
                    </a:lnTo>
                    <a:lnTo>
                      <a:pt x="1829505" y="2029931"/>
                    </a:lnTo>
                    <a:lnTo>
                      <a:pt x="1857208" y="2029931"/>
                    </a:lnTo>
                    <a:lnTo>
                      <a:pt x="1884942" y="2002137"/>
                    </a:lnTo>
                    <a:lnTo>
                      <a:pt x="1912648" y="2002137"/>
                    </a:lnTo>
                    <a:lnTo>
                      <a:pt x="1940382" y="2057752"/>
                    </a:lnTo>
                    <a:lnTo>
                      <a:pt x="1968088" y="2113364"/>
                    </a:lnTo>
                    <a:lnTo>
                      <a:pt x="1857208" y="2224590"/>
                    </a:lnTo>
                    <a:lnTo>
                      <a:pt x="1718628" y="2335819"/>
                    </a:lnTo>
                    <a:lnTo>
                      <a:pt x="1690894" y="2419224"/>
                    </a:lnTo>
                    <a:lnTo>
                      <a:pt x="1663188" y="2474836"/>
                    </a:lnTo>
                    <a:lnTo>
                      <a:pt x="1496871" y="2530451"/>
                    </a:lnTo>
                    <a:lnTo>
                      <a:pt x="1441434" y="2530451"/>
                    </a:lnTo>
                    <a:lnTo>
                      <a:pt x="1385994" y="2558272"/>
                    </a:lnTo>
                    <a:lnTo>
                      <a:pt x="1330557" y="2502657"/>
                    </a:lnTo>
                    <a:lnTo>
                      <a:pt x="1302823" y="2447045"/>
                    </a:lnTo>
                    <a:lnTo>
                      <a:pt x="1164213" y="2419224"/>
                    </a:lnTo>
                    <a:lnTo>
                      <a:pt x="1136506" y="2307998"/>
                    </a:lnTo>
                    <a:lnTo>
                      <a:pt x="1081069" y="2307998"/>
                    </a:lnTo>
                    <a:lnTo>
                      <a:pt x="1081069" y="2224590"/>
                    </a:lnTo>
                    <a:lnTo>
                      <a:pt x="1081069" y="2196772"/>
                    </a:lnTo>
                    <a:lnTo>
                      <a:pt x="970192" y="2196772"/>
                    </a:lnTo>
                    <a:lnTo>
                      <a:pt x="914753" y="2224590"/>
                    </a:lnTo>
                    <a:lnTo>
                      <a:pt x="831582" y="2085543"/>
                    </a:lnTo>
                    <a:lnTo>
                      <a:pt x="776142" y="2002137"/>
                    </a:lnTo>
                    <a:lnTo>
                      <a:pt x="720702" y="2029931"/>
                    </a:lnTo>
                    <a:lnTo>
                      <a:pt x="637559" y="2029931"/>
                    </a:lnTo>
                    <a:lnTo>
                      <a:pt x="637559" y="2002137"/>
                    </a:lnTo>
                    <a:lnTo>
                      <a:pt x="637559" y="1974316"/>
                    </a:lnTo>
                    <a:lnTo>
                      <a:pt x="582121" y="1946495"/>
                    </a:lnTo>
                    <a:lnTo>
                      <a:pt x="554388" y="1946495"/>
                    </a:lnTo>
                    <a:lnTo>
                      <a:pt x="526682" y="1890883"/>
                    </a:lnTo>
                    <a:lnTo>
                      <a:pt x="526682" y="1863090"/>
                    </a:lnTo>
                    <a:lnTo>
                      <a:pt x="498948" y="1835269"/>
                    </a:lnTo>
                    <a:lnTo>
                      <a:pt x="471242" y="1807478"/>
                    </a:lnTo>
                    <a:lnTo>
                      <a:pt x="443511" y="1807478"/>
                    </a:lnTo>
                    <a:lnTo>
                      <a:pt x="443511" y="1779657"/>
                    </a:lnTo>
                    <a:lnTo>
                      <a:pt x="388071" y="1807478"/>
                    </a:lnTo>
                    <a:lnTo>
                      <a:pt x="304928" y="1807478"/>
                    </a:lnTo>
                    <a:lnTo>
                      <a:pt x="304928" y="1751864"/>
                    </a:lnTo>
                    <a:lnTo>
                      <a:pt x="277194" y="1724043"/>
                    </a:lnTo>
                    <a:lnTo>
                      <a:pt x="249461" y="1696249"/>
                    </a:lnTo>
                    <a:lnTo>
                      <a:pt x="221754" y="1668428"/>
                    </a:lnTo>
                    <a:lnTo>
                      <a:pt x="194021" y="1640637"/>
                    </a:lnTo>
                    <a:lnTo>
                      <a:pt x="166317" y="1640637"/>
                    </a:lnTo>
                    <a:lnTo>
                      <a:pt x="166317" y="1612816"/>
                    </a:lnTo>
                    <a:lnTo>
                      <a:pt x="138583" y="1557202"/>
                    </a:lnTo>
                    <a:lnTo>
                      <a:pt x="110877" y="1557202"/>
                    </a:lnTo>
                    <a:lnTo>
                      <a:pt x="55440" y="1529411"/>
                    </a:lnTo>
                    <a:lnTo>
                      <a:pt x="55440" y="1501590"/>
                    </a:lnTo>
                    <a:lnTo>
                      <a:pt x="55440" y="1473796"/>
                    </a:lnTo>
                    <a:lnTo>
                      <a:pt x="27706" y="1445976"/>
                    </a:lnTo>
                    <a:lnTo>
                      <a:pt x="0" y="1445976"/>
                    </a:lnTo>
                    <a:lnTo>
                      <a:pt x="0" y="1334749"/>
                    </a:lnTo>
                    <a:lnTo>
                      <a:pt x="27706" y="1279137"/>
                    </a:lnTo>
                    <a:lnTo>
                      <a:pt x="55440" y="1195729"/>
                    </a:lnTo>
                    <a:lnTo>
                      <a:pt x="83144" y="1112296"/>
                    </a:lnTo>
                    <a:lnTo>
                      <a:pt x="110877" y="1084503"/>
                    </a:lnTo>
                    <a:lnTo>
                      <a:pt x="138583" y="1056682"/>
                    </a:lnTo>
                    <a:lnTo>
                      <a:pt x="166317" y="1084503"/>
                    </a:lnTo>
                    <a:lnTo>
                      <a:pt x="221754" y="1001070"/>
                    </a:lnTo>
                    <a:lnTo>
                      <a:pt x="249461" y="917635"/>
                    </a:lnTo>
                    <a:lnTo>
                      <a:pt x="249461" y="889844"/>
                    </a:lnTo>
                    <a:lnTo>
                      <a:pt x="304928" y="834229"/>
                    </a:lnTo>
                    <a:lnTo>
                      <a:pt x="360365" y="778617"/>
                    </a:lnTo>
                    <a:lnTo>
                      <a:pt x="304928" y="695182"/>
                    </a:lnTo>
                    <a:lnTo>
                      <a:pt x="277194" y="583956"/>
                    </a:lnTo>
                    <a:lnTo>
                      <a:pt x="332631" y="528341"/>
                    </a:lnTo>
                    <a:lnTo>
                      <a:pt x="360365" y="472729"/>
                    </a:lnTo>
                    <a:lnTo>
                      <a:pt x="388071" y="389324"/>
                    </a:lnTo>
                    <a:lnTo>
                      <a:pt x="415805" y="305889"/>
                    </a:lnTo>
                    <a:lnTo>
                      <a:pt x="443511" y="333709"/>
                    </a:lnTo>
                    <a:lnTo>
                      <a:pt x="471242" y="361503"/>
                    </a:lnTo>
                    <a:lnTo>
                      <a:pt x="526682" y="333709"/>
                    </a:lnTo>
                    <a:lnTo>
                      <a:pt x="582121" y="278095"/>
                    </a:lnTo>
                    <a:lnTo>
                      <a:pt x="637559" y="389324"/>
                    </a:lnTo>
                    <a:lnTo>
                      <a:pt x="692998" y="472729"/>
                    </a:lnTo>
                    <a:lnTo>
                      <a:pt x="692998" y="444936"/>
                    </a:lnTo>
                    <a:lnTo>
                      <a:pt x="720702" y="444936"/>
                    </a:lnTo>
                    <a:lnTo>
                      <a:pt x="748436" y="472729"/>
                    </a:lnTo>
                    <a:lnTo>
                      <a:pt x="831582" y="389324"/>
                    </a:lnTo>
                    <a:lnTo>
                      <a:pt x="887019" y="305889"/>
                    </a:lnTo>
                    <a:lnTo>
                      <a:pt x="831582" y="278095"/>
                    </a:lnTo>
                    <a:lnTo>
                      <a:pt x="803875" y="278095"/>
                    </a:lnTo>
                    <a:lnTo>
                      <a:pt x="831582" y="55642"/>
                    </a:lnTo>
                    <a:lnTo>
                      <a:pt x="887019" y="27821"/>
                    </a:lnTo>
                    <a:lnTo>
                      <a:pt x="942459" y="0"/>
                    </a:lnTo>
                    <a:close/>
                  </a:path>
                </a:pathLst>
              </a:custGeom>
              <a:solidFill>
                <a:srgbClr val="FFF0CD"/>
              </a:solidFill>
              <a:ln w="12700"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11" name="TextBox 210">
              <a:extLst>
                <a:ext uri="{FF2B5EF4-FFF2-40B4-BE49-F238E27FC236}">
                  <a16:creationId xmlns:a16="http://schemas.microsoft.com/office/drawing/2014/main" id="{B23DB437-4ED5-4145-85BE-CBC971381A29}"/>
                </a:ext>
              </a:extLst>
            </p:cNvPr>
            <p:cNvSpPr txBox="1"/>
            <p:nvPr/>
          </p:nvSpPr>
          <p:spPr>
            <a:xfrm>
              <a:off x="2410655" y="4253016"/>
              <a:ext cx="1861262" cy="381279"/>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Калининградская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12" name="Овал 196">
              <a:extLst>
                <a:ext uri="{FF2B5EF4-FFF2-40B4-BE49-F238E27FC236}">
                  <a16:creationId xmlns:a16="http://schemas.microsoft.com/office/drawing/2014/main" id="{4F74F4A6-8481-44D6-97AE-E510968FAF28}"/>
                </a:ext>
              </a:extLst>
            </p:cNvPr>
            <p:cNvSpPr>
              <a:spLocks noChangeAspect="1"/>
            </p:cNvSpPr>
            <p:nvPr/>
          </p:nvSpPr>
          <p:spPr>
            <a:xfrm>
              <a:off x="4296288" y="4117244"/>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21</a:t>
              </a:r>
            </a:p>
          </p:txBody>
        </p:sp>
        <p:sp>
          <p:nvSpPr>
            <p:cNvPr id="213" name="TextBox 212">
              <a:extLst>
                <a:ext uri="{FF2B5EF4-FFF2-40B4-BE49-F238E27FC236}">
                  <a16:creationId xmlns:a16="http://schemas.microsoft.com/office/drawing/2014/main" id="{DC831E7D-0117-4F94-91C1-9886E477B91D}"/>
                </a:ext>
              </a:extLst>
            </p:cNvPr>
            <p:cNvSpPr txBox="1"/>
            <p:nvPr/>
          </p:nvSpPr>
          <p:spPr>
            <a:xfrm>
              <a:off x="10434991" y="5087149"/>
              <a:ext cx="1861262" cy="381279"/>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Архангельская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14" name="Овал 300">
              <a:extLst>
                <a:ext uri="{FF2B5EF4-FFF2-40B4-BE49-F238E27FC236}">
                  <a16:creationId xmlns:a16="http://schemas.microsoft.com/office/drawing/2014/main" id="{935F21BC-FB71-4DC3-8BB6-43DB3D8CB041}"/>
                </a:ext>
              </a:extLst>
            </p:cNvPr>
            <p:cNvSpPr>
              <a:spLocks noChangeAspect="1"/>
            </p:cNvSpPr>
            <p:nvPr/>
          </p:nvSpPr>
          <p:spPr>
            <a:xfrm>
              <a:off x="10105043" y="4882675"/>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19</a:t>
              </a:r>
            </a:p>
          </p:txBody>
        </p:sp>
        <p:sp>
          <p:nvSpPr>
            <p:cNvPr id="215" name="TextBox 214">
              <a:extLst>
                <a:ext uri="{FF2B5EF4-FFF2-40B4-BE49-F238E27FC236}">
                  <a16:creationId xmlns:a16="http://schemas.microsoft.com/office/drawing/2014/main" id="{CB29C656-C8BE-4E00-9EDB-D02A0FAB35D8}"/>
                </a:ext>
              </a:extLst>
            </p:cNvPr>
            <p:cNvSpPr txBox="1"/>
            <p:nvPr/>
          </p:nvSpPr>
          <p:spPr>
            <a:xfrm>
              <a:off x="7304786" y="6197902"/>
              <a:ext cx="1861262" cy="381279"/>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Вологодская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16" name="Овал 302">
              <a:extLst>
                <a:ext uri="{FF2B5EF4-FFF2-40B4-BE49-F238E27FC236}">
                  <a16:creationId xmlns:a16="http://schemas.microsoft.com/office/drawing/2014/main" id="{1D5DA696-A63D-4F7C-B367-A7F542642EB8}"/>
                </a:ext>
              </a:extLst>
            </p:cNvPr>
            <p:cNvSpPr>
              <a:spLocks noChangeAspect="1"/>
            </p:cNvSpPr>
            <p:nvPr/>
          </p:nvSpPr>
          <p:spPr>
            <a:xfrm>
              <a:off x="9190419" y="6062131"/>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a:t>
              </a:r>
            </a:p>
          </p:txBody>
        </p:sp>
        <p:sp>
          <p:nvSpPr>
            <p:cNvPr id="217" name="TextBox 216">
              <a:extLst>
                <a:ext uri="{FF2B5EF4-FFF2-40B4-BE49-F238E27FC236}">
                  <a16:creationId xmlns:a16="http://schemas.microsoft.com/office/drawing/2014/main" id="{D6E4D880-AEE0-484F-87EE-D43CA8D291EF}"/>
                </a:ext>
              </a:extLst>
            </p:cNvPr>
            <p:cNvSpPr txBox="1"/>
            <p:nvPr/>
          </p:nvSpPr>
          <p:spPr>
            <a:xfrm>
              <a:off x="8297115" y="5038325"/>
              <a:ext cx="1861262" cy="381279"/>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Ленинградская</a:t>
              </a:r>
              <a:b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18" name="Овал 304">
              <a:extLst>
                <a:ext uri="{FF2B5EF4-FFF2-40B4-BE49-F238E27FC236}">
                  <a16:creationId xmlns:a16="http://schemas.microsoft.com/office/drawing/2014/main" id="{9B43F26F-90D8-4C92-9654-D3A581E0D305}"/>
                </a:ext>
              </a:extLst>
            </p:cNvPr>
            <p:cNvSpPr>
              <a:spLocks noChangeAspect="1"/>
            </p:cNvSpPr>
            <p:nvPr/>
          </p:nvSpPr>
          <p:spPr>
            <a:xfrm>
              <a:off x="7967167" y="4833852"/>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22</a:t>
              </a:r>
            </a:p>
          </p:txBody>
        </p:sp>
        <p:sp>
          <p:nvSpPr>
            <p:cNvPr id="219" name="TextBox 218">
              <a:extLst>
                <a:ext uri="{FF2B5EF4-FFF2-40B4-BE49-F238E27FC236}">
                  <a16:creationId xmlns:a16="http://schemas.microsoft.com/office/drawing/2014/main" id="{42A62616-A353-4371-8813-244F12F4845E}"/>
                </a:ext>
              </a:extLst>
            </p:cNvPr>
            <p:cNvSpPr txBox="1"/>
            <p:nvPr/>
          </p:nvSpPr>
          <p:spPr>
            <a:xfrm>
              <a:off x="11352619" y="2535767"/>
              <a:ext cx="1861262" cy="381279"/>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Мурманская</a:t>
              </a:r>
              <a:b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20" name="Овал 306">
              <a:extLst>
                <a:ext uri="{FF2B5EF4-FFF2-40B4-BE49-F238E27FC236}">
                  <a16:creationId xmlns:a16="http://schemas.microsoft.com/office/drawing/2014/main" id="{6CFF7B53-6CDF-4EF6-9833-AF8182F2B67E}"/>
                </a:ext>
              </a:extLst>
            </p:cNvPr>
            <p:cNvSpPr>
              <a:spLocks noChangeAspect="1"/>
            </p:cNvSpPr>
            <p:nvPr/>
          </p:nvSpPr>
          <p:spPr>
            <a:xfrm>
              <a:off x="11022668" y="2331294"/>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23</a:t>
              </a:r>
            </a:p>
          </p:txBody>
        </p:sp>
        <p:sp>
          <p:nvSpPr>
            <p:cNvPr id="221" name="TextBox 220">
              <a:extLst>
                <a:ext uri="{FF2B5EF4-FFF2-40B4-BE49-F238E27FC236}">
                  <a16:creationId xmlns:a16="http://schemas.microsoft.com/office/drawing/2014/main" id="{F3D15DA3-1053-4F54-9AAC-DDE10BAFF731}"/>
                </a:ext>
              </a:extLst>
            </p:cNvPr>
            <p:cNvSpPr txBox="1"/>
            <p:nvPr/>
          </p:nvSpPr>
          <p:spPr>
            <a:xfrm>
              <a:off x="14423537" y="5463320"/>
              <a:ext cx="1861262" cy="190639"/>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Ненецкий АО</a:t>
              </a:r>
            </a:p>
          </p:txBody>
        </p:sp>
        <p:sp>
          <p:nvSpPr>
            <p:cNvPr id="222" name="Овал 308">
              <a:extLst>
                <a:ext uri="{FF2B5EF4-FFF2-40B4-BE49-F238E27FC236}">
                  <a16:creationId xmlns:a16="http://schemas.microsoft.com/office/drawing/2014/main" id="{5B8C3D38-474B-40DC-8BA7-D8E4AE52EADC}"/>
                </a:ext>
              </a:extLst>
            </p:cNvPr>
            <p:cNvSpPr>
              <a:spLocks noChangeAspect="1"/>
            </p:cNvSpPr>
            <p:nvPr/>
          </p:nvSpPr>
          <p:spPr>
            <a:xfrm>
              <a:off x="14093587" y="5046473"/>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24</a:t>
              </a:r>
            </a:p>
          </p:txBody>
        </p:sp>
        <p:sp>
          <p:nvSpPr>
            <p:cNvPr id="223" name="TextBox 222">
              <a:extLst>
                <a:ext uri="{FF2B5EF4-FFF2-40B4-BE49-F238E27FC236}">
                  <a16:creationId xmlns:a16="http://schemas.microsoft.com/office/drawing/2014/main" id="{65B3A525-1A1B-46BB-A1CD-01BD7256B35E}"/>
                </a:ext>
              </a:extLst>
            </p:cNvPr>
            <p:cNvSpPr txBox="1"/>
            <p:nvPr/>
          </p:nvSpPr>
          <p:spPr>
            <a:xfrm>
              <a:off x="5742505" y="5501978"/>
              <a:ext cx="1861262" cy="381279"/>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Новгородская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24" name="Овал 310">
              <a:extLst>
                <a:ext uri="{FF2B5EF4-FFF2-40B4-BE49-F238E27FC236}">
                  <a16:creationId xmlns:a16="http://schemas.microsoft.com/office/drawing/2014/main" id="{4F1DD583-367E-444D-A142-0846BD99CE2E}"/>
                </a:ext>
              </a:extLst>
            </p:cNvPr>
            <p:cNvSpPr>
              <a:spLocks noChangeAspect="1"/>
            </p:cNvSpPr>
            <p:nvPr/>
          </p:nvSpPr>
          <p:spPr>
            <a:xfrm>
              <a:off x="7628138" y="5366206"/>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25</a:t>
              </a:r>
            </a:p>
          </p:txBody>
        </p:sp>
        <p:sp>
          <p:nvSpPr>
            <p:cNvPr id="225" name="TextBox 224">
              <a:extLst>
                <a:ext uri="{FF2B5EF4-FFF2-40B4-BE49-F238E27FC236}">
                  <a16:creationId xmlns:a16="http://schemas.microsoft.com/office/drawing/2014/main" id="{1B1A8F4A-8AB2-4CBA-8503-2B27C354E1C5}"/>
                </a:ext>
              </a:extLst>
            </p:cNvPr>
            <p:cNvSpPr txBox="1"/>
            <p:nvPr/>
          </p:nvSpPr>
          <p:spPr>
            <a:xfrm>
              <a:off x="4674288" y="4843391"/>
              <a:ext cx="1861262" cy="381279"/>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Псковская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26" name="Овал 312">
              <a:extLst>
                <a:ext uri="{FF2B5EF4-FFF2-40B4-BE49-F238E27FC236}">
                  <a16:creationId xmlns:a16="http://schemas.microsoft.com/office/drawing/2014/main" id="{C1ED8743-91D3-4009-89D3-1E672A151DD7}"/>
                </a:ext>
              </a:extLst>
            </p:cNvPr>
            <p:cNvSpPr>
              <a:spLocks noChangeAspect="1"/>
            </p:cNvSpPr>
            <p:nvPr/>
          </p:nvSpPr>
          <p:spPr>
            <a:xfrm>
              <a:off x="6559922" y="4707620"/>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26</a:t>
              </a:r>
            </a:p>
          </p:txBody>
        </p:sp>
        <p:sp>
          <p:nvSpPr>
            <p:cNvPr id="227" name="TextBox 226">
              <a:extLst>
                <a:ext uri="{FF2B5EF4-FFF2-40B4-BE49-F238E27FC236}">
                  <a16:creationId xmlns:a16="http://schemas.microsoft.com/office/drawing/2014/main" id="{74E1A8E2-9324-4A46-8C02-27F151FCA66E}"/>
                </a:ext>
              </a:extLst>
            </p:cNvPr>
            <p:cNvSpPr txBox="1"/>
            <p:nvPr/>
          </p:nvSpPr>
          <p:spPr>
            <a:xfrm>
              <a:off x="7882829" y="3196551"/>
              <a:ext cx="1861261" cy="391321"/>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Республика</a:t>
              </a:r>
              <a:b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Карелия</a:t>
              </a:r>
            </a:p>
          </p:txBody>
        </p:sp>
        <p:sp>
          <p:nvSpPr>
            <p:cNvPr id="228" name="Овал 314">
              <a:extLst>
                <a:ext uri="{FF2B5EF4-FFF2-40B4-BE49-F238E27FC236}">
                  <a16:creationId xmlns:a16="http://schemas.microsoft.com/office/drawing/2014/main" id="{15592EDB-3305-485A-B423-5300CFB0CA0E}"/>
                </a:ext>
              </a:extLst>
            </p:cNvPr>
            <p:cNvSpPr>
              <a:spLocks noChangeAspect="1"/>
            </p:cNvSpPr>
            <p:nvPr/>
          </p:nvSpPr>
          <p:spPr>
            <a:xfrm>
              <a:off x="9768464" y="3060779"/>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27</a:t>
              </a:r>
            </a:p>
          </p:txBody>
        </p:sp>
        <p:sp>
          <p:nvSpPr>
            <p:cNvPr id="229" name="TextBox 228">
              <a:extLst>
                <a:ext uri="{FF2B5EF4-FFF2-40B4-BE49-F238E27FC236}">
                  <a16:creationId xmlns:a16="http://schemas.microsoft.com/office/drawing/2014/main" id="{9F53A43A-6E08-4AA9-A644-ABBB3466A8D1}"/>
                </a:ext>
              </a:extLst>
            </p:cNvPr>
            <p:cNvSpPr txBox="1"/>
            <p:nvPr/>
          </p:nvSpPr>
          <p:spPr>
            <a:xfrm>
              <a:off x="13162957" y="6375244"/>
              <a:ext cx="1861261" cy="195660"/>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white"/>
                  </a:solidFill>
                  <a:effectLst/>
                  <a:uLnTx/>
                  <a:uFillTx/>
                  <a:cs typeface="Arial" panose="020B0604020202020204" pitchFamily="34" charset="0"/>
                </a:rPr>
                <a:t>Республика Коми</a:t>
              </a:r>
            </a:p>
          </p:txBody>
        </p:sp>
        <p:sp>
          <p:nvSpPr>
            <p:cNvPr id="230" name="Овал 316">
              <a:extLst>
                <a:ext uri="{FF2B5EF4-FFF2-40B4-BE49-F238E27FC236}">
                  <a16:creationId xmlns:a16="http://schemas.microsoft.com/office/drawing/2014/main" id="{A7A885AF-645C-4A10-B310-80F395A64C3C}"/>
                </a:ext>
              </a:extLst>
            </p:cNvPr>
            <p:cNvSpPr>
              <a:spLocks noChangeAspect="1"/>
            </p:cNvSpPr>
            <p:nvPr/>
          </p:nvSpPr>
          <p:spPr>
            <a:xfrm>
              <a:off x="12751731" y="6451582"/>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28</a:t>
              </a:r>
            </a:p>
          </p:txBody>
        </p:sp>
        <p:sp>
          <p:nvSpPr>
            <p:cNvPr id="231" name="TextBox 230">
              <a:extLst>
                <a:ext uri="{FF2B5EF4-FFF2-40B4-BE49-F238E27FC236}">
                  <a16:creationId xmlns:a16="http://schemas.microsoft.com/office/drawing/2014/main" id="{31ACA00B-53AC-49B4-8034-E41F1591FA7C}"/>
                </a:ext>
              </a:extLst>
            </p:cNvPr>
            <p:cNvSpPr txBox="1"/>
            <p:nvPr/>
          </p:nvSpPr>
          <p:spPr>
            <a:xfrm>
              <a:off x="7941424" y="4307010"/>
              <a:ext cx="1861262" cy="190639"/>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Санкт-Петербург</a:t>
              </a:r>
            </a:p>
          </p:txBody>
        </p:sp>
        <p:sp>
          <p:nvSpPr>
            <p:cNvPr id="232" name="Овал 318">
              <a:extLst>
                <a:ext uri="{FF2B5EF4-FFF2-40B4-BE49-F238E27FC236}">
                  <a16:creationId xmlns:a16="http://schemas.microsoft.com/office/drawing/2014/main" id="{8BB3A3B9-7EBE-4828-9DE7-7ED6489262AE}"/>
                </a:ext>
              </a:extLst>
            </p:cNvPr>
            <p:cNvSpPr>
              <a:spLocks noChangeAspect="1"/>
            </p:cNvSpPr>
            <p:nvPr/>
          </p:nvSpPr>
          <p:spPr>
            <a:xfrm>
              <a:off x="7639255" y="4271888"/>
              <a:ext cx="271542" cy="271542"/>
            </a:xfrm>
            <a:prstGeom prst="ellipse">
              <a:avLst/>
            </a:prstGeom>
            <a:solidFill>
              <a:srgbClr val="44546A"/>
            </a:solidFill>
            <a:ln w="12700" cap="flat" cmpd="sng" algn="ctr">
              <a:noFill/>
              <a:prstDash val="solid"/>
              <a:miter lim="800000"/>
            </a:ln>
            <a:effectLst/>
          </p:spPr>
          <p:txBody>
            <a:bodyPr lIns="0" tIns="0" rIns="0" bIns="0"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r>
                <a:rPr kumimoji="0" lang="ru-RU" sz="641"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29</a:t>
              </a:r>
            </a:p>
          </p:txBody>
        </p:sp>
      </p:grpSp>
      <p:graphicFrame>
        <p:nvGraphicFramePr>
          <p:cNvPr id="269" name="Table 268">
            <a:extLst>
              <a:ext uri="{FF2B5EF4-FFF2-40B4-BE49-F238E27FC236}">
                <a16:creationId xmlns:a16="http://schemas.microsoft.com/office/drawing/2014/main" id="{32B12560-C4A0-483C-87F5-7A91FF015015}"/>
              </a:ext>
            </a:extLst>
          </p:cNvPr>
          <p:cNvGraphicFramePr>
            <a:graphicFrameLocks noGrp="1"/>
          </p:cNvGraphicFramePr>
          <p:nvPr>
            <p:extLst>
              <p:ext uri="{D42A27DB-BD31-4B8C-83A1-F6EECF244321}">
                <p14:modId xmlns:p14="http://schemas.microsoft.com/office/powerpoint/2010/main" val="2133082737"/>
              </p:ext>
            </p:extLst>
          </p:nvPr>
        </p:nvGraphicFramePr>
        <p:xfrm>
          <a:off x="9638059" y="1450429"/>
          <a:ext cx="2006161" cy="2946789"/>
        </p:xfrm>
        <a:graphic>
          <a:graphicData uri="http://schemas.openxmlformats.org/drawingml/2006/table">
            <a:tbl>
              <a:tblPr/>
              <a:tblGrid>
                <a:gridCol w="278227">
                  <a:extLst>
                    <a:ext uri="{9D8B030D-6E8A-4147-A177-3AD203B41FA5}">
                      <a16:colId xmlns:a16="http://schemas.microsoft.com/office/drawing/2014/main" val="2425943397"/>
                    </a:ext>
                  </a:extLst>
                </a:gridCol>
                <a:gridCol w="1293774">
                  <a:extLst>
                    <a:ext uri="{9D8B030D-6E8A-4147-A177-3AD203B41FA5}">
                      <a16:colId xmlns:a16="http://schemas.microsoft.com/office/drawing/2014/main" val="4024342957"/>
                    </a:ext>
                  </a:extLst>
                </a:gridCol>
                <a:gridCol w="434160">
                  <a:extLst>
                    <a:ext uri="{9D8B030D-6E8A-4147-A177-3AD203B41FA5}">
                      <a16:colId xmlns:a16="http://schemas.microsoft.com/office/drawing/2014/main" val="146603792"/>
                    </a:ext>
                  </a:extLst>
                </a:gridCol>
              </a:tblGrid>
              <a:tr h="243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u="none" strike="noStrike" dirty="0">
                          <a:effectLst/>
                          <a:latin typeface="Raleway" pitchFamily="2" charset="0"/>
                          <a:cs typeface="Arial" panose="020B0604020202020204" pitchFamily="34" charset="0"/>
                        </a:rPr>
                        <a:t>#</a:t>
                      </a:r>
                      <a:endParaRPr lang="en-US" sz="800" b="1" i="0" u="none" strike="noStrike" dirty="0">
                        <a:solidFill>
                          <a:srgbClr val="000000"/>
                        </a:solidFill>
                        <a:effectLst/>
                        <a:latin typeface="Raleway" pitchFamily="2" charset="0"/>
                        <a:cs typeface="Arial" panose="020B0604020202020204" pitchFamily="34" charset="0"/>
                      </a:endParaRPr>
                    </a:p>
                  </a:txBody>
                  <a:tcPr marL="4073" marR="4073" marT="40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ru-RU" sz="800" u="none" strike="noStrike" dirty="0">
                          <a:effectLst/>
                          <a:latin typeface="Raleway" pitchFamily="2" charset="0"/>
                          <a:cs typeface="Arial" panose="020B0604020202020204" pitchFamily="34" charset="0"/>
                        </a:rPr>
                        <a:t>Регион</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ru-RU" sz="800" b="1" u="none" strike="noStrike" dirty="0">
                          <a:effectLst/>
                          <a:latin typeface="Raleway" pitchFamily="2" charset="0"/>
                          <a:cs typeface="Arial" panose="020B0604020202020204" pitchFamily="34" charset="0"/>
                        </a:rPr>
                        <a:t>Оконч. Индекс</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891890"/>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Санкт-Петербург</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173,68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894514683"/>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Псковская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72,68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132676563"/>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Калининградская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55,63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557783842"/>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Республика Карелия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47,76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782631138"/>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Ленинградская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46,97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160177151"/>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Республика Коми</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46,40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693535700"/>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Мурманская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44,96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875584821"/>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Вологодская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34,33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759071359"/>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Новгородская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18,17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727979923"/>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Архангельская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16,95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989747684"/>
                  </a:ext>
                </a:extLst>
              </a:tr>
              <a:tr h="24336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Ненецкий АО</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5,58</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90574654"/>
                  </a:ext>
                </a:extLst>
              </a:tr>
            </a:tbl>
          </a:graphicData>
        </a:graphic>
      </p:graphicFrame>
      <p:grpSp>
        <p:nvGrpSpPr>
          <p:cNvPr id="81" name="Группа 80">
            <a:extLst>
              <a:ext uri="{FF2B5EF4-FFF2-40B4-BE49-F238E27FC236}">
                <a16:creationId xmlns:a16="http://schemas.microsoft.com/office/drawing/2014/main" id="{958403F2-92EC-4D70-8902-04B953809CF4}"/>
              </a:ext>
            </a:extLst>
          </p:cNvPr>
          <p:cNvGrpSpPr/>
          <p:nvPr/>
        </p:nvGrpSpPr>
        <p:grpSpPr>
          <a:xfrm>
            <a:off x="436579" y="5097796"/>
            <a:ext cx="4908957" cy="1323439"/>
            <a:chOff x="232120" y="5125194"/>
            <a:chExt cx="4908957" cy="1323439"/>
          </a:xfrm>
        </p:grpSpPr>
        <p:sp>
          <p:nvSpPr>
            <p:cNvPr id="82" name="TextBox 81">
              <a:extLst>
                <a:ext uri="{FF2B5EF4-FFF2-40B4-BE49-F238E27FC236}">
                  <a16:creationId xmlns:a16="http://schemas.microsoft.com/office/drawing/2014/main" id="{93D12A92-BBC3-4829-88BF-1B65797561E4}"/>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83" name="TextBox 82">
              <a:extLst>
                <a:ext uri="{FF2B5EF4-FFF2-40B4-BE49-F238E27FC236}">
                  <a16:creationId xmlns:a16="http://schemas.microsoft.com/office/drawing/2014/main" id="{4E287989-8537-4AF6-BAD6-74D902949E08}"/>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09552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17</a:t>
            </a:fld>
            <a:endParaRPr lang="en-RU" sz="1200" b="1" i="0" kern="1200" dirty="0">
              <a:solidFill>
                <a:schemeClr val="tx1"/>
              </a:solidFill>
              <a:latin typeface="Raleway" pitchFamily="2" charset="77"/>
              <a:ea typeface="+mn-ea"/>
              <a:cs typeface="+mn-cs"/>
            </a:endParaRPr>
          </a:p>
        </p:txBody>
      </p:sp>
      <p:cxnSp>
        <p:nvCxnSpPr>
          <p:cNvPr id="7" name="Straight Connector 6">
            <a:extLst>
              <a:ext uri="{FF2B5EF4-FFF2-40B4-BE49-F238E27FC236}">
                <a16:creationId xmlns:a16="http://schemas.microsoft.com/office/drawing/2014/main" id="{34E5D41C-CA56-492A-8FCD-676AE247D93A}"/>
              </a:ext>
            </a:extLst>
          </p:cNvPr>
          <p:cNvCxnSpPr>
            <a:cxnSpLocks/>
          </p:cNvCxnSpPr>
          <p:nvPr/>
        </p:nvCxnSpPr>
        <p:spPr>
          <a:xfrm>
            <a:off x="4276021"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19C0460-344A-4E45-8664-41072C8522C6}"/>
              </a:ext>
            </a:extLst>
          </p:cNvPr>
          <p:cNvCxnSpPr>
            <a:cxnSpLocks/>
          </p:cNvCxnSpPr>
          <p:nvPr/>
        </p:nvCxnSpPr>
        <p:spPr>
          <a:xfrm>
            <a:off x="8134466"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16C8EC-A088-4ECB-AD93-25F55966BA03}"/>
              </a:ext>
            </a:extLst>
          </p:cNvPr>
          <p:cNvSpPr txBox="1"/>
          <p:nvPr/>
        </p:nvSpPr>
        <p:spPr>
          <a:xfrm>
            <a:off x="597155" y="1443155"/>
            <a:ext cx="3980828"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Санкт-Петербург</a:t>
            </a:r>
          </a:p>
        </p:txBody>
      </p:sp>
      <p:sp>
        <p:nvSpPr>
          <p:cNvPr id="17" name="TextBox 16">
            <a:extLst>
              <a:ext uri="{FF2B5EF4-FFF2-40B4-BE49-F238E27FC236}">
                <a16:creationId xmlns:a16="http://schemas.microsoft.com/office/drawing/2014/main" id="{1FA5D428-9B45-43BB-B97D-25A413E944E5}"/>
              </a:ext>
            </a:extLst>
          </p:cNvPr>
          <p:cNvSpPr txBox="1"/>
          <p:nvPr/>
        </p:nvSpPr>
        <p:spPr>
          <a:xfrm>
            <a:off x="4300191" y="1443154"/>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Псковская область</a:t>
            </a:r>
            <a:endParaRPr lang="ru-RU" sz="2400" dirty="0">
              <a:solidFill>
                <a:srgbClr val="002060"/>
              </a:solidFill>
              <a:latin typeface="Raleway" pitchFamily="2" charset="0"/>
              <a:cs typeface="Arial" panose="020B0604020202020204" pitchFamily="34" charset="0"/>
            </a:endParaRPr>
          </a:p>
        </p:txBody>
      </p:sp>
      <p:sp>
        <p:nvSpPr>
          <p:cNvPr id="18" name="TextBox 17">
            <a:extLst>
              <a:ext uri="{FF2B5EF4-FFF2-40B4-BE49-F238E27FC236}">
                <a16:creationId xmlns:a16="http://schemas.microsoft.com/office/drawing/2014/main" id="{685CC776-246B-4219-BA81-A9AEC2D0F1FF}"/>
              </a:ext>
            </a:extLst>
          </p:cNvPr>
          <p:cNvSpPr txBox="1"/>
          <p:nvPr/>
        </p:nvSpPr>
        <p:spPr>
          <a:xfrm>
            <a:off x="769875" y="2124807"/>
            <a:ext cx="3056282"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Мурашко допустил некоторые послабления "</a:t>
            </a:r>
            <a:r>
              <a:rPr lang="ru-RU" sz="969" dirty="0" err="1">
                <a:solidFill>
                  <a:prstClr val="black"/>
                </a:solidFill>
                <a:latin typeface="Raleway" pitchFamily="2" charset="0"/>
                <a:cs typeface="Arial" panose="020B0604020202020204" pitchFamily="34" charset="0"/>
              </a:rPr>
              <a:t>коронавирусных</a:t>
            </a:r>
            <a:r>
              <a:rPr lang="ru-RU" sz="969" dirty="0">
                <a:solidFill>
                  <a:prstClr val="black"/>
                </a:solidFill>
                <a:latin typeface="Raleway" pitchFamily="2" charset="0"/>
                <a:cs typeface="Arial" panose="020B0604020202020204" pitchFamily="34" charset="0"/>
              </a:rPr>
              <a:t>" ограничений.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Петербурге открывается Международный экономический форум.</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Петербурге ограничат скорость самокатов до десяти километров в час.</a:t>
            </a:r>
          </a:p>
        </p:txBody>
      </p:sp>
      <p:sp>
        <p:nvSpPr>
          <p:cNvPr id="19" name="TextBox 18">
            <a:extLst>
              <a:ext uri="{FF2B5EF4-FFF2-40B4-BE49-F238E27FC236}">
                <a16:creationId xmlns:a16="http://schemas.microsoft.com/office/drawing/2014/main" id="{A9CD70F7-C27F-4092-A0E2-5746290137DC}"/>
              </a:ext>
            </a:extLst>
          </p:cNvPr>
          <p:cNvSpPr txBox="1"/>
          <p:nvPr/>
        </p:nvSpPr>
        <p:spPr>
          <a:xfrm>
            <a:off x="4472911" y="2128362"/>
            <a:ext cx="3211691"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Пскове после концерта </a:t>
            </a:r>
            <a:r>
              <a:rPr lang="ru-RU" sz="969" dirty="0" err="1">
                <a:solidFill>
                  <a:prstClr val="black"/>
                </a:solidFill>
                <a:latin typeface="Raleway" pitchFamily="2" charset="0"/>
                <a:cs typeface="Arial" panose="020B0604020202020204" pitchFamily="34" charset="0"/>
              </a:rPr>
              <a:t>Niletto</a:t>
            </a:r>
            <a:r>
              <a:rPr lang="ru-RU" sz="969" dirty="0">
                <a:solidFill>
                  <a:prstClr val="black"/>
                </a:solidFill>
                <a:latin typeface="Raleway" pitchFamily="2" charset="0"/>
                <a:cs typeface="Arial" panose="020B0604020202020204" pitchFamily="34" charset="0"/>
              </a:rPr>
              <a:t> и Клавы Коки начались массовые проверки чиновников.</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Пскове построят станцию водоочистки, чтобы улучшить качество воды в жилых домах.</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Суд отказался отменить статус </a:t>
            </a:r>
            <a:r>
              <a:rPr lang="ru-RU" sz="969" dirty="0" err="1">
                <a:solidFill>
                  <a:prstClr val="black"/>
                </a:solidFill>
                <a:latin typeface="Raleway" pitchFamily="2" charset="0"/>
                <a:cs typeface="Arial" panose="020B0604020202020204" pitchFamily="34" charset="0"/>
              </a:rPr>
              <a:t>иноагента</a:t>
            </a:r>
            <a:r>
              <a:rPr lang="ru-RU" sz="969" dirty="0">
                <a:solidFill>
                  <a:prstClr val="black"/>
                </a:solidFill>
                <a:latin typeface="Raleway" pitchFamily="2" charset="0"/>
                <a:cs typeface="Arial" panose="020B0604020202020204" pitchFamily="34" charset="0"/>
              </a:rPr>
              <a:t> журналисту </a:t>
            </a:r>
            <a:r>
              <a:rPr lang="ru-RU" sz="969" dirty="0" err="1">
                <a:solidFill>
                  <a:prstClr val="black"/>
                </a:solidFill>
                <a:latin typeface="Raleway" pitchFamily="2" charset="0"/>
                <a:cs typeface="Arial" panose="020B0604020202020204" pitchFamily="34" charset="0"/>
              </a:rPr>
              <a:t>Камалягину</a:t>
            </a:r>
            <a:r>
              <a:rPr lang="ru-RU" sz="969" dirty="0">
                <a:solidFill>
                  <a:prstClr val="black"/>
                </a:solidFill>
                <a:latin typeface="Raleway" pitchFamily="2" charset="0"/>
                <a:cs typeface="Arial" panose="020B0604020202020204" pitchFamily="34" charset="0"/>
              </a:rPr>
              <a:t>.</a:t>
            </a:r>
          </a:p>
        </p:txBody>
      </p:sp>
      <p:pic>
        <p:nvPicPr>
          <p:cNvPr id="20" name="Рисунок 19">
            <a:extLst>
              <a:ext uri="{FF2B5EF4-FFF2-40B4-BE49-F238E27FC236}">
                <a16:creationId xmlns:a16="http://schemas.microsoft.com/office/drawing/2014/main" id="{10708617-793F-4940-8B36-C7D2B7E0A6D5}"/>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78070" y="3371638"/>
            <a:ext cx="3386191" cy="2333809"/>
          </a:xfrm>
          <a:prstGeom prst="rect">
            <a:avLst/>
          </a:prstGeom>
        </p:spPr>
      </p:pic>
      <p:sp>
        <p:nvSpPr>
          <p:cNvPr id="22" name="TextBox 21">
            <a:extLst>
              <a:ext uri="{FF2B5EF4-FFF2-40B4-BE49-F238E27FC236}">
                <a16:creationId xmlns:a16="http://schemas.microsoft.com/office/drawing/2014/main" id="{F11B0065-223E-4585-BCC8-370F2076EF75}"/>
              </a:ext>
            </a:extLst>
          </p:cNvPr>
          <p:cNvSpPr txBox="1"/>
          <p:nvPr/>
        </p:nvSpPr>
        <p:spPr>
          <a:xfrm>
            <a:off x="8239537" y="1367677"/>
            <a:ext cx="3519737"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Калининградская область</a:t>
            </a:r>
            <a:endParaRPr lang="ru-RU" sz="2400" dirty="0">
              <a:solidFill>
                <a:srgbClr val="002060"/>
              </a:solidFill>
              <a:latin typeface="Raleway" pitchFamily="2" charset="0"/>
              <a:cs typeface="Arial" panose="020B0604020202020204" pitchFamily="34" charset="0"/>
            </a:endParaRPr>
          </a:p>
        </p:txBody>
      </p:sp>
      <p:sp>
        <p:nvSpPr>
          <p:cNvPr id="23" name="TextBox 22">
            <a:extLst>
              <a:ext uri="{FF2B5EF4-FFF2-40B4-BE49-F238E27FC236}">
                <a16:creationId xmlns:a16="http://schemas.microsoft.com/office/drawing/2014/main" id="{9AB379D5-FE86-4CF6-86EE-814DDDCC71F1}"/>
              </a:ext>
            </a:extLst>
          </p:cNvPr>
          <p:cNvSpPr txBox="1"/>
          <p:nvPr/>
        </p:nvSpPr>
        <p:spPr>
          <a:xfrm>
            <a:off x="8373249" y="2190814"/>
            <a:ext cx="3252312"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Суд отменил оправдательный приговор врачам из Калининграда по делу об убийстве ребенка.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Калининграде заведут дело после ЧП с ребенком, которого нашли избитым.</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Борьба с коронавирусом в Калининградской области: показатель заболеваемости в регионе выше среднероссийского.</a:t>
            </a:r>
          </a:p>
        </p:txBody>
      </p:sp>
      <p:sp>
        <p:nvSpPr>
          <p:cNvPr id="26" name="Title 1">
            <a:extLst>
              <a:ext uri="{FF2B5EF4-FFF2-40B4-BE49-F238E27FC236}">
                <a16:creationId xmlns:a16="http://schemas.microsoft.com/office/drawing/2014/main" id="{D2B132E2-761E-4425-909B-367F52DC6D33}"/>
              </a:ext>
            </a:extLst>
          </p:cNvPr>
          <p:cNvSpPr>
            <a:spLocks noGrp="1"/>
          </p:cNvSpPr>
          <p:nvPr>
            <p:ph type="title"/>
          </p:nvPr>
        </p:nvSpPr>
        <p:spPr>
          <a:xfrm>
            <a:off x="541615" y="356010"/>
            <a:ext cx="10854739" cy="1041717"/>
          </a:xfrm>
        </p:spPr>
        <p:txBody>
          <a:bodyPr/>
          <a:lstStyle/>
          <a:p>
            <a:r>
              <a:rPr lang="ru-RU" dirty="0"/>
              <a:t>Северо-Западный федеральный округ</a:t>
            </a:r>
          </a:p>
        </p:txBody>
      </p:sp>
      <p:grpSp>
        <p:nvGrpSpPr>
          <p:cNvPr id="27" name="Группа 26">
            <a:extLst>
              <a:ext uri="{FF2B5EF4-FFF2-40B4-BE49-F238E27FC236}">
                <a16:creationId xmlns:a16="http://schemas.microsoft.com/office/drawing/2014/main" id="{4A42A07A-80BF-4650-AB77-7746E4AC3ED1}"/>
              </a:ext>
            </a:extLst>
          </p:cNvPr>
          <p:cNvGrpSpPr/>
          <p:nvPr/>
        </p:nvGrpSpPr>
        <p:grpSpPr>
          <a:xfrm>
            <a:off x="6850321" y="5290691"/>
            <a:ext cx="4908957" cy="1323439"/>
            <a:chOff x="232120" y="5125194"/>
            <a:chExt cx="4908957" cy="1323439"/>
          </a:xfrm>
        </p:grpSpPr>
        <p:sp>
          <p:nvSpPr>
            <p:cNvPr id="28" name="TextBox 27">
              <a:extLst>
                <a:ext uri="{FF2B5EF4-FFF2-40B4-BE49-F238E27FC236}">
                  <a16:creationId xmlns:a16="http://schemas.microsoft.com/office/drawing/2014/main" id="{29B69D0E-E67C-492D-ACC1-DA2E8C7D0074}"/>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9" name="TextBox 28">
              <a:extLst>
                <a:ext uri="{FF2B5EF4-FFF2-40B4-BE49-F238E27FC236}">
                  <a16:creationId xmlns:a16="http://schemas.microsoft.com/office/drawing/2014/main" id="{414C8147-C1B6-48C5-A5F1-8C6E282CA9E3}"/>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2" name="Рисунок 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43075" y="3734519"/>
            <a:ext cx="3479630" cy="1509681"/>
          </a:xfrm>
          <a:prstGeom prst="rect">
            <a:avLst/>
          </a:prstGeom>
        </p:spPr>
      </p:pic>
      <p:pic>
        <p:nvPicPr>
          <p:cNvPr id="3" name="Рисунок 2"/>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289758" y="3833129"/>
            <a:ext cx="3602368" cy="1386942"/>
          </a:xfrm>
          <a:prstGeom prst="rect">
            <a:avLst/>
          </a:prstGeom>
        </p:spPr>
      </p:pic>
    </p:spTree>
    <p:extLst>
      <p:ext uri="{BB962C8B-B14F-4D97-AF65-F5344CB8AC3E}">
        <p14:creationId xmlns:p14="http://schemas.microsoft.com/office/powerpoint/2010/main" val="1854082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18</a:t>
            </a:fld>
            <a:endParaRPr lang="en-RU" sz="1200" b="1" i="0" kern="1200" dirty="0">
              <a:solidFill>
                <a:schemeClr val="tx1"/>
              </a:solidFill>
              <a:latin typeface="Raleway" pitchFamily="2" charset="77"/>
              <a:ea typeface="+mn-ea"/>
              <a:cs typeface="+mn-cs"/>
            </a:endParaRPr>
          </a:p>
        </p:txBody>
      </p:sp>
      <p:cxnSp>
        <p:nvCxnSpPr>
          <p:cNvPr id="7" name="Straight Connector 6">
            <a:extLst>
              <a:ext uri="{FF2B5EF4-FFF2-40B4-BE49-F238E27FC236}">
                <a16:creationId xmlns:a16="http://schemas.microsoft.com/office/drawing/2014/main" id="{34E5D41C-CA56-492A-8FCD-676AE247D93A}"/>
              </a:ext>
            </a:extLst>
          </p:cNvPr>
          <p:cNvCxnSpPr>
            <a:cxnSpLocks/>
          </p:cNvCxnSpPr>
          <p:nvPr/>
        </p:nvCxnSpPr>
        <p:spPr>
          <a:xfrm>
            <a:off x="4276021"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19C0460-344A-4E45-8664-41072C8522C6}"/>
              </a:ext>
            </a:extLst>
          </p:cNvPr>
          <p:cNvCxnSpPr>
            <a:cxnSpLocks/>
          </p:cNvCxnSpPr>
          <p:nvPr/>
        </p:nvCxnSpPr>
        <p:spPr>
          <a:xfrm>
            <a:off x="8134466"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EA0D49-734D-472F-B171-93BFC4C8F535}"/>
              </a:ext>
            </a:extLst>
          </p:cNvPr>
          <p:cNvSpPr txBox="1"/>
          <p:nvPr/>
        </p:nvSpPr>
        <p:spPr>
          <a:xfrm>
            <a:off x="647837" y="1400926"/>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Карелия</a:t>
            </a:r>
            <a:endParaRPr lang="ru-RU" sz="2400" dirty="0">
              <a:solidFill>
                <a:srgbClr val="002060"/>
              </a:solidFill>
              <a:latin typeface="Raleway" pitchFamily="2" charset="0"/>
              <a:cs typeface="Arial" panose="020B0604020202020204" pitchFamily="34" charset="0"/>
            </a:endParaRPr>
          </a:p>
        </p:txBody>
      </p:sp>
      <p:sp>
        <p:nvSpPr>
          <p:cNvPr id="11" name="TextBox 10">
            <a:extLst>
              <a:ext uri="{FF2B5EF4-FFF2-40B4-BE49-F238E27FC236}">
                <a16:creationId xmlns:a16="http://schemas.microsoft.com/office/drawing/2014/main" id="{9ADEF968-3F3A-4BD8-B9DE-BF44A750BF30}"/>
              </a:ext>
            </a:extLst>
          </p:cNvPr>
          <p:cNvSpPr txBox="1"/>
          <p:nvPr/>
        </p:nvSpPr>
        <p:spPr>
          <a:xfrm>
            <a:off x="647837" y="1904646"/>
            <a:ext cx="3515528"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Карелии с путей сошли 14 грузовых вагонов.</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Карелии не будут вводить жестких ограничений для коллективов, где активно вакцинируются.</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Карелии ужесточили ограничительные меры из-за роста случаев заражения коронавирусом.</a:t>
            </a:r>
          </a:p>
        </p:txBody>
      </p:sp>
      <p:pic>
        <p:nvPicPr>
          <p:cNvPr id="12" name="Рисунок 11">
            <a:extLst>
              <a:ext uri="{FF2B5EF4-FFF2-40B4-BE49-F238E27FC236}">
                <a16:creationId xmlns:a16="http://schemas.microsoft.com/office/drawing/2014/main" id="{776217FB-4C20-4C4B-A249-5756C8DF4F25}"/>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17606" y="3116603"/>
            <a:ext cx="3697143" cy="1697143"/>
          </a:xfrm>
          <a:prstGeom prst="rect">
            <a:avLst/>
          </a:prstGeom>
        </p:spPr>
      </p:pic>
      <p:sp>
        <p:nvSpPr>
          <p:cNvPr id="13" name="TextBox 12">
            <a:extLst>
              <a:ext uri="{FF2B5EF4-FFF2-40B4-BE49-F238E27FC236}">
                <a16:creationId xmlns:a16="http://schemas.microsoft.com/office/drawing/2014/main" id="{9BC94CA0-0A3E-47B0-A270-DC1B7DA994B4}"/>
              </a:ext>
            </a:extLst>
          </p:cNvPr>
          <p:cNvSpPr txBox="1"/>
          <p:nvPr/>
        </p:nvSpPr>
        <p:spPr>
          <a:xfrm>
            <a:off x="4415329" y="1933564"/>
            <a:ext cx="3406451"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Дрозденко: переезд чиновников в Гатчину завершится к 2024 году.</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Власти Ленобласти предлагают внедрить «социальную ипотеку».</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Прокуратура и СК в Ленобласти начали проверку после обращения на прямую линию с Путиным.</a:t>
            </a:r>
          </a:p>
        </p:txBody>
      </p:sp>
      <p:sp>
        <p:nvSpPr>
          <p:cNvPr id="14" name="TextBox 13">
            <a:extLst>
              <a:ext uri="{FF2B5EF4-FFF2-40B4-BE49-F238E27FC236}">
                <a16:creationId xmlns:a16="http://schemas.microsoft.com/office/drawing/2014/main" id="{8B669761-1E1D-4C3C-AF5E-FF73A123D6B7}"/>
              </a:ext>
            </a:extLst>
          </p:cNvPr>
          <p:cNvSpPr txBox="1"/>
          <p:nvPr/>
        </p:nvSpPr>
        <p:spPr>
          <a:xfrm>
            <a:off x="4212367" y="1400926"/>
            <a:ext cx="4080769"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Ленинградская область	</a:t>
            </a:r>
            <a:endParaRPr lang="ru-RU" sz="2400" dirty="0">
              <a:solidFill>
                <a:srgbClr val="002060"/>
              </a:solidFill>
              <a:latin typeface="Raleway" pitchFamily="2" charset="0"/>
              <a:cs typeface="Arial" panose="020B0604020202020204" pitchFamily="34" charset="0"/>
            </a:endParaRPr>
          </a:p>
        </p:txBody>
      </p:sp>
      <p:pic>
        <p:nvPicPr>
          <p:cNvPr id="15" name="Рисунок 14">
            <a:extLst>
              <a:ext uri="{FF2B5EF4-FFF2-40B4-BE49-F238E27FC236}">
                <a16:creationId xmlns:a16="http://schemas.microsoft.com/office/drawing/2014/main" id="{A7757895-E083-4DAE-B1DF-FA4B4F4058F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463881" y="3234822"/>
            <a:ext cx="3485238" cy="2104762"/>
          </a:xfrm>
          <a:prstGeom prst="rect">
            <a:avLst/>
          </a:prstGeom>
        </p:spPr>
      </p:pic>
      <p:sp>
        <p:nvSpPr>
          <p:cNvPr id="16" name="TextBox 15">
            <a:extLst>
              <a:ext uri="{FF2B5EF4-FFF2-40B4-BE49-F238E27FC236}">
                <a16:creationId xmlns:a16="http://schemas.microsoft.com/office/drawing/2014/main" id="{905D3942-B895-4D84-A645-35F85B6844C9}"/>
              </a:ext>
            </a:extLst>
          </p:cNvPr>
          <p:cNvSpPr txBox="1"/>
          <p:nvPr/>
        </p:nvSpPr>
        <p:spPr>
          <a:xfrm>
            <a:off x="8294924" y="1404609"/>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Коми</a:t>
            </a:r>
            <a:endParaRPr lang="ru-RU" sz="2400" dirty="0">
              <a:solidFill>
                <a:srgbClr val="002060"/>
              </a:solidFill>
              <a:latin typeface="Raleway" pitchFamily="2" charset="0"/>
              <a:cs typeface="Arial" panose="020B0604020202020204" pitchFamily="34" charset="0"/>
            </a:endParaRPr>
          </a:p>
        </p:txBody>
      </p:sp>
      <p:sp>
        <p:nvSpPr>
          <p:cNvPr id="17" name="TextBox 16">
            <a:extLst>
              <a:ext uri="{FF2B5EF4-FFF2-40B4-BE49-F238E27FC236}">
                <a16:creationId xmlns:a16="http://schemas.microsoft.com/office/drawing/2014/main" id="{BA3797EA-141E-4EBE-B744-824768B31891}"/>
              </a:ext>
            </a:extLst>
          </p:cNvPr>
          <p:cNvSpPr txBox="1"/>
          <p:nvPr/>
        </p:nvSpPr>
        <p:spPr>
          <a:xfrm>
            <a:off x="8294924" y="1853719"/>
            <a:ext cx="3360914"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Власти Коми прокомментировали конфликт между губернатором и депутатом.</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Глава Коми объяснил свои слова «у вас я – Путин».</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Площадь загрязненных земель из-за разлива нефти в Коми составляет около 1,3 га.</a:t>
            </a:r>
          </a:p>
        </p:txBody>
      </p:sp>
      <p:pic>
        <p:nvPicPr>
          <p:cNvPr id="18" name="Рисунок 17">
            <a:extLst>
              <a:ext uri="{FF2B5EF4-FFF2-40B4-BE49-F238E27FC236}">
                <a16:creationId xmlns:a16="http://schemas.microsoft.com/office/drawing/2014/main" id="{69D082EB-00B8-410C-8477-F655EFDAE39F}"/>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262905" y="3193150"/>
            <a:ext cx="3219048" cy="1999524"/>
          </a:xfrm>
          <a:prstGeom prst="rect">
            <a:avLst/>
          </a:prstGeom>
        </p:spPr>
      </p:pic>
      <p:sp>
        <p:nvSpPr>
          <p:cNvPr id="20" name="Title 1">
            <a:extLst>
              <a:ext uri="{FF2B5EF4-FFF2-40B4-BE49-F238E27FC236}">
                <a16:creationId xmlns:a16="http://schemas.microsoft.com/office/drawing/2014/main" id="{DB7BC610-FCA5-4E00-BC1E-9BF40B7DA977}"/>
              </a:ext>
            </a:extLst>
          </p:cNvPr>
          <p:cNvSpPr>
            <a:spLocks noGrp="1"/>
          </p:cNvSpPr>
          <p:nvPr>
            <p:ph type="title"/>
          </p:nvPr>
        </p:nvSpPr>
        <p:spPr>
          <a:xfrm>
            <a:off x="541615" y="356010"/>
            <a:ext cx="10854739" cy="1041717"/>
          </a:xfrm>
        </p:spPr>
        <p:txBody>
          <a:bodyPr/>
          <a:lstStyle/>
          <a:p>
            <a:r>
              <a:rPr lang="ru-RU" dirty="0"/>
              <a:t>Северо-Западный федеральный округ</a:t>
            </a:r>
          </a:p>
        </p:txBody>
      </p:sp>
      <p:grpSp>
        <p:nvGrpSpPr>
          <p:cNvPr id="21" name="Группа 20">
            <a:extLst>
              <a:ext uri="{FF2B5EF4-FFF2-40B4-BE49-F238E27FC236}">
                <a16:creationId xmlns:a16="http://schemas.microsoft.com/office/drawing/2014/main" id="{B5CB3B63-3D57-42C8-A2A0-9BD1B0041385}"/>
              </a:ext>
            </a:extLst>
          </p:cNvPr>
          <p:cNvGrpSpPr/>
          <p:nvPr/>
        </p:nvGrpSpPr>
        <p:grpSpPr>
          <a:xfrm>
            <a:off x="6850321" y="5290691"/>
            <a:ext cx="4908957" cy="1323439"/>
            <a:chOff x="232120" y="5125194"/>
            <a:chExt cx="4908957" cy="1323439"/>
          </a:xfrm>
        </p:grpSpPr>
        <p:sp>
          <p:nvSpPr>
            <p:cNvPr id="22" name="TextBox 21">
              <a:extLst>
                <a:ext uri="{FF2B5EF4-FFF2-40B4-BE49-F238E27FC236}">
                  <a16:creationId xmlns:a16="http://schemas.microsoft.com/office/drawing/2014/main" id="{F8A6FE7B-AF75-485F-8270-8F138E9B0CF6}"/>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3F01E2F6-67DB-41C5-8022-B46BCBAB1D2F}"/>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722161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19</a:t>
            </a:fld>
            <a:endParaRPr lang="en-RU" sz="1200" b="1" i="0" kern="1200" dirty="0">
              <a:solidFill>
                <a:schemeClr val="tx1"/>
              </a:solidFill>
              <a:latin typeface="Raleway" pitchFamily="2" charset="77"/>
              <a:ea typeface="+mn-ea"/>
              <a:cs typeface="+mn-cs"/>
            </a:endParaRPr>
          </a:p>
        </p:txBody>
      </p:sp>
      <p:cxnSp>
        <p:nvCxnSpPr>
          <p:cNvPr id="7" name="Straight Connector 6">
            <a:extLst>
              <a:ext uri="{FF2B5EF4-FFF2-40B4-BE49-F238E27FC236}">
                <a16:creationId xmlns:a16="http://schemas.microsoft.com/office/drawing/2014/main" id="{34E5D41C-CA56-492A-8FCD-676AE247D93A}"/>
              </a:ext>
            </a:extLst>
          </p:cNvPr>
          <p:cNvCxnSpPr>
            <a:cxnSpLocks/>
          </p:cNvCxnSpPr>
          <p:nvPr/>
        </p:nvCxnSpPr>
        <p:spPr>
          <a:xfrm>
            <a:off x="4276021"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19C0460-344A-4E45-8664-41072C8522C6}"/>
              </a:ext>
            </a:extLst>
          </p:cNvPr>
          <p:cNvCxnSpPr>
            <a:cxnSpLocks/>
          </p:cNvCxnSpPr>
          <p:nvPr/>
        </p:nvCxnSpPr>
        <p:spPr>
          <a:xfrm>
            <a:off x="8134466"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3A8BED-9BB3-46EC-8FA8-240737CE38A9}"/>
              </a:ext>
            </a:extLst>
          </p:cNvPr>
          <p:cNvSpPr txBox="1"/>
          <p:nvPr/>
        </p:nvSpPr>
        <p:spPr>
          <a:xfrm>
            <a:off x="632497" y="1353779"/>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Мурманская область</a:t>
            </a:r>
            <a:endParaRPr lang="ru-RU" sz="2400" dirty="0">
              <a:solidFill>
                <a:srgbClr val="002060"/>
              </a:solidFill>
              <a:latin typeface="Raleway" pitchFamily="2" charset="0"/>
              <a:cs typeface="Arial" panose="020B0604020202020204" pitchFamily="34" charset="0"/>
            </a:endParaRPr>
          </a:p>
        </p:txBody>
      </p:sp>
      <p:sp>
        <p:nvSpPr>
          <p:cNvPr id="11" name="TextBox 10">
            <a:extLst>
              <a:ext uri="{FF2B5EF4-FFF2-40B4-BE49-F238E27FC236}">
                <a16:creationId xmlns:a16="http://schemas.microsoft.com/office/drawing/2014/main" id="{1E5A1BB1-6095-4C32-AE89-763BC944858A}"/>
              </a:ext>
            </a:extLst>
          </p:cNvPr>
          <p:cNvSpPr txBox="1"/>
          <p:nvPr/>
        </p:nvSpPr>
        <p:spPr>
          <a:xfrm>
            <a:off x="632497" y="1857499"/>
            <a:ext cx="3716170"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Мурманской области горит 350 гектаров леса.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Мурманской области на учениях погибли два сотрудника </a:t>
            </a:r>
            <a:r>
              <a:rPr lang="ru-RU" sz="969" dirty="0" err="1">
                <a:solidFill>
                  <a:prstClr val="black"/>
                </a:solidFill>
                <a:latin typeface="Raleway" pitchFamily="2" charset="0"/>
                <a:cs typeface="Arial" panose="020B0604020202020204" pitchFamily="34" charset="0"/>
              </a:rPr>
              <a:t>Росгвардии</a:t>
            </a:r>
            <a:r>
              <a:rPr lang="ru-RU" sz="969" dirty="0">
                <a:solidFill>
                  <a:prstClr val="black"/>
                </a:solidFill>
                <a:latin typeface="Raleway" pitchFamily="2" charset="0"/>
                <a:cs typeface="Arial" panose="020B0604020202020204" pitchFamily="34" charset="0"/>
              </a:rPr>
              <a:t> (соболезнования от администрации региона).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Депутат мурманского горсовета и сотрудница Минтранса региона арестованы по делу о взятке.</a:t>
            </a:r>
          </a:p>
        </p:txBody>
      </p:sp>
      <p:sp>
        <p:nvSpPr>
          <p:cNvPr id="13" name="TextBox 12">
            <a:extLst>
              <a:ext uri="{FF2B5EF4-FFF2-40B4-BE49-F238E27FC236}">
                <a16:creationId xmlns:a16="http://schemas.microsoft.com/office/drawing/2014/main" id="{68458642-FA9E-4F25-8C06-4AD6AF0F0FCA}"/>
              </a:ext>
            </a:extLst>
          </p:cNvPr>
          <p:cNvSpPr txBox="1"/>
          <p:nvPr/>
        </p:nvSpPr>
        <p:spPr>
          <a:xfrm>
            <a:off x="4417534" y="1353779"/>
            <a:ext cx="3962944"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Вологодская область</a:t>
            </a:r>
            <a:endParaRPr lang="ru-RU" sz="2400" dirty="0">
              <a:solidFill>
                <a:srgbClr val="002060"/>
              </a:solidFill>
              <a:latin typeface="Raleway" pitchFamily="2" charset="0"/>
              <a:cs typeface="Arial" panose="020B0604020202020204" pitchFamily="34" charset="0"/>
            </a:endParaRPr>
          </a:p>
        </p:txBody>
      </p:sp>
      <p:sp>
        <p:nvSpPr>
          <p:cNvPr id="14" name="TextBox 13">
            <a:extLst>
              <a:ext uri="{FF2B5EF4-FFF2-40B4-BE49-F238E27FC236}">
                <a16:creationId xmlns:a16="http://schemas.microsoft.com/office/drawing/2014/main" id="{FACB3CF4-B818-4FBA-8CDC-8110F819BAC8}"/>
              </a:ext>
            </a:extLst>
          </p:cNvPr>
          <p:cNvSpPr txBox="1"/>
          <p:nvPr/>
        </p:nvSpPr>
        <p:spPr>
          <a:xfrm>
            <a:off x="4439728" y="1909345"/>
            <a:ext cx="3204887"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Вологодской области организуют мобильные бригады для вакцинации.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Вологодской области продлили режим повышенной готовности к </a:t>
            </a:r>
            <a:r>
              <a:rPr lang="ru-RU" sz="969" dirty="0" err="1">
                <a:solidFill>
                  <a:prstClr val="black"/>
                </a:solidFill>
                <a:latin typeface="Raleway" pitchFamily="2" charset="0"/>
                <a:cs typeface="Arial" panose="020B0604020202020204" pitchFamily="34" charset="0"/>
              </a:rPr>
              <a:t>коронавирусу</a:t>
            </a:r>
            <a:r>
              <a:rPr lang="ru-RU" sz="969" dirty="0">
                <a:solidFill>
                  <a:prstClr val="black"/>
                </a:solidFill>
                <a:latin typeface="Raleway" pitchFamily="2" charset="0"/>
                <a:cs typeface="Arial" panose="020B0604020202020204" pitchFamily="34" charset="0"/>
              </a:rPr>
              <a:t>.</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Вологде отравились около 90 курсантов института ФСИН.</a:t>
            </a:r>
          </a:p>
        </p:txBody>
      </p:sp>
      <p:sp>
        <p:nvSpPr>
          <p:cNvPr id="16" name="TextBox 15">
            <a:extLst>
              <a:ext uri="{FF2B5EF4-FFF2-40B4-BE49-F238E27FC236}">
                <a16:creationId xmlns:a16="http://schemas.microsoft.com/office/drawing/2014/main" id="{99245437-FEE9-423E-BF74-813CCA47C8B5}"/>
              </a:ext>
            </a:extLst>
          </p:cNvPr>
          <p:cNvSpPr txBox="1"/>
          <p:nvPr/>
        </p:nvSpPr>
        <p:spPr>
          <a:xfrm>
            <a:off x="8080151" y="1862737"/>
            <a:ext cx="3528443"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a:t>
            </a:r>
            <a:r>
              <a:rPr lang="ru-RU" sz="969" dirty="0" err="1">
                <a:solidFill>
                  <a:prstClr val="black"/>
                </a:solidFill>
                <a:latin typeface="Raleway" pitchFamily="2" charset="0"/>
                <a:cs typeface="Arial" panose="020B0604020202020204" pitchFamily="34" charset="0"/>
              </a:rPr>
              <a:t>Роспотребнадзор</a:t>
            </a:r>
            <a:r>
              <a:rPr lang="ru-RU" sz="969" dirty="0">
                <a:solidFill>
                  <a:prstClr val="black"/>
                </a:solidFill>
                <a:latin typeface="Raleway" pitchFamily="2" charset="0"/>
                <a:cs typeface="Arial" panose="020B0604020202020204" pitchFamily="34" charset="0"/>
              </a:rPr>
              <a:t> нашел нарушения на съезде, где задержали </a:t>
            </a:r>
            <a:r>
              <a:rPr lang="ru-RU" sz="969" dirty="0" err="1">
                <a:solidFill>
                  <a:prstClr val="black"/>
                </a:solidFill>
                <a:latin typeface="Raleway" pitchFamily="2" charset="0"/>
                <a:cs typeface="Arial" panose="020B0604020202020204" pitchFamily="34" charset="0"/>
              </a:rPr>
              <a:t>Галямину</a:t>
            </a:r>
            <a:r>
              <a:rPr lang="ru-RU" sz="969" dirty="0">
                <a:solidFill>
                  <a:prstClr val="black"/>
                </a:solidFill>
                <a:latin typeface="Raleway" pitchFamily="2" charset="0"/>
                <a:cs typeface="Arial" panose="020B0604020202020204" pitchFamily="34" charset="0"/>
              </a:rPr>
              <a:t>.</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Суд Великого Новгорода арестовал на семь суток </a:t>
            </a:r>
            <a:r>
              <a:rPr lang="ru-RU" sz="969" dirty="0" err="1">
                <a:solidFill>
                  <a:prstClr val="black"/>
                </a:solidFill>
                <a:latin typeface="Raleway" pitchFamily="2" charset="0"/>
                <a:cs typeface="Arial" panose="020B0604020202020204" pitchFamily="34" charset="0"/>
              </a:rPr>
              <a:t>Галямину</a:t>
            </a:r>
            <a:r>
              <a:rPr lang="ru-RU" sz="969" dirty="0">
                <a:solidFill>
                  <a:prstClr val="black"/>
                </a:solidFill>
                <a:latin typeface="Raleway" pitchFamily="2" charset="0"/>
                <a:cs typeface="Arial" panose="020B0604020202020204" pitchFamily="34" charset="0"/>
              </a:rPr>
              <a:t> за неповиновение полиции.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Суд арестовал экс-главу департамента Минпромторга Колотилову.</a:t>
            </a:r>
          </a:p>
        </p:txBody>
      </p:sp>
      <p:sp>
        <p:nvSpPr>
          <p:cNvPr id="17" name="TextBox 16">
            <a:extLst>
              <a:ext uri="{FF2B5EF4-FFF2-40B4-BE49-F238E27FC236}">
                <a16:creationId xmlns:a16="http://schemas.microsoft.com/office/drawing/2014/main" id="{ABD8B4B6-CBBB-46B8-877D-881E18213188}"/>
              </a:ext>
            </a:extLst>
          </p:cNvPr>
          <p:cNvSpPr txBox="1"/>
          <p:nvPr/>
        </p:nvSpPr>
        <p:spPr>
          <a:xfrm>
            <a:off x="8058301" y="1353779"/>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Новгородская область</a:t>
            </a:r>
            <a:endParaRPr lang="ru-RU" sz="2400" dirty="0">
              <a:solidFill>
                <a:srgbClr val="002060"/>
              </a:solidFill>
              <a:latin typeface="Raleway" pitchFamily="2" charset="0"/>
              <a:cs typeface="Arial" panose="020B0604020202020204" pitchFamily="34" charset="0"/>
            </a:endParaRPr>
          </a:p>
        </p:txBody>
      </p:sp>
      <p:sp>
        <p:nvSpPr>
          <p:cNvPr id="20" name="Title 1">
            <a:extLst>
              <a:ext uri="{FF2B5EF4-FFF2-40B4-BE49-F238E27FC236}">
                <a16:creationId xmlns:a16="http://schemas.microsoft.com/office/drawing/2014/main" id="{32C537C9-6EF1-4D99-A312-B8D96737B23F}"/>
              </a:ext>
            </a:extLst>
          </p:cNvPr>
          <p:cNvSpPr>
            <a:spLocks noGrp="1"/>
          </p:cNvSpPr>
          <p:nvPr>
            <p:ph type="title"/>
          </p:nvPr>
        </p:nvSpPr>
        <p:spPr>
          <a:xfrm>
            <a:off x="541615" y="356010"/>
            <a:ext cx="10854739" cy="1041717"/>
          </a:xfrm>
        </p:spPr>
        <p:txBody>
          <a:bodyPr/>
          <a:lstStyle/>
          <a:p>
            <a:r>
              <a:rPr lang="ru-RU" dirty="0"/>
              <a:t>Северо-Западный федеральный округ</a:t>
            </a:r>
          </a:p>
        </p:txBody>
      </p:sp>
      <p:grpSp>
        <p:nvGrpSpPr>
          <p:cNvPr id="21" name="Группа 20">
            <a:extLst>
              <a:ext uri="{FF2B5EF4-FFF2-40B4-BE49-F238E27FC236}">
                <a16:creationId xmlns:a16="http://schemas.microsoft.com/office/drawing/2014/main" id="{936E15F6-C626-48B8-A097-6BB34378D0EC}"/>
              </a:ext>
            </a:extLst>
          </p:cNvPr>
          <p:cNvGrpSpPr/>
          <p:nvPr/>
        </p:nvGrpSpPr>
        <p:grpSpPr>
          <a:xfrm>
            <a:off x="6850321" y="5290691"/>
            <a:ext cx="4908957" cy="1323439"/>
            <a:chOff x="232120" y="5125194"/>
            <a:chExt cx="4908957" cy="1323439"/>
          </a:xfrm>
        </p:grpSpPr>
        <p:sp>
          <p:nvSpPr>
            <p:cNvPr id="22" name="TextBox 21">
              <a:extLst>
                <a:ext uri="{FF2B5EF4-FFF2-40B4-BE49-F238E27FC236}">
                  <a16:creationId xmlns:a16="http://schemas.microsoft.com/office/drawing/2014/main" id="{35C3C17C-E0EA-4A57-84FA-8B0C1F3C9848}"/>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EADFCCB3-2DF1-4027-89C4-6C929873E923}"/>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2" name="Рисунок 1"/>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3078" y="3401379"/>
            <a:ext cx="3314700" cy="1889312"/>
          </a:xfrm>
          <a:prstGeom prst="rect">
            <a:avLst/>
          </a:prstGeom>
        </p:spPr>
      </p:pic>
      <p:pic>
        <p:nvPicPr>
          <p:cNvPr id="3" name="Рисунок 2"/>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79123" y="3572784"/>
            <a:ext cx="3381439" cy="1546502"/>
          </a:xfrm>
          <a:prstGeom prst="rect">
            <a:avLst/>
          </a:prstGeom>
        </p:spPr>
      </p:pic>
      <p:pic>
        <p:nvPicPr>
          <p:cNvPr id="4" name="Рисунок 3"/>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231564" y="3453171"/>
            <a:ext cx="3688702" cy="1617306"/>
          </a:xfrm>
          <a:prstGeom prst="rect">
            <a:avLst/>
          </a:prstGeom>
        </p:spPr>
      </p:pic>
    </p:spTree>
    <p:extLst>
      <p:ext uri="{BB962C8B-B14F-4D97-AF65-F5344CB8AC3E}">
        <p14:creationId xmlns:p14="http://schemas.microsoft.com/office/powerpoint/2010/main" val="296795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782E436-288E-4DDF-8AE6-E9EB61892F8B}"/>
              </a:ext>
            </a:extLst>
          </p:cNvPr>
          <p:cNvSpPr/>
          <p:nvPr/>
        </p:nvSpPr>
        <p:spPr>
          <a:xfrm>
            <a:off x="0" y="3266541"/>
            <a:ext cx="12192000" cy="6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p:txBody>
          <a:bodyPr/>
          <a:lstStyle/>
          <a:p>
            <a:r>
              <a:rPr lang="ru-RU" dirty="0"/>
              <a:t>Предмет </a:t>
            </a:r>
            <a:br>
              <a:rPr lang="ru-RU" dirty="0"/>
            </a:br>
            <a:r>
              <a:rPr lang="ru-RU" dirty="0"/>
              <a:t>исследования</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a:t>
            </a:fld>
            <a:endParaRPr lang="en-RU" sz="1200" b="1" i="0" kern="1200" dirty="0">
              <a:solidFill>
                <a:schemeClr val="tx1"/>
              </a:solidFill>
              <a:latin typeface="Raleway" pitchFamily="2" charset="77"/>
              <a:ea typeface="+mn-ea"/>
              <a:cs typeface="+mn-cs"/>
            </a:endParaRPr>
          </a:p>
        </p:txBody>
      </p:sp>
      <p:sp>
        <p:nvSpPr>
          <p:cNvPr id="18" name="TextBox 17">
            <a:extLst>
              <a:ext uri="{FF2B5EF4-FFF2-40B4-BE49-F238E27FC236}">
                <a16:creationId xmlns:a16="http://schemas.microsoft.com/office/drawing/2014/main" id="{9AFE277E-0260-4F38-ABCD-0A10B57B6CB5}"/>
              </a:ext>
            </a:extLst>
          </p:cNvPr>
          <p:cNvSpPr txBox="1"/>
          <p:nvPr/>
        </p:nvSpPr>
        <p:spPr>
          <a:xfrm>
            <a:off x="502222" y="1747209"/>
            <a:ext cx="10694078" cy="270010"/>
          </a:xfrm>
          <a:prstGeom prst="rect">
            <a:avLst/>
          </a:prstGeom>
          <a:noFill/>
        </p:spPr>
        <p:txBody>
          <a:bodyPr wrap="square">
            <a:spAutoFit/>
          </a:bodyPr>
          <a:lstStyle>
            <a:defPPr>
              <a:defRPr lang="en-US"/>
            </a:defPPr>
            <a:lvl1pPr>
              <a:lnSpc>
                <a:spcPct val="90000"/>
              </a:lnSpc>
              <a:defRPr sz="5400" b="1">
                <a:latin typeface="Arial" panose="020B0604020202020204" pitchFamily="34" charset="0"/>
                <a:ea typeface="Calibri" panose="020F0502020204030204" pitchFamily="34" charset="0"/>
                <a:cs typeface="Arial" panose="020B0604020202020204" pitchFamily="34" charset="0"/>
              </a:defRPr>
            </a:lvl1pPr>
          </a:lstStyle>
          <a:p>
            <a:pPr defTabSz="293248"/>
            <a:r>
              <a:rPr lang="ru-RU" sz="1283" dirty="0">
                <a:solidFill>
                  <a:prstClr val="black"/>
                </a:solidFill>
                <a:latin typeface="Raleway" pitchFamily="2" charset="0"/>
              </a:rPr>
              <a:t>Качество коммуникационной политики региональных администраций принято изучать с использованием нескольких подходов:</a:t>
            </a:r>
          </a:p>
        </p:txBody>
      </p:sp>
      <p:sp>
        <p:nvSpPr>
          <p:cNvPr id="19" name="TextBox 18">
            <a:extLst>
              <a:ext uri="{FF2B5EF4-FFF2-40B4-BE49-F238E27FC236}">
                <a16:creationId xmlns:a16="http://schemas.microsoft.com/office/drawing/2014/main" id="{D40B2C7A-C5CC-4706-AE14-91FC1E0681F3}"/>
              </a:ext>
            </a:extLst>
          </p:cNvPr>
          <p:cNvSpPr txBox="1"/>
          <p:nvPr/>
        </p:nvSpPr>
        <p:spPr>
          <a:xfrm>
            <a:off x="5518747" y="2182380"/>
            <a:ext cx="2422289" cy="637097"/>
          </a:xfrm>
          <a:prstGeom prst="rect">
            <a:avLst/>
          </a:prstGeom>
          <a:noFill/>
        </p:spPr>
        <p:txBody>
          <a:bodyPr wrap="square" lIns="0" tIns="0" rIns="0" bIns="0">
            <a:spAutoFit/>
          </a:bodyPr>
          <a:lstStyle/>
          <a:p>
            <a:pPr defTabSz="293248">
              <a:lnSpc>
                <a:spcPct val="90000"/>
              </a:lnSpc>
            </a:pPr>
            <a:r>
              <a:rPr lang="ru-RU" sz="1000" b="1" dirty="0">
                <a:solidFill>
                  <a:prstClr val="black"/>
                </a:solidFill>
                <a:latin typeface="Raleway" pitchFamily="2" charset="0"/>
                <a:cs typeface="Arial" panose="020B0604020202020204" pitchFamily="34" charset="0"/>
              </a:rPr>
              <a:t>Второй – </a:t>
            </a:r>
          </a:p>
          <a:p>
            <a:pPr defTabSz="293248">
              <a:lnSpc>
                <a:spcPct val="90000"/>
              </a:lnSpc>
            </a:pPr>
            <a:r>
              <a:rPr lang="ru-RU" sz="900" dirty="0">
                <a:solidFill>
                  <a:prstClr val="black"/>
                </a:solidFill>
                <a:latin typeface="Raleway" pitchFamily="2" charset="0"/>
                <a:cs typeface="Arial" panose="020B0604020202020204" pitchFamily="34" charset="0"/>
              </a:rPr>
              <a:t>продвижение собственной повестки </a:t>
            </a:r>
            <a:br>
              <a:rPr lang="ru-RU" sz="900"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(доля собственных инфоповодов в общем массиве новостных сообщений по региону </a:t>
            </a:r>
            <a:br>
              <a:rPr lang="ru-RU" sz="900"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за отобранный период)</a:t>
            </a:r>
          </a:p>
        </p:txBody>
      </p:sp>
      <p:sp>
        <p:nvSpPr>
          <p:cNvPr id="20" name="TextBox 19">
            <a:extLst>
              <a:ext uri="{FF2B5EF4-FFF2-40B4-BE49-F238E27FC236}">
                <a16:creationId xmlns:a16="http://schemas.microsoft.com/office/drawing/2014/main" id="{6D490564-0874-453C-832F-9B8892CD1B73}"/>
              </a:ext>
            </a:extLst>
          </p:cNvPr>
          <p:cNvSpPr txBox="1"/>
          <p:nvPr/>
        </p:nvSpPr>
        <p:spPr>
          <a:xfrm>
            <a:off x="9368313" y="2182380"/>
            <a:ext cx="2160073" cy="886397"/>
          </a:xfrm>
          <a:prstGeom prst="rect">
            <a:avLst/>
          </a:prstGeom>
          <a:noFill/>
        </p:spPr>
        <p:txBody>
          <a:bodyPr wrap="square" lIns="0" tIns="0" rIns="0" bIns="0">
            <a:spAutoFit/>
          </a:bodyPr>
          <a:lstStyle/>
          <a:p>
            <a:pPr defTabSz="293248">
              <a:lnSpc>
                <a:spcPct val="90000"/>
              </a:lnSpc>
            </a:pPr>
            <a:r>
              <a:rPr lang="ru-RU" sz="1000" b="1" dirty="0">
                <a:solidFill>
                  <a:prstClr val="black"/>
                </a:solidFill>
                <a:latin typeface="Raleway" pitchFamily="2" charset="0"/>
                <a:cs typeface="Arial" panose="020B0604020202020204" pitchFamily="34" charset="0"/>
              </a:rPr>
              <a:t>Третий – </a:t>
            </a:r>
            <a:br>
              <a:rPr lang="ru-RU" sz="1000" b="1"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анализ тональности сообщений СМИ по отобранному региону, включая оценку фигуры руководителя субъекта РФ и контекстов его упоминания </a:t>
            </a:r>
            <a:br>
              <a:rPr lang="ru-RU" sz="900"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и цитирования в СМИ (тональность </a:t>
            </a:r>
            <a:br>
              <a:rPr lang="ru-RU" sz="900"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и вес в общем объеме сообщения)</a:t>
            </a:r>
          </a:p>
        </p:txBody>
      </p:sp>
      <p:sp>
        <p:nvSpPr>
          <p:cNvPr id="21" name="TextBox 20">
            <a:extLst>
              <a:ext uri="{FF2B5EF4-FFF2-40B4-BE49-F238E27FC236}">
                <a16:creationId xmlns:a16="http://schemas.microsoft.com/office/drawing/2014/main" id="{A999A011-5977-48B1-937C-26CC07B178A2}"/>
              </a:ext>
            </a:extLst>
          </p:cNvPr>
          <p:cNvSpPr txBox="1"/>
          <p:nvPr/>
        </p:nvSpPr>
        <p:spPr>
          <a:xfrm>
            <a:off x="603632" y="3359242"/>
            <a:ext cx="10617460" cy="498598"/>
          </a:xfrm>
          <a:prstGeom prst="rect">
            <a:avLst/>
          </a:prstGeom>
          <a:noFill/>
        </p:spPr>
        <p:txBody>
          <a:bodyPr wrap="square" lIns="0" tIns="0" rIns="0" bIns="0">
            <a:spAutoFit/>
          </a:bodyPr>
          <a:lstStyle/>
          <a:p>
            <a:pPr defTabSz="293248">
              <a:lnSpc>
                <a:spcPct val="90000"/>
              </a:lnSpc>
            </a:pPr>
            <a:r>
              <a:rPr lang="ru-RU" sz="1200" dirty="0">
                <a:solidFill>
                  <a:schemeClr val="bg1"/>
                </a:solidFill>
                <a:latin typeface="Raleway SemiBold" pitchFamily="2" charset="0"/>
                <a:cs typeface="Arial" panose="020B0604020202020204" pitchFamily="34" charset="0"/>
              </a:rPr>
              <a:t>Характерной особенностью любого из перечисленных методов является ограничение поля исследования информационным полем региона. Выход за указанные границы происходит только в случае, если исследователи рассматривают социальные медиа или формируют выборку по первому лицу и региону, как набор упоминаний в новостях и СМИ федерального уровня. </a:t>
            </a:r>
          </a:p>
        </p:txBody>
      </p:sp>
      <p:sp>
        <p:nvSpPr>
          <p:cNvPr id="22" name="TextBox 21">
            <a:extLst>
              <a:ext uri="{FF2B5EF4-FFF2-40B4-BE49-F238E27FC236}">
                <a16:creationId xmlns:a16="http://schemas.microsoft.com/office/drawing/2014/main" id="{A0362085-C0BA-49E1-81BD-E232AB5FA9EC}"/>
              </a:ext>
            </a:extLst>
          </p:cNvPr>
          <p:cNvSpPr txBox="1"/>
          <p:nvPr/>
        </p:nvSpPr>
        <p:spPr>
          <a:xfrm>
            <a:off x="578839" y="4637099"/>
            <a:ext cx="4016310" cy="1569660"/>
          </a:xfrm>
          <a:prstGeom prst="rect">
            <a:avLst/>
          </a:prstGeom>
          <a:noFill/>
        </p:spPr>
        <p:txBody>
          <a:bodyPr wrap="square" lIns="0" tIns="0" rIns="0" bIns="0">
            <a:spAutoFit/>
          </a:bodyPr>
          <a:lstStyle/>
          <a:p>
            <a:pPr defTabSz="293248"/>
            <a:r>
              <a:rPr lang="ru-RU" sz="1000" b="1" dirty="0">
                <a:solidFill>
                  <a:prstClr val="black"/>
                </a:solidFill>
                <a:latin typeface="Raleway" pitchFamily="2" charset="0"/>
                <a:cs typeface="Arial" panose="020B0604020202020204" pitchFamily="34" charset="0"/>
              </a:rPr>
              <a:t>В данном исследовании за основу взят массив информационных поводов региональной повестки, </a:t>
            </a:r>
            <a:br>
              <a:rPr lang="ru-RU" sz="1000" b="1" dirty="0">
                <a:solidFill>
                  <a:prstClr val="black"/>
                </a:solidFill>
                <a:latin typeface="Raleway" pitchFamily="2" charset="0"/>
                <a:cs typeface="Arial" panose="020B0604020202020204" pitchFamily="34" charset="0"/>
              </a:rPr>
            </a:br>
            <a:r>
              <a:rPr lang="ru-RU" sz="1000" b="1" dirty="0">
                <a:solidFill>
                  <a:prstClr val="black"/>
                </a:solidFill>
                <a:latin typeface="Raleway" pitchFamily="2" charset="0"/>
                <a:cs typeface="Arial" panose="020B0604020202020204" pitchFamily="34" charset="0"/>
              </a:rPr>
              <a:t>которые были подхвачены федеральными СМИ</a:t>
            </a:r>
            <a:r>
              <a:rPr lang="ru-RU" sz="1000" dirty="0">
                <a:solidFill>
                  <a:prstClr val="black"/>
                </a:solidFill>
                <a:latin typeface="Raleway" pitchFamily="2" charset="0"/>
                <a:cs typeface="Arial" panose="020B0604020202020204" pitchFamily="34" charset="0"/>
              </a:rPr>
              <a:t> </a:t>
            </a:r>
            <a:br>
              <a:rPr lang="ru-RU" sz="1000"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(в форме статей, новостных сообщений, материалов со ссылками на региональные первоисточники). Для исключения внешних новостных поводов, которые могут влиять на региональную информационную картину дня, выборка была очищена от протокольных новостей (встреча главы региона с Президентом и председателем Правительства), протестной активности, новостей из жизни федеральных фигур, оказавшихся на территории региона (заключенные, задержанные, участие в общественных и/или политических мероприятиях).</a:t>
            </a:r>
            <a:endParaRPr lang="ru-RU" sz="1000" dirty="0">
              <a:solidFill>
                <a:prstClr val="black"/>
              </a:solidFill>
              <a:latin typeface="Raleway" pitchFamily="2" charset="0"/>
              <a:cs typeface="Arial" panose="020B0604020202020204" pitchFamily="34" charset="0"/>
            </a:endParaRPr>
          </a:p>
        </p:txBody>
      </p:sp>
      <p:sp>
        <p:nvSpPr>
          <p:cNvPr id="23" name="TextBox 22">
            <a:extLst>
              <a:ext uri="{FF2B5EF4-FFF2-40B4-BE49-F238E27FC236}">
                <a16:creationId xmlns:a16="http://schemas.microsoft.com/office/drawing/2014/main" id="{E9539D0A-56E0-4272-8FAD-C4E3988631C0}"/>
              </a:ext>
            </a:extLst>
          </p:cNvPr>
          <p:cNvSpPr txBox="1"/>
          <p:nvPr/>
        </p:nvSpPr>
        <p:spPr>
          <a:xfrm>
            <a:off x="4998798" y="4637099"/>
            <a:ext cx="3398827" cy="1446550"/>
          </a:xfrm>
          <a:prstGeom prst="rect">
            <a:avLst/>
          </a:prstGeom>
          <a:noFill/>
        </p:spPr>
        <p:txBody>
          <a:bodyPr wrap="square" lIns="0" tIns="0" rIns="0" bIns="0">
            <a:spAutoFit/>
          </a:bodyPr>
          <a:lstStyle/>
          <a:p>
            <a:pPr defTabSz="293248"/>
            <a:r>
              <a:rPr lang="ru-RU" sz="1000" b="1" dirty="0">
                <a:solidFill>
                  <a:prstClr val="black"/>
                </a:solidFill>
                <a:latin typeface="Raleway" pitchFamily="2" charset="0"/>
                <a:cs typeface="Arial" panose="020B0604020202020204" pitchFamily="34" charset="0"/>
              </a:rPr>
              <a:t>Отбор региональных тем информационной повестки, вышедших на федеральный уровень за отобранный квартал года, позволяет оценить тональность внешнего восприятия того или иного региона</a:t>
            </a:r>
            <a:r>
              <a:rPr lang="ru-RU" sz="1000" dirty="0">
                <a:solidFill>
                  <a:prstClr val="black"/>
                </a:solidFill>
                <a:latin typeface="Raleway" pitchFamily="2" charset="0"/>
                <a:cs typeface="Arial" panose="020B0604020202020204" pitchFamily="34" charset="0"/>
              </a:rPr>
              <a:t> </a:t>
            </a:r>
            <a:r>
              <a:rPr lang="ru-RU" sz="900" dirty="0">
                <a:solidFill>
                  <a:prstClr val="black"/>
                </a:solidFill>
                <a:latin typeface="Raleway" pitchFamily="2" charset="0"/>
                <a:cs typeface="Arial" panose="020B0604020202020204" pitchFamily="34" charset="0"/>
              </a:rPr>
              <a:t>(позитивные, нейтральныеи негативные сюжеты), скорость реагирования (или отсутствие реагирования) на резонансные происшествия со стороны глав региона. Реагирование и формирование повестки позволяет ранжировать регионы по качеству коммуникации – чем больше отрицательный балл, тем ниже это качество.</a:t>
            </a:r>
          </a:p>
        </p:txBody>
      </p:sp>
      <p:sp>
        <p:nvSpPr>
          <p:cNvPr id="24" name="TextBox 23">
            <a:extLst>
              <a:ext uri="{FF2B5EF4-FFF2-40B4-BE49-F238E27FC236}">
                <a16:creationId xmlns:a16="http://schemas.microsoft.com/office/drawing/2014/main" id="{F7F0125D-A69F-40F7-BFB2-6AEB533CB3BE}"/>
              </a:ext>
            </a:extLst>
          </p:cNvPr>
          <p:cNvSpPr txBox="1"/>
          <p:nvPr/>
        </p:nvSpPr>
        <p:spPr>
          <a:xfrm>
            <a:off x="8838156" y="4637099"/>
            <a:ext cx="2515643" cy="615553"/>
          </a:xfrm>
          <a:prstGeom prst="rect">
            <a:avLst/>
          </a:prstGeom>
          <a:noFill/>
        </p:spPr>
        <p:txBody>
          <a:bodyPr wrap="square" lIns="0" tIns="0" rIns="0" bIns="0">
            <a:spAutoFit/>
          </a:bodyPr>
          <a:lstStyle/>
          <a:p>
            <a:pPr defTabSz="293248"/>
            <a:r>
              <a:rPr lang="ru-RU" sz="1000" b="1" dirty="0">
                <a:solidFill>
                  <a:prstClr val="black"/>
                </a:solidFill>
                <a:latin typeface="Raleway" pitchFamily="2" charset="0"/>
                <a:cs typeface="Arial" panose="020B0604020202020204" pitchFamily="34" charset="0"/>
              </a:rPr>
              <a:t>Разбор новостных сюжетов также позволяет понять как регион работает в информационном поле </a:t>
            </a:r>
            <a:br>
              <a:rPr lang="ru-RU" sz="1000" b="1"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(работает ли вообще). </a:t>
            </a:r>
          </a:p>
        </p:txBody>
      </p:sp>
      <p:sp>
        <p:nvSpPr>
          <p:cNvPr id="25" name="Rectangle 24">
            <a:extLst>
              <a:ext uri="{FF2B5EF4-FFF2-40B4-BE49-F238E27FC236}">
                <a16:creationId xmlns:a16="http://schemas.microsoft.com/office/drawing/2014/main" id="{1B6728FB-C3D2-40EC-A679-D88F4FE908F1}"/>
              </a:ext>
            </a:extLst>
          </p:cNvPr>
          <p:cNvSpPr/>
          <p:nvPr/>
        </p:nvSpPr>
        <p:spPr>
          <a:xfrm>
            <a:off x="489360" y="1930360"/>
            <a:ext cx="526105" cy="923330"/>
          </a:xfrm>
          <a:prstGeom prst="rect">
            <a:avLst/>
          </a:prstGeom>
        </p:spPr>
        <p:txBody>
          <a:bodyPr wrap="none">
            <a:spAutoFit/>
          </a:bodyPr>
          <a:lstStyle/>
          <a:p>
            <a:pPr algn="ctr" defTabSz="293248"/>
            <a:r>
              <a:rPr lang="ru-RU" sz="5400" b="1" dirty="0">
                <a:solidFill>
                  <a:srgbClr val="00A9B9"/>
                </a:solidFill>
                <a:latin typeface="Raleway" pitchFamily="2" charset="0"/>
                <a:ea typeface="Roboto Black" panose="02000000000000000000" pitchFamily="2" charset="0"/>
                <a:cs typeface="Arial" panose="020B0604020202020204" pitchFamily="34" charset="0"/>
              </a:rPr>
              <a:t>1</a:t>
            </a:r>
          </a:p>
        </p:txBody>
      </p:sp>
      <p:sp>
        <p:nvSpPr>
          <p:cNvPr id="26" name="TextBox 25">
            <a:extLst>
              <a:ext uri="{FF2B5EF4-FFF2-40B4-BE49-F238E27FC236}">
                <a16:creationId xmlns:a16="http://schemas.microsoft.com/office/drawing/2014/main" id="{EBE34643-F576-4C3F-8964-40E93F5DDBD7}"/>
              </a:ext>
            </a:extLst>
          </p:cNvPr>
          <p:cNvSpPr txBox="1"/>
          <p:nvPr/>
        </p:nvSpPr>
        <p:spPr>
          <a:xfrm>
            <a:off x="1076869" y="2182380"/>
            <a:ext cx="2210341" cy="512448"/>
          </a:xfrm>
          <a:prstGeom prst="rect">
            <a:avLst/>
          </a:prstGeom>
          <a:noFill/>
        </p:spPr>
        <p:txBody>
          <a:bodyPr wrap="square" lIns="0" tIns="0" rIns="0" bIns="0">
            <a:spAutoFit/>
          </a:bodyPr>
          <a:lstStyle/>
          <a:p>
            <a:pPr defTabSz="293248">
              <a:lnSpc>
                <a:spcPct val="90000"/>
              </a:lnSpc>
            </a:pPr>
            <a:r>
              <a:rPr lang="ru-RU" sz="1000" b="1" dirty="0">
                <a:solidFill>
                  <a:prstClr val="black"/>
                </a:solidFill>
                <a:latin typeface="Raleway" pitchFamily="2" charset="0"/>
                <a:cs typeface="Arial" panose="020B0604020202020204" pitchFamily="34" charset="0"/>
              </a:rPr>
              <a:t>Первый – </a:t>
            </a:r>
            <a:br>
              <a:rPr lang="ru-RU" sz="1000" b="1"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скорость реагирования </a:t>
            </a:r>
            <a:br>
              <a:rPr lang="ru-RU" sz="900"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на негативные события, характер реакции (включая ее отсутствие)</a:t>
            </a:r>
          </a:p>
        </p:txBody>
      </p:sp>
      <p:sp>
        <p:nvSpPr>
          <p:cNvPr id="27" name="Rectangle 26">
            <a:extLst>
              <a:ext uri="{FF2B5EF4-FFF2-40B4-BE49-F238E27FC236}">
                <a16:creationId xmlns:a16="http://schemas.microsoft.com/office/drawing/2014/main" id="{81489C45-113D-48B7-B047-25533E502B32}"/>
              </a:ext>
            </a:extLst>
          </p:cNvPr>
          <p:cNvSpPr/>
          <p:nvPr/>
        </p:nvSpPr>
        <p:spPr>
          <a:xfrm>
            <a:off x="4860985" y="1930359"/>
            <a:ext cx="575799" cy="923330"/>
          </a:xfrm>
          <a:prstGeom prst="rect">
            <a:avLst/>
          </a:prstGeom>
        </p:spPr>
        <p:txBody>
          <a:bodyPr wrap="none">
            <a:spAutoFit/>
          </a:bodyPr>
          <a:lstStyle/>
          <a:p>
            <a:pPr algn="ctr" defTabSz="293248"/>
            <a:r>
              <a:rPr lang="ru-RU" sz="5400" b="1" dirty="0">
                <a:solidFill>
                  <a:srgbClr val="00A9B9"/>
                </a:solidFill>
                <a:latin typeface="Raleway" pitchFamily="2" charset="0"/>
                <a:ea typeface="Roboto Black" panose="02000000000000000000" pitchFamily="2" charset="0"/>
                <a:cs typeface="Arial" panose="020B0604020202020204" pitchFamily="34" charset="0"/>
              </a:rPr>
              <a:t>2</a:t>
            </a:r>
          </a:p>
        </p:txBody>
      </p:sp>
      <p:sp>
        <p:nvSpPr>
          <p:cNvPr id="28" name="Rectangle 27">
            <a:extLst>
              <a:ext uri="{FF2B5EF4-FFF2-40B4-BE49-F238E27FC236}">
                <a16:creationId xmlns:a16="http://schemas.microsoft.com/office/drawing/2014/main" id="{32F26EC0-41E1-427A-BC7C-15DF293A8DC3}"/>
              </a:ext>
            </a:extLst>
          </p:cNvPr>
          <p:cNvSpPr/>
          <p:nvPr/>
        </p:nvSpPr>
        <p:spPr>
          <a:xfrm>
            <a:off x="8728226" y="1930359"/>
            <a:ext cx="569387" cy="923330"/>
          </a:xfrm>
          <a:prstGeom prst="rect">
            <a:avLst/>
          </a:prstGeom>
        </p:spPr>
        <p:txBody>
          <a:bodyPr wrap="none">
            <a:spAutoFit/>
          </a:bodyPr>
          <a:lstStyle/>
          <a:p>
            <a:pPr algn="ctr" defTabSz="293248"/>
            <a:r>
              <a:rPr lang="ru-RU" sz="5400" b="1" dirty="0">
                <a:solidFill>
                  <a:srgbClr val="00A9B9"/>
                </a:solidFill>
                <a:latin typeface="Raleway" pitchFamily="2" charset="0"/>
                <a:ea typeface="Roboto Black" panose="02000000000000000000" pitchFamily="2" charset="0"/>
                <a:cs typeface="Arial" panose="020B0604020202020204" pitchFamily="34" charset="0"/>
              </a:rPr>
              <a:t>3</a:t>
            </a:r>
          </a:p>
        </p:txBody>
      </p:sp>
      <p:sp>
        <p:nvSpPr>
          <p:cNvPr id="30" name="Oval 29">
            <a:extLst>
              <a:ext uri="{FF2B5EF4-FFF2-40B4-BE49-F238E27FC236}">
                <a16:creationId xmlns:a16="http://schemas.microsoft.com/office/drawing/2014/main" id="{E9DBA1BE-6583-4958-B70D-389AA068A846}"/>
              </a:ext>
            </a:extLst>
          </p:cNvPr>
          <p:cNvSpPr/>
          <p:nvPr/>
        </p:nvSpPr>
        <p:spPr>
          <a:xfrm>
            <a:off x="578837" y="4145534"/>
            <a:ext cx="377077" cy="377077"/>
          </a:xfrm>
          <a:prstGeom prst="ellipse">
            <a:avLst/>
          </a:prstGeom>
          <a:noFill/>
          <a:ln w="28575">
            <a:solidFill>
              <a:srgbClr val="050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pic>
        <p:nvPicPr>
          <p:cNvPr id="31" name="Graphic 30">
            <a:extLst>
              <a:ext uri="{FF2B5EF4-FFF2-40B4-BE49-F238E27FC236}">
                <a16:creationId xmlns:a16="http://schemas.microsoft.com/office/drawing/2014/main" id="{9E4B9358-51AE-4B8D-B0D9-823934D26B5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39526" y="4206222"/>
            <a:ext cx="255700" cy="255700"/>
          </a:xfrm>
          <a:prstGeom prst="rect">
            <a:avLst/>
          </a:prstGeom>
        </p:spPr>
      </p:pic>
      <p:sp>
        <p:nvSpPr>
          <p:cNvPr id="33" name="Oval 32">
            <a:extLst>
              <a:ext uri="{FF2B5EF4-FFF2-40B4-BE49-F238E27FC236}">
                <a16:creationId xmlns:a16="http://schemas.microsoft.com/office/drawing/2014/main" id="{890C1594-8081-4610-9B7C-3CABCAA907F1}"/>
              </a:ext>
            </a:extLst>
          </p:cNvPr>
          <p:cNvSpPr/>
          <p:nvPr/>
        </p:nvSpPr>
        <p:spPr>
          <a:xfrm>
            <a:off x="4998797" y="4145533"/>
            <a:ext cx="377077" cy="377077"/>
          </a:xfrm>
          <a:prstGeom prst="ellipse">
            <a:avLst/>
          </a:prstGeom>
          <a:noFill/>
          <a:ln w="28575">
            <a:solidFill>
              <a:srgbClr val="050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pic>
        <p:nvPicPr>
          <p:cNvPr id="34" name="Graphic 33">
            <a:extLst>
              <a:ext uri="{FF2B5EF4-FFF2-40B4-BE49-F238E27FC236}">
                <a16:creationId xmlns:a16="http://schemas.microsoft.com/office/drawing/2014/main" id="{8526CC58-5059-48AA-9182-D8F43A5B37B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5059486" y="4206221"/>
            <a:ext cx="255700" cy="255700"/>
          </a:xfrm>
          <a:prstGeom prst="rect">
            <a:avLst/>
          </a:prstGeom>
        </p:spPr>
      </p:pic>
      <p:sp>
        <p:nvSpPr>
          <p:cNvPr id="36" name="Oval 35">
            <a:extLst>
              <a:ext uri="{FF2B5EF4-FFF2-40B4-BE49-F238E27FC236}">
                <a16:creationId xmlns:a16="http://schemas.microsoft.com/office/drawing/2014/main" id="{89866D7D-12EE-47EF-A953-44FFF18A28BF}"/>
              </a:ext>
            </a:extLst>
          </p:cNvPr>
          <p:cNvSpPr/>
          <p:nvPr/>
        </p:nvSpPr>
        <p:spPr>
          <a:xfrm>
            <a:off x="8866437" y="4143223"/>
            <a:ext cx="377077" cy="377077"/>
          </a:xfrm>
          <a:prstGeom prst="ellipse">
            <a:avLst/>
          </a:prstGeom>
          <a:noFill/>
          <a:ln w="28575">
            <a:solidFill>
              <a:srgbClr val="050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pic>
        <p:nvPicPr>
          <p:cNvPr id="37" name="Graphic 36">
            <a:extLst>
              <a:ext uri="{FF2B5EF4-FFF2-40B4-BE49-F238E27FC236}">
                <a16:creationId xmlns:a16="http://schemas.microsoft.com/office/drawing/2014/main" id="{530AA046-020A-4518-9F5E-DB3AFD32E2F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8927126" y="4203911"/>
            <a:ext cx="255700" cy="255700"/>
          </a:xfrm>
          <a:prstGeom prst="rect">
            <a:avLst/>
          </a:prstGeom>
        </p:spPr>
      </p:pic>
    </p:spTree>
    <p:extLst>
      <p:ext uri="{BB962C8B-B14F-4D97-AF65-F5344CB8AC3E}">
        <p14:creationId xmlns:p14="http://schemas.microsoft.com/office/powerpoint/2010/main" val="2478390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20</a:t>
            </a:fld>
            <a:endParaRPr lang="en-RU" sz="1200" b="1" i="0" kern="1200" dirty="0">
              <a:solidFill>
                <a:schemeClr val="tx1"/>
              </a:solidFill>
              <a:latin typeface="Raleway" pitchFamily="2" charset="77"/>
              <a:ea typeface="+mn-ea"/>
              <a:cs typeface="+mn-cs"/>
            </a:endParaRPr>
          </a:p>
        </p:txBody>
      </p:sp>
      <p:cxnSp>
        <p:nvCxnSpPr>
          <p:cNvPr id="7" name="Straight Connector 6">
            <a:extLst>
              <a:ext uri="{FF2B5EF4-FFF2-40B4-BE49-F238E27FC236}">
                <a16:creationId xmlns:a16="http://schemas.microsoft.com/office/drawing/2014/main" id="{34E5D41C-CA56-492A-8FCD-676AE247D93A}"/>
              </a:ext>
            </a:extLst>
          </p:cNvPr>
          <p:cNvCxnSpPr>
            <a:cxnSpLocks/>
          </p:cNvCxnSpPr>
          <p:nvPr/>
        </p:nvCxnSpPr>
        <p:spPr>
          <a:xfrm>
            <a:off x="4276021"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19C0460-344A-4E45-8664-41072C8522C6}"/>
              </a:ext>
            </a:extLst>
          </p:cNvPr>
          <p:cNvCxnSpPr>
            <a:cxnSpLocks/>
          </p:cNvCxnSpPr>
          <p:nvPr/>
        </p:nvCxnSpPr>
        <p:spPr>
          <a:xfrm>
            <a:off x="8134466"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C497C49-EA23-4C7B-A3E6-85572F3D43A3}"/>
              </a:ext>
            </a:extLst>
          </p:cNvPr>
          <p:cNvSpPr txBox="1"/>
          <p:nvPr/>
        </p:nvSpPr>
        <p:spPr>
          <a:xfrm>
            <a:off x="541615" y="1925582"/>
            <a:ext cx="3030914"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Пропавший в Архангельской области самолет потерпел крушение.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 космодрома Плесецк успешно стартовала ракета-носитель «Союз-2.1б».</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Программа газификации Архангельской области (новый газопровод, перевод транспорта на газ).</a:t>
            </a:r>
          </a:p>
        </p:txBody>
      </p:sp>
      <p:sp>
        <p:nvSpPr>
          <p:cNvPr id="11" name="TextBox 10">
            <a:extLst>
              <a:ext uri="{FF2B5EF4-FFF2-40B4-BE49-F238E27FC236}">
                <a16:creationId xmlns:a16="http://schemas.microsoft.com/office/drawing/2014/main" id="{6F26D224-10D0-4108-BD10-02721B2C548C}"/>
              </a:ext>
            </a:extLst>
          </p:cNvPr>
          <p:cNvSpPr txBox="1"/>
          <p:nvPr/>
        </p:nvSpPr>
        <p:spPr>
          <a:xfrm>
            <a:off x="495203" y="1304373"/>
            <a:ext cx="4652790"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Архангельская область</a:t>
            </a:r>
          </a:p>
        </p:txBody>
      </p:sp>
      <p:sp>
        <p:nvSpPr>
          <p:cNvPr id="13" name="TextBox 12">
            <a:extLst>
              <a:ext uri="{FF2B5EF4-FFF2-40B4-BE49-F238E27FC236}">
                <a16:creationId xmlns:a16="http://schemas.microsoft.com/office/drawing/2014/main" id="{BBDDE4DA-6FDA-4BF4-AB2C-9B9637673BCC}"/>
              </a:ext>
            </a:extLst>
          </p:cNvPr>
          <p:cNvSpPr txBox="1"/>
          <p:nvPr/>
        </p:nvSpPr>
        <p:spPr>
          <a:xfrm>
            <a:off x="5203890" y="1894411"/>
            <a:ext cx="3353639"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СК завел дело после разлива нефтепродуктов в Ненецком округе.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Работы по ликвидации последствий </a:t>
            </a:r>
            <a:r>
              <a:rPr lang="ru-RU" sz="969" dirty="0" err="1">
                <a:solidFill>
                  <a:prstClr val="black"/>
                </a:solidFill>
                <a:latin typeface="Raleway" pitchFamily="2" charset="0"/>
                <a:cs typeface="Arial" panose="020B0604020202020204" pitchFamily="34" charset="0"/>
              </a:rPr>
              <a:t>нефтеразлива</a:t>
            </a:r>
            <a:r>
              <a:rPr lang="ru-RU" sz="969" dirty="0">
                <a:solidFill>
                  <a:prstClr val="black"/>
                </a:solidFill>
                <a:latin typeface="Raleway" pitchFamily="2" charset="0"/>
                <a:cs typeface="Arial" panose="020B0604020202020204" pitchFamily="34" charset="0"/>
              </a:rPr>
              <a:t> в Коми и НАО вышли на завершающую стадию.</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Опасности загрязнения воды в районе водозабора после </a:t>
            </a:r>
            <a:r>
              <a:rPr lang="ru-RU" sz="969" dirty="0" err="1">
                <a:solidFill>
                  <a:prstClr val="black"/>
                </a:solidFill>
                <a:latin typeface="Raleway" pitchFamily="2" charset="0"/>
                <a:cs typeface="Arial" panose="020B0604020202020204" pitchFamily="34" charset="0"/>
              </a:rPr>
              <a:t>нефтеразлива</a:t>
            </a:r>
            <a:r>
              <a:rPr lang="ru-RU" sz="969" dirty="0">
                <a:solidFill>
                  <a:prstClr val="black"/>
                </a:solidFill>
                <a:latin typeface="Raleway" pitchFamily="2" charset="0"/>
                <a:cs typeface="Arial" panose="020B0604020202020204" pitchFamily="34" charset="0"/>
              </a:rPr>
              <a:t> в регионе нет.</a:t>
            </a:r>
          </a:p>
        </p:txBody>
      </p:sp>
      <p:sp>
        <p:nvSpPr>
          <p:cNvPr id="14" name="TextBox 13">
            <a:extLst>
              <a:ext uri="{FF2B5EF4-FFF2-40B4-BE49-F238E27FC236}">
                <a16:creationId xmlns:a16="http://schemas.microsoft.com/office/drawing/2014/main" id="{68B5D37F-A219-4E02-8EB9-642774935CDD}"/>
              </a:ext>
            </a:extLst>
          </p:cNvPr>
          <p:cNvSpPr txBox="1"/>
          <p:nvPr/>
        </p:nvSpPr>
        <p:spPr>
          <a:xfrm>
            <a:off x="5203890" y="1373689"/>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Ненецкий АО</a:t>
            </a:r>
            <a:endParaRPr lang="ru-RU" sz="2400" dirty="0">
              <a:solidFill>
                <a:srgbClr val="002060"/>
              </a:solidFill>
              <a:latin typeface="Raleway" pitchFamily="2" charset="0"/>
              <a:cs typeface="Arial" panose="020B0604020202020204" pitchFamily="34" charset="0"/>
            </a:endParaRPr>
          </a:p>
        </p:txBody>
      </p:sp>
      <p:pic>
        <p:nvPicPr>
          <p:cNvPr id="15" name="Рисунок 14">
            <a:extLst>
              <a:ext uri="{FF2B5EF4-FFF2-40B4-BE49-F238E27FC236}">
                <a16:creationId xmlns:a16="http://schemas.microsoft.com/office/drawing/2014/main" id="{43ADA37B-566C-4442-91B5-419AC7A69A11}"/>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979514" y="3201823"/>
            <a:ext cx="3698095" cy="1927619"/>
          </a:xfrm>
          <a:prstGeom prst="rect">
            <a:avLst/>
          </a:prstGeom>
        </p:spPr>
      </p:pic>
      <p:sp>
        <p:nvSpPr>
          <p:cNvPr id="17" name="Title 1">
            <a:extLst>
              <a:ext uri="{FF2B5EF4-FFF2-40B4-BE49-F238E27FC236}">
                <a16:creationId xmlns:a16="http://schemas.microsoft.com/office/drawing/2014/main" id="{05B7D2E9-54F5-42E7-BE95-412D39CB4370}"/>
              </a:ext>
            </a:extLst>
          </p:cNvPr>
          <p:cNvSpPr>
            <a:spLocks noGrp="1"/>
          </p:cNvSpPr>
          <p:nvPr>
            <p:ph type="title"/>
          </p:nvPr>
        </p:nvSpPr>
        <p:spPr>
          <a:xfrm>
            <a:off x="541615" y="356010"/>
            <a:ext cx="10854739" cy="1041717"/>
          </a:xfrm>
        </p:spPr>
        <p:txBody>
          <a:bodyPr/>
          <a:lstStyle/>
          <a:p>
            <a:r>
              <a:rPr lang="ru-RU" dirty="0"/>
              <a:t>Северо-Западный федеральный округ</a:t>
            </a:r>
          </a:p>
        </p:txBody>
      </p:sp>
      <p:grpSp>
        <p:nvGrpSpPr>
          <p:cNvPr id="18" name="Группа 17">
            <a:extLst>
              <a:ext uri="{FF2B5EF4-FFF2-40B4-BE49-F238E27FC236}">
                <a16:creationId xmlns:a16="http://schemas.microsoft.com/office/drawing/2014/main" id="{8C56CF1A-09AA-4652-A126-F95F5E98C14D}"/>
              </a:ext>
            </a:extLst>
          </p:cNvPr>
          <p:cNvGrpSpPr/>
          <p:nvPr/>
        </p:nvGrpSpPr>
        <p:grpSpPr>
          <a:xfrm>
            <a:off x="6850321" y="5290691"/>
            <a:ext cx="4908957" cy="1323439"/>
            <a:chOff x="232120" y="5125194"/>
            <a:chExt cx="4908957" cy="1323439"/>
          </a:xfrm>
        </p:grpSpPr>
        <p:sp>
          <p:nvSpPr>
            <p:cNvPr id="19" name="TextBox 18">
              <a:extLst>
                <a:ext uri="{FF2B5EF4-FFF2-40B4-BE49-F238E27FC236}">
                  <a16:creationId xmlns:a16="http://schemas.microsoft.com/office/drawing/2014/main" id="{B6B5050E-B1D9-47E2-962B-0E2513698BD4}"/>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0" name="TextBox 19">
              <a:extLst>
                <a:ext uri="{FF2B5EF4-FFF2-40B4-BE49-F238E27FC236}">
                  <a16:creationId xmlns:a16="http://schemas.microsoft.com/office/drawing/2014/main" id="{D79E94FD-C033-47CC-9B9E-011A44F5E325}"/>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2" name="Рисунок 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1210" y="3471858"/>
            <a:ext cx="3154373" cy="1595597"/>
          </a:xfrm>
          <a:prstGeom prst="rect">
            <a:avLst/>
          </a:prstGeom>
        </p:spPr>
      </p:pic>
    </p:spTree>
    <p:extLst>
      <p:ext uri="{BB962C8B-B14F-4D97-AF65-F5344CB8AC3E}">
        <p14:creationId xmlns:p14="http://schemas.microsoft.com/office/powerpoint/2010/main" val="1293296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508897" y="345008"/>
            <a:ext cx="10854739" cy="1041717"/>
          </a:xfrm>
        </p:spPr>
        <p:txBody>
          <a:bodyPr/>
          <a:lstStyle/>
          <a:p>
            <a:r>
              <a:rPr lang="ru-RU" dirty="0"/>
              <a:t>Южный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21</a:t>
            </a:fld>
            <a:endParaRPr lang="en-RU" sz="1200" b="1" i="0" kern="1200" dirty="0">
              <a:solidFill>
                <a:schemeClr val="tx1"/>
              </a:solidFill>
              <a:latin typeface="Raleway" pitchFamily="2" charset="77"/>
              <a:ea typeface="+mn-ea"/>
              <a:cs typeface="+mn-cs"/>
            </a:endParaRPr>
          </a:p>
        </p:txBody>
      </p:sp>
      <p:grpSp>
        <p:nvGrpSpPr>
          <p:cNvPr id="3" name="Group 2">
            <a:extLst>
              <a:ext uri="{FF2B5EF4-FFF2-40B4-BE49-F238E27FC236}">
                <a16:creationId xmlns:a16="http://schemas.microsoft.com/office/drawing/2014/main" id="{DE8ED0B5-1A15-4713-B91E-109E87D49F8B}"/>
              </a:ext>
            </a:extLst>
          </p:cNvPr>
          <p:cNvGrpSpPr/>
          <p:nvPr/>
        </p:nvGrpSpPr>
        <p:grpSpPr>
          <a:xfrm>
            <a:off x="9723886" y="4585163"/>
            <a:ext cx="2185615" cy="1796498"/>
            <a:chOff x="9723886" y="4156898"/>
            <a:chExt cx="2185615" cy="1796498"/>
          </a:xfrm>
        </p:grpSpPr>
        <p:sp>
          <p:nvSpPr>
            <p:cNvPr id="158" name="TextBox 157">
              <a:extLst>
                <a:ext uri="{FF2B5EF4-FFF2-40B4-BE49-F238E27FC236}">
                  <a16:creationId xmlns:a16="http://schemas.microsoft.com/office/drawing/2014/main" id="{26D62911-EF84-429F-9F15-33BF15DB3AB3}"/>
                </a:ext>
              </a:extLst>
            </p:cNvPr>
            <p:cNvSpPr txBox="1"/>
            <p:nvPr/>
          </p:nvSpPr>
          <p:spPr>
            <a:xfrm>
              <a:off x="9723886" y="4156898"/>
              <a:ext cx="2185615" cy="287899"/>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Тональность по топ-3 темам региона</a:t>
              </a:r>
              <a:r>
                <a:rPr kumimoji="0" lang="en-US"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 </a:t>
              </a:r>
              <a:b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b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в федеральных СМИ</a:t>
              </a:r>
              <a:endParaRPr kumimoji="0" lang="ru-RU" sz="706"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59" name="Прямоугольник 113">
              <a:extLst>
                <a:ext uri="{FF2B5EF4-FFF2-40B4-BE49-F238E27FC236}">
                  <a16:creationId xmlns:a16="http://schemas.microsoft.com/office/drawing/2014/main" id="{333DE5A0-FD3E-49E3-8047-ADDE914D03B7}"/>
                </a:ext>
              </a:extLst>
            </p:cNvPr>
            <p:cNvSpPr/>
            <p:nvPr/>
          </p:nvSpPr>
          <p:spPr>
            <a:xfrm>
              <a:off x="9788395" y="4692509"/>
              <a:ext cx="226526" cy="156033"/>
            </a:xfrm>
            <a:prstGeom prst="rect">
              <a:avLst/>
            </a:prstGeom>
            <a:solidFill>
              <a:srgbClr val="F174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Прямоугольник 116">
              <a:extLst>
                <a:ext uri="{FF2B5EF4-FFF2-40B4-BE49-F238E27FC236}">
                  <a16:creationId xmlns:a16="http://schemas.microsoft.com/office/drawing/2014/main" id="{DFB62023-A707-4140-BC94-96F82B393743}"/>
                </a:ext>
              </a:extLst>
            </p:cNvPr>
            <p:cNvSpPr/>
            <p:nvPr/>
          </p:nvSpPr>
          <p:spPr>
            <a:xfrm>
              <a:off x="9788395" y="4906644"/>
              <a:ext cx="226526" cy="156033"/>
            </a:xfrm>
            <a:prstGeom prst="rect">
              <a:avLst/>
            </a:prstGeom>
            <a:solidFill>
              <a:srgbClr val="DC98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Прямоугольник 118">
              <a:extLst>
                <a:ext uri="{FF2B5EF4-FFF2-40B4-BE49-F238E27FC236}">
                  <a16:creationId xmlns:a16="http://schemas.microsoft.com/office/drawing/2014/main" id="{AD205C58-5346-4034-8DFA-3FD3FAA4BE40}"/>
                </a:ext>
              </a:extLst>
            </p:cNvPr>
            <p:cNvSpPr/>
            <p:nvPr/>
          </p:nvSpPr>
          <p:spPr>
            <a:xfrm>
              <a:off x="9788395" y="5120780"/>
              <a:ext cx="226526" cy="156033"/>
            </a:xfrm>
            <a:prstGeom prst="rect">
              <a:avLst/>
            </a:prstGeom>
            <a:solidFill>
              <a:srgbClr val="F8AC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Прямоугольник 119">
              <a:extLst>
                <a:ext uri="{FF2B5EF4-FFF2-40B4-BE49-F238E27FC236}">
                  <a16:creationId xmlns:a16="http://schemas.microsoft.com/office/drawing/2014/main" id="{EF715485-1E66-448C-94E7-24F3AE45C440}"/>
                </a:ext>
              </a:extLst>
            </p:cNvPr>
            <p:cNvSpPr/>
            <p:nvPr/>
          </p:nvSpPr>
          <p:spPr>
            <a:xfrm>
              <a:off x="9788395" y="5334916"/>
              <a:ext cx="226526" cy="156033"/>
            </a:xfrm>
            <a:prstGeom prst="rect">
              <a:avLst/>
            </a:prstGeom>
            <a:solidFill>
              <a:srgbClr val="FFC74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Прямоугольник 121">
              <a:extLst>
                <a:ext uri="{FF2B5EF4-FFF2-40B4-BE49-F238E27FC236}">
                  <a16:creationId xmlns:a16="http://schemas.microsoft.com/office/drawing/2014/main" id="{49A45696-C3C5-44EA-8C1C-A2DE67DD74ED}"/>
                </a:ext>
              </a:extLst>
            </p:cNvPr>
            <p:cNvSpPr/>
            <p:nvPr/>
          </p:nvSpPr>
          <p:spPr>
            <a:xfrm>
              <a:off x="9788395" y="5549052"/>
              <a:ext cx="226526" cy="156033"/>
            </a:xfrm>
            <a:prstGeom prst="rect">
              <a:avLst/>
            </a:prstGeom>
            <a:solidFill>
              <a:srgbClr val="FFDF9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Прямоугольник 122">
              <a:extLst>
                <a:ext uri="{FF2B5EF4-FFF2-40B4-BE49-F238E27FC236}">
                  <a16:creationId xmlns:a16="http://schemas.microsoft.com/office/drawing/2014/main" id="{A73FD143-914D-4610-97A1-F052C394FC56}"/>
                </a:ext>
              </a:extLst>
            </p:cNvPr>
            <p:cNvSpPr/>
            <p:nvPr/>
          </p:nvSpPr>
          <p:spPr>
            <a:xfrm>
              <a:off x="9788395" y="5763187"/>
              <a:ext cx="226526" cy="156033"/>
            </a:xfrm>
            <a:prstGeom prst="rect">
              <a:avLst/>
            </a:prstGeom>
            <a:solidFill>
              <a:srgbClr val="FFF0CD"/>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Прямоугольник 123">
              <a:extLst>
                <a:ext uri="{FF2B5EF4-FFF2-40B4-BE49-F238E27FC236}">
                  <a16:creationId xmlns:a16="http://schemas.microsoft.com/office/drawing/2014/main" id="{844DA1D9-A4D8-4777-8321-D9A708C318E4}"/>
                </a:ext>
              </a:extLst>
            </p:cNvPr>
            <p:cNvSpPr/>
            <p:nvPr/>
          </p:nvSpPr>
          <p:spPr>
            <a:xfrm>
              <a:off x="10812212" y="4692509"/>
              <a:ext cx="226526" cy="156033"/>
            </a:xfrm>
            <a:prstGeom prst="rect">
              <a:avLst/>
            </a:prstGeom>
            <a:solidFill>
              <a:srgbClr val="00358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Прямоугольник 124">
              <a:extLst>
                <a:ext uri="{FF2B5EF4-FFF2-40B4-BE49-F238E27FC236}">
                  <a16:creationId xmlns:a16="http://schemas.microsoft.com/office/drawing/2014/main" id="{467A0D53-F787-49F6-B6E8-A1709589F74F}"/>
                </a:ext>
              </a:extLst>
            </p:cNvPr>
            <p:cNvSpPr/>
            <p:nvPr/>
          </p:nvSpPr>
          <p:spPr>
            <a:xfrm>
              <a:off x="10812212" y="4906644"/>
              <a:ext cx="226526" cy="156033"/>
            </a:xfrm>
            <a:prstGeom prst="rect">
              <a:avLst/>
            </a:prstGeom>
            <a:solidFill>
              <a:srgbClr val="00549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Прямоугольник 125">
              <a:extLst>
                <a:ext uri="{FF2B5EF4-FFF2-40B4-BE49-F238E27FC236}">
                  <a16:creationId xmlns:a16="http://schemas.microsoft.com/office/drawing/2014/main" id="{51FC3591-5041-4734-A9C6-09D697BAE6B7}"/>
                </a:ext>
              </a:extLst>
            </p:cNvPr>
            <p:cNvSpPr/>
            <p:nvPr/>
          </p:nvSpPr>
          <p:spPr>
            <a:xfrm>
              <a:off x="10812212" y="5120780"/>
              <a:ext cx="226526" cy="156033"/>
            </a:xfrm>
            <a:prstGeom prst="rect">
              <a:avLst/>
            </a:prstGeom>
            <a:solidFill>
              <a:srgbClr val="0075BC"/>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Прямоугольник 126">
              <a:extLst>
                <a:ext uri="{FF2B5EF4-FFF2-40B4-BE49-F238E27FC236}">
                  <a16:creationId xmlns:a16="http://schemas.microsoft.com/office/drawing/2014/main" id="{85A10D93-7054-4E41-85EE-2703118222D7}"/>
                </a:ext>
              </a:extLst>
            </p:cNvPr>
            <p:cNvSpPr/>
            <p:nvPr/>
          </p:nvSpPr>
          <p:spPr>
            <a:xfrm>
              <a:off x="10812212" y="5334916"/>
              <a:ext cx="226526" cy="156033"/>
            </a:xfrm>
            <a:prstGeom prst="rect">
              <a:avLst/>
            </a:prstGeom>
            <a:solidFill>
              <a:srgbClr val="6BAFD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Прямоугольник 127">
              <a:extLst>
                <a:ext uri="{FF2B5EF4-FFF2-40B4-BE49-F238E27FC236}">
                  <a16:creationId xmlns:a16="http://schemas.microsoft.com/office/drawing/2014/main" id="{D15BE014-69E3-40E9-8408-C30AAAFBD0F1}"/>
                </a:ext>
              </a:extLst>
            </p:cNvPr>
            <p:cNvSpPr/>
            <p:nvPr/>
          </p:nvSpPr>
          <p:spPr>
            <a:xfrm>
              <a:off x="10812212" y="5549052"/>
              <a:ext cx="226526" cy="156033"/>
            </a:xfrm>
            <a:prstGeom prst="rect">
              <a:avLst/>
            </a:prstGeom>
            <a:solidFill>
              <a:srgbClr val="91C4E3"/>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Прямоугольник 128">
              <a:extLst>
                <a:ext uri="{FF2B5EF4-FFF2-40B4-BE49-F238E27FC236}">
                  <a16:creationId xmlns:a16="http://schemas.microsoft.com/office/drawing/2014/main" id="{615E4F37-D5C2-4EE3-BEC9-9F5A4B84C60B}"/>
                </a:ext>
              </a:extLst>
            </p:cNvPr>
            <p:cNvSpPr/>
            <p:nvPr/>
          </p:nvSpPr>
          <p:spPr>
            <a:xfrm>
              <a:off x="10812212" y="5763187"/>
              <a:ext cx="226526" cy="156033"/>
            </a:xfrm>
            <a:prstGeom prst="rect">
              <a:avLst/>
            </a:prstGeom>
            <a:solidFill>
              <a:srgbClr val="D7EAF5"/>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63E3C6D4-F7BC-450E-B3FB-CA9912D4B2F8}"/>
                </a:ext>
              </a:extLst>
            </p:cNvPr>
            <p:cNvSpPr txBox="1"/>
            <p:nvPr/>
          </p:nvSpPr>
          <p:spPr>
            <a:xfrm>
              <a:off x="10014920" y="4684163"/>
              <a:ext cx="708022"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Менее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2" name="TextBox 171">
              <a:extLst>
                <a:ext uri="{FF2B5EF4-FFF2-40B4-BE49-F238E27FC236}">
                  <a16:creationId xmlns:a16="http://schemas.microsoft.com/office/drawing/2014/main" id="{FC8F0ED3-0CB7-4978-90E0-63077B8827F6}"/>
                </a:ext>
              </a:extLst>
            </p:cNvPr>
            <p:cNvSpPr txBox="1"/>
            <p:nvPr/>
          </p:nvSpPr>
          <p:spPr>
            <a:xfrm>
              <a:off x="10014919" y="4912151"/>
              <a:ext cx="850103"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3" name="TextBox 172">
              <a:extLst>
                <a:ext uri="{FF2B5EF4-FFF2-40B4-BE49-F238E27FC236}">
                  <a16:creationId xmlns:a16="http://schemas.microsoft.com/office/drawing/2014/main" id="{3E328072-3768-43A9-B2B2-9E0A7BB70D5F}"/>
                </a:ext>
              </a:extLst>
            </p:cNvPr>
            <p:cNvSpPr txBox="1"/>
            <p:nvPr/>
          </p:nvSpPr>
          <p:spPr>
            <a:xfrm>
              <a:off x="10014920"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4" name="TextBox 173">
              <a:extLst>
                <a:ext uri="{FF2B5EF4-FFF2-40B4-BE49-F238E27FC236}">
                  <a16:creationId xmlns:a16="http://schemas.microsoft.com/office/drawing/2014/main" id="{C723513A-B0A3-4D8D-9A16-017056C5F6E4}"/>
                </a:ext>
              </a:extLst>
            </p:cNvPr>
            <p:cNvSpPr txBox="1"/>
            <p:nvPr/>
          </p:nvSpPr>
          <p:spPr>
            <a:xfrm>
              <a:off x="10014920" y="534042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5" name="TextBox 174">
              <a:extLst>
                <a:ext uri="{FF2B5EF4-FFF2-40B4-BE49-F238E27FC236}">
                  <a16:creationId xmlns:a16="http://schemas.microsoft.com/office/drawing/2014/main" id="{2F38932B-6712-46E6-B951-8BA0307E0FF6}"/>
                </a:ext>
              </a:extLst>
            </p:cNvPr>
            <p:cNvSpPr txBox="1"/>
            <p:nvPr/>
          </p:nvSpPr>
          <p:spPr>
            <a:xfrm>
              <a:off x="10014920" y="5551598"/>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6" name="TextBox 175">
              <a:extLst>
                <a:ext uri="{FF2B5EF4-FFF2-40B4-BE49-F238E27FC236}">
                  <a16:creationId xmlns:a16="http://schemas.microsoft.com/office/drawing/2014/main" id="{1DE78DB0-C778-41DC-9F9D-ADFCD3C9E831}"/>
                </a:ext>
              </a:extLst>
            </p:cNvPr>
            <p:cNvSpPr txBox="1"/>
            <p:nvPr/>
          </p:nvSpPr>
          <p:spPr>
            <a:xfrm>
              <a:off x="10014920"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7" name="TextBox 176">
              <a:extLst>
                <a:ext uri="{FF2B5EF4-FFF2-40B4-BE49-F238E27FC236}">
                  <a16:creationId xmlns:a16="http://schemas.microsoft.com/office/drawing/2014/main" id="{496F4CE2-9BEE-4FA5-B81C-961BD5F6390A}"/>
                </a:ext>
              </a:extLst>
            </p:cNvPr>
            <p:cNvSpPr txBox="1"/>
            <p:nvPr/>
          </p:nvSpPr>
          <p:spPr>
            <a:xfrm>
              <a:off x="11054507" y="4684164"/>
              <a:ext cx="61825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Более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8" name="TextBox 177">
              <a:extLst>
                <a:ext uri="{FF2B5EF4-FFF2-40B4-BE49-F238E27FC236}">
                  <a16:creationId xmlns:a16="http://schemas.microsoft.com/office/drawing/2014/main" id="{56981B99-3032-4677-BED8-C63511B6E4AC}"/>
                </a:ext>
              </a:extLst>
            </p:cNvPr>
            <p:cNvSpPr txBox="1"/>
            <p:nvPr/>
          </p:nvSpPr>
          <p:spPr>
            <a:xfrm>
              <a:off x="11054507" y="4912151"/>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9" name="TextBox 178">
              <a:extLst>
                <a:ext uri="{FF2B5EF4-FFF2-40B4-BE49-F238E27FC236}">
                  <a16:creationId xmlns:a16="http://schemas.microsoft.com/office/drawing/2014/main" id="{7FF9BBC9-F99C-47B1-A4A6-A1E281109809}"/>
                </a:ext>
              </a:extLst>
            </p:cNvPr>
            <p:cNvSpPr txBox="1"/>
            <p:nvPr/>
          </p:nvSpPr>
          <p:spPr>
            <a:xfrm>
              <a:off x="11054507"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0" name="TextBox 179">
              <a:extLst>
                <a:ext uri="{FF2B5EF4-FFF2-40B4-BE49-F238E27FC236}">
                  <a16:creationId xmlns:a16="http://schemas.microsoft.com/office/drawing/2014/main" id="{60E5010C-33F6-48C3-AAAB-5E80254F61DA}"/>
                </a:ext>
              </a:extLst>
            </p:cNvPr>
            <p:cNvSpPr txBox="1"/>
            <p:nvPr/>
          </p:nvSpPr>
          <p:spPr>
            <a:xfrm>
              <a:off x="11054507" y="5340423"/>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1" name="TextBox 180">
              <a:extLst>
                <a:ext uri="{FF2B5EF4-FFF2-40B4-BE49-F238E27FC236}">
                  <a16:creationId xmlns:a16="http://schemas.microsoft.com/office/drawing/2014/main" id="{0F4BC4F6-6498-4842-99C6-8916B95125AA}"/>
                </a:ext>
              </a:extLst>
            </p:cNvPr>
            <p:cNvSpPr txBox="1"/>
            <p:nvPr/>
          </p:nvSpPr>
          <p:spPr>
            <a:xfrm>
              <a:off x="11054507" y="5551599"/>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2" name="TextBox 181">
              <a:extLst>
                <a:ext uri="{FF2B5EF4-FFF2-40B4-BE49-F238E27FC236}">
                  <a16:creationId xmlns:a16="http://schemas.microsoft.com/office/drawing/2014/main" id="{C98CE599-690A-4F7F-9850-9BAFAB783144}"/>
                </a:ext>
              </a:extLst>
            </p:cNvPr>
            <p:cNvSpPr txBox="1"/>
            <p:nvPr/>
          </p:nvSpPr>
          <p:spPr>
            <a:xfrm>
              <a:off x="11054507"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3" name="TextBox 182">
              <a:extLst>
                <a:ext uri="{FF2B5EF4-FFF2-40B4-BE49-F238E27FC236}">
                  <a16:creationId xmlns:a16="http://schemas.microsoft.com/office/drawing/2014/main" id="{DB6E4FA4-C039-473D-926A-123248629D7C}"/>
                </a:ext>
              </a:extLst>
            </p:cNvPr>
            <p:cNvSpPr txBox="1"/>
            <p:nvPr/>
          </p:nvSpPr>
          <p:spPr>
            <a:xfrm>
              <a:off x="9729911" y="4432773"/>
              <a:ext cx="940528"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негатива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4" name="TextBox 183">
              <a:extLst>
                <a:ext uri="{FF2B5EF4-FFF2-40B4-BE49-F238E27FC236}">
                  <a16:creationId xmlns:a16="http://schemas.microsoft.com/office/drawing/2014/main" id="{6C040839-E384-4120-BBA7-CFCDABA8B974}"/>
                </a:ext>
              </a:extLst>
            </p:cNvPr>
            <p:cNvSpPr txBox="1"/>
            <p:nvPr/>
          </p:nvSpPr>
          <p:spPr>
            <a:xfrm>
              <a:off x="10732239" y="4432773"/>
              <a:ext cx="1098376"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позитива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197D948E-A7FF-4E84-B8C2-DFA8FBA1947D}"/>
                  </a:ext>
                </a:extLst>
              </p14:cNvPr>
              <p14:cNvContentPartPr/>
              <p14:nvPr/>
            </p14:nvContentPartPr>
            <p14:xfrm>
              <a:off x="5873591" y="3767222"/>
              <a:ext cx="360" cy="360"/>
            </p14:xfrm>
          </p:contentPart>
        </mc:Choice>
        <mc:Fallback xmlns="">
          <p:pic>
            <p:nvPicPr>
              <p:cNvPr id="5" name="Ink 4">
                <a:extLst>
                  <a:ext uri="{FF2B5EF4-FFF2-40B4-BE49-F238E27FC236}">
                    <a16:creationId xmlns:a16="http://schemas.microsoft.com/office/drawing/2014/main" id="{197D948E-A7FF-4E84-B8C2-DFA8FBA1947D}"/>
                  </a:ext>
                </a:extLst>
              </p:cNvPr>
              <p:cNvPicPr/>
              <p:nvPr/>
            </p:nvPicPr>
            <p:blipFill>
              <a:blip r:embed="rId3"/>
              <a:stretch>
                <a:fillRect/>
              </a:stretch>
            </p:blipFill>
            <p:spPr>
              <a:xfrm>
                <a:off x="5864591" y="3758222"/>
                <a:ext cx="18000" cy="18000"/>
              </a:xfrm>
              <a:prstGeom prst="rect">
                <a:avLst/>
              </a:prstGeom>
            </p:spPr>
          </p:pic>
        </mc:Fallback>
      </mc:AlternateContent>
      <p:sp>
        <p:nvSpPr>
          <p:cNvPr id="262" name="TextBox 261">
            <a:extLst>
              <a:ext uri="{FF2B5EF4-FFF2-40B4-BE49-F238E27FC236}">
                <a16:creationId xmlns:a16="http://schemas.microsoft.com/office/drawing/2014/main" id="{F7DF3477-16FB-4627-9346-B7DC7CB332B1}"/>
              </a:ext>
            </a:extLst>
          </p:cNvPr>
          <p:cNvSpPr txBox="1"/>
          <p:nvPr/>
        </p:nvSpPr>
        <p:spPr>
          <a:xfrm>
            <a:off x="514735" y="2389908"/>
            <a:ext cx="3673979" cy="2794676"/>
          </a:xfrm>
          <a:prstGeom prst="rect">
            <a:avLst/>
          </a:prstGeom>
          <a:noFill/>
        </p:spPr>
        <p:txBody>
          <a:bodyPr wrap="square">
            <a:spAutoFit/>
          </a:bodyPr>
          <a:lstStyle/>
          <a:p>
            <a:pPr defTabSz="293248">
              <a:lnSpc>
                <a:spcPct val="90000"/>
              </a:lnSpc>
              <a:spcBef>
                <a:spcPts val="385"/>
              </a:spcBef>
            </a:pPr>
            <a:r>
              <a:rPr lang="ru-RU" sz="1155" b="1" dirty="0">
                <a:solidFill>
                  <a:prstClr val="black"/>
                </a:solidFill>
                <a:cs typeface="Arial" panose="020B0604020202020204" pitchFamily="34" charset="0"/>
              </a:rPr>
              <a:t>Про активная коммуникация</a:t>
            </a:r>
          </a:p>
          <a:p>
            <a:pPr defTabSz="293248">
              <a:lnSpc>
                <a:spcPct val="90000"/>
              </a:lnSpc>
            </a:pPr>
            <a:endParaRPr lang="ru-RU" sz="968" dirty="0">
              <a:solidFill>
                <a:prstClr val="black"/>
              </a:solidFill>
              <a:cs typeface="Arial" panose="020B0604020202020204" pitchFamily="34" charset="0"/>
            </a:endParaRPr>
          </a:p>
          <a:p>
            <a:pPr defTabSz="293248">
              <a:lnSpc>
                <a:spcPct val="90000"/>
              </a:lnSpc>
            </a:pPr>
            <a:r>
              <a:rPr lang="ru-RU" sz="968" i="1" dirty="0">
                <a:solidFill>
                  <a:prstClr val="black"/>
                </a:solidFill>
                <a:cs typeface="Arial" panose="020B0604020202020204" pitchFamily="34" charset="0"/>
              </a:rPr>
              <a:t>Севастополь</a:t>
            </a:r>
            <a:r>
              <a:rPr lang="ru-RU" sz="968" dirty="0">
                <a:solidFill>
                  <a:prstClr val="black"/>
                </a:solidFill>
                <a:cs typeface="Arial" panose="020B0604020202020204" pitchFamily="34" charset="0"/>
              </a:rPr>
              <a:t> (28,81) - во 2 кв. регион упоминался в контексте общероссийской новостной повестки (борьба с терактами и санкции). Региональная администрация в этой ситуации сделал упор на освещении ликвидации</a:t>
            </a:r>
            <a:r>
              <a:rPr lang="en-US" sz="968" dirty="0">
                <a:solidFill>
                  <a:prstClr val="black"/>
                </a:solidFill>
                <a:cs typeface="Arial" panose="020B0604020202020204" pitchFamily="34" charset="0"/>
              </a:rPr>
              <a:t> </a:t>
            </a:r>
            <a:r>
              <a:rPr lang="ru-RU" sz="968" dirty="0">
                <a:solidFill>
                  <a:prstClr val="black"/>
                </a:solidFill>
                <a:cs typeface="Arial" panose="020B0604020202020204" pitchFamily="34" charset="0"/>
              </a:rPr>
              <a:t>текущих проблем, самой заметной из которых был сход грунта на трассе «Таврида» (значимое событие в высокий туристический сезон).  </a:t>
            </a:r>
          </a:p>
          <a:p>
            <a:pPr defTabSz="293248">
              <a:lnSpc>
                <a:spcPct val="90000"/>
              </a:lnSpc>
            </a:pPr>
            <a:endParaRPr lang="ru-RU" sz="1155" dirty="0">
              <a:solidFill>
                <a:prstClr val="black"/>
              </a:solidFill>
              <a:cs typeface="Arial" panose="020B0604020202020204" pitchFamily="34" charset="0"/>
            </a:endParaRPr>
          </a:p>
          <a:p>
            <a:pPr defTabSz="293248">
              <a:lnSpc>
                <a:spcPct val="90000"/>
              </a:lnSpc>
              <a:spcBef>
                <a:spcPts val="385"/>
              </a:spcBef>
            </a:pPr>
            <a:r>
              <a:rPr lang="ru-RU" sz="1155" b="1" dirty="0">
                <a:solidFill>
                  <a:prstClr val="black"/>
                </a:solidFill>
                <a:cs typeface="Arial" panose="020B0604020202020204" pitchFamily="34" charset="0"/>
              </a:rPr>
              <a:t>Регион в фарватере внешней и внутренней информационных повесток</a:t>
            </a:r>
          </a:p>
          <a:p>
            <a:pPr defTabSz="293248">
              <a:lnSpc>
                <a:spcPct val="90000"/>
              </a:lnSpc>
            </a:pPr>
            <a:endParaRPr lang="ru-RU" sz="968" dirty="0">
              <a:solidFill>
                <a:prstClr val="black"/>
              </a:solidFill>
              <a:cs typeface="Arial" panose="020B0604020202020204" pitchFamily="34" charset="0"/>
            </a:endParaRPr>
          </a:p>
          <a:p>
            <a:pPr defTabSz="293248">
              <a:lnSpc>
                <a:spcPct val="90000"/>
              </a:lnSpc>
            </a:pPr>
            <a:r>
              <a:rPr lang="ru-RU" sz="968" i="1" dirty="0">
                <a:solidFill>
                  <a:prstClr val="black"/>
                </a:solidFill>
                <a:cs typeface="Arial" panose="020B0604020202020204" pitchFamily="34" charset="0"/>
              </a:rPr>
              <a:t>Крым </a:t>
            </a:r>
            <a:r>
              <a:rPr lang="ru-RU" sz="968" dirty="0">
                <a:solidFill>
                  <a:prstClr val="black"/>
                </a:solidFill>
                <a:cs typeface="Arial" panose="020B0604020202020204" pitchFamily="34" charset="0"/>
              </a:rPr>
              <a:t>(141,59) - во 2 кв. новости о работе властей региона вышли на федеральный уровень в контексте ликвидации последствий потопа, из-за затяжных ливневых дождей. Личная вовлеченность главы региона позволила перехватить инициативу по освещению потопа у СМИ и наблюдателей.</a:t>
            </a:r>
          </a:p>
        </p:txBody>
      </p:sp>
      <p:grpSp>
        <p:nvGrpSpPr>
          <p:cNvPr id="263" name="Group 262">
            <a:extLst>
              <a:ext uri="{FF2B5EF4-FFF2-40B4-BE49-F238E27FC236}">
                <a16:creationId xmlns:a16="http://schemas.microsoft.com/office/drawing/2014/main" id="{4DF0EB82-D6F8-4A91-8E75-26DE709CA893}"/>
              </a:ext>
            </a:extLst>
          </p:cNvPr>
          <p:cNvGrpSpPr/>
          <p:nvPr/>
        </p:nvGrpSpPr>
        <p:grpSpPr>
          <a:xfrm>
            <a:off x="2309015" y="1328624"/>
            <a:ext cx="7414870" cy="4134794"/>
            <a:chOff x="3719484" y="3041776"/>
            <a:chExt cx="11914320" cy="6643847"/>
          </a:xfrm>
        </p:grpSpPr>
        <p:sp>
          <p:nvSpPr>
            <p:cNvPr id="264" name="Полилиния: фигура 91">
              <a:extLst>
                <a:ext uri="{FF2B5EF4-FFF2-40B4-BE49-F238E27FC236}">
                  <a16:creationId xmlns:a16="http://schemas.microsoft.com/office/drawing/2014/main" id="{78C18877-577D-4570-9BA7-C4CCDE11596F}"/>
                </a:ext>
              </a:extLst>
            </p:cNvPr>
            <p:cNvSpPr/>
            <p:nvPr/>
          </p:nvSpPr>
          <p:spPr>
            <a:xfrm>
              <a:off x="10310618" y="6182229"/>
              <a:ext cx="3345656" cy="3503394"/>
            </a:xfrm>
            <a:custGeom>
              <a:avLst/>
              <a:gdLst>
                <a:gd name="connsiteX0" fmla="*/ 463261 w 534675"/>
                <a:gd name="connsiteY0" fmla="*/ 55880 h 558125"/>
                <a:gd name="connsiteX1" fmla="*/ 452093 w 534675"/>
                <a:gd name="connsiteY1" fmla="*/ 33555 h 558125"/>
                <a:gd name="connsiteX2" fmla="*/ 434238 w 534675"/>
                <a:gd name="connsiteY2" fmla="*/ 33555 h 558125"/>
                <a:gd name="connsiteX3" fmla="*/ 418612 w 534675"/>
                <a:gd name="connsiteY3" fmla="*/ 33555 h 558125"/>
                <a:gd name="connsiteX4" fmla="*/ 418612 w 534675"/>
                <a:gd name="connsiteY4" fmla="*/ 11231 h 558125"/>
                <a:gd name="connsiteX5" fmla="*/ 401866 w 534675"/>
                <a:gd name="connsiteY5" fmla="*/ 74 h 558125"/>
                <a:gd name="connsiteX6" fmla="*/ 394047 w 534675"/>
                <a:gd name="connsiteY6" fmla="*/ 22398 h 558125"/>
                <a:gd name="connsiteX7" fmla="*/ 379541 w 534675"/>
                <a:gd name="connsiteY7" fmla="*/ 44723 h 558125"/>
                <a:gd name="connsiteX8" fmla="*/ 338238 w 534675"/>
                <a:gd name="connsiteY8" fmla="*/ 22398 h 558125"/>
                <a:gd name="connsiteX9" fmla="*/ 283542 w 534675"/>
                <a:gd name="connsiteY9" fmla="*/ 44723 h 558125"/>
                <a:gd name="connsiteX10" fmla="*/ 276845 w 534675"/>
                <a:gd name="connsiteY10" fmla="*/ 55880 h 558125"/>
                <a:gd name="connsiteX11" fmla="*/ 295821 w 534675"/>
                <a:gd name="connsiteY11" fmla="*/ 67048 h 558125"/>
                <a:gd name="connsiteX12" fmla="*/ 329308 w 534675"/>
                <a:gd name="connsiteY12" fmla="*/ 67048 h 558125"/>
                <a:gd name="connsiteX13" fmla="*/ 313681 w 534675"/>
                <a:gd name="connsiteY13" fmla="*/ 100529 h 558125"/>
                <a:gd name="connsiteX14" fmla="*/ 282427 w 534675"/>
                <a:gd name="connsiteY14" fmla="*/ 122865 h 558125"/>
                <a:gd name="connsiteX15" fmla="*/ 280194 w 534675"/>
                <a:gd name="connsiteY15" fmla="*/ 134021 h 558125"/>
                <a:gd name="connsiteX16" fmla="*/ 277962 w 534675"/>
                <a:gd name="connsiteY16" fmla="*/ 145189 h 558125"/>
                <a:gd name="connsiteX17" fmla="*/ 250056 w 534675"/>
                <a:gd name="connsiteY17" fmla="*/ 145189 h 558125"/>
                <a:gd name="connsiteX18" fmla="*/ 221032 w 534675"/>
                <a:gd name="connsiteY18" fmla="*/ 145189 h 558125"/>
                <a:gd name="connsiteX19" fmla="*/ 212103 w 534675"/>
                <a:gd name="connsiteY19" fmla="*/ 167514 h 558125"/>
                <a:gd name="connsiteX20" fmla="*/ 199825 w 534675"/>
                <a:gd name="connsiteY20" fmla="*/ 178670 h 558125"/>
                <a:gd name="connsiteX21" fmla="*/ 195360 w 534675"/>
                <a:gd name="connsiteY21" fmla="*/ 178670 h 558125"/>
                <a:gd name="connsiteX22" fmla="*/ 189778 w 534675"/>
                <a:gd name="connsiteY22" fmla="*/ 167514 h 558125"/>
                <a:gd name="connsiteX23" fmla="*/ 173034 w 534675"/>
                <a:gd name="connsiteY23" fmla="*/ 178670 h 558125"/>
                <a:gd name="connsiteX24" fmla="*/ 152942 w 534675"/>
                <a:gd name="connsiteY24" fmla="*/ 167514 h 558125"/>
                <a:gd name="connsiteX25" fmla="*/ 118338 w 534675"/>
                <a:gd name="connsiteY25" fmla="*/ 89372 h 558125"/>
                <a:gd name="connsiteX26" fmla="*/ 70340 w 534675"/>
                <a:gd name="connsiteY26" fmla="*/ 55880 h 558125"/>
                <a:gd name="connsiteX27" fmla="*/ 40201 w 534675"/>
                <a:gd name="connsiteY27" fmla="*/ 67048 h 558125"/>
                <a:gd name="connsiteX28" fmla="*/ 17 w 534675"/>
                <a:gd name="connsiteY28" fmla="*/ 78204 h 558125"/>
                <a:gd name="connsiteX29" fmla="*/ 7830 w 534675"/>
                <a:gd name="connsiteY29" fmla="*/ 89372 h 558125"/>
                <a:gd name="connsiteX30" fmla="*/ 18992 w 534675"/>
                <a:gd name="connsiteY30" fmla="*/ 89372 h 558125"/>
                <a:gd name="connsiteX31" fmla="*/ 17877 w 534675"/>
                <a:gd name="connsiteY31" fmla="*/ 100529 h 558125"/>
                <a:gd name="connsiteX32" fmla="*/ 20109 w 534675"/>
                <a:gd name="connsiteY32" fmla="*/ 111697 h 558125"/>
                <a:gd name="connsiteX33" fmla="*/ 33504 w 534675"/>
                <a:gd name="connsiteY33" fmla="*/ 100529 h 558125"/>
                <a:gd name="connsiteX34" fmla="*/ 48015 w 534675"/>
                <a:gd name="connsiteY34" fmla="*/ 100529 h 558125"/>
                <a:gd name="connsiteX35" fmla="*/ 51364 w 534675"/>
                <a:gd name="connsiteY35" fmla="*/ 111697 h 558125"/>
                <a:gd name="connsiteX36" fmla="*/ 44666 w 534675"/>
                <a:gd name="connsiteY36" fmla="*/ 122865 h 558125"/>
                <a:gd name="connsiteX37" fmla="*/ 75922 w 534675"/>
                <a:gd name="connsiteY37" fmla="*/ 122865 h 558125"/>
                <a:gd name="connsiteX38" fmla="*/ 111641 w 534675"/>
                <a:gd name="connsiteY38" fmla="*/ 122865 h 558125"/>
                <a:gd name="connsiteX39" fmla="*/ 121688 w 534675"/>
                <a:gd name="connsiteY39" fmla="*/ 156346 h 558125"/>
                <a:gd name="connsiteX40" fmla="*/ 130617 w 534675"/>
                <a:gd name="connsiteY40" fmla="*/ 178670 h 558125"/>
                <a:gd name="connsiteX41" fmla="*/ 147360 w 534675"/>
                <a:gd name="connsiteY41" fmla="*/ 200995 h 558125"/>
                <a:gd name="connsiteX42" fmla="*/ 160756 w 534675"/>
                <a:gd name="connsiteY42" fmla="*/ 223319 h 558125"/>
                <a:gd name="connsiteX43" fmla="*/ 157407 w 534675"/>
                <a:gd name="connsiteY43" fmla="*/ 245644 h 558125"/>
                <a:gd name="connsiteX44" fmla="*/ 152942 w 534675"/>
                <a:gd name="connsiteY44" fmla="*/ 279137 h 558125"/>
                <a:gd name="connsiteX45" fmla="*/ 159639 w 534675"/>
                <a:gd name="connsiteY45" fmla="*/ 301461 h 558125"/>
                <a:gd name="connsiteX46" fmla="*/ 175267 w 534675"/>
                <a:gd name="connsiteY46" fmla="*/ 323786 h 558125"/>
                <a:gd name="connsiteX47" fmla="*/ 200940 w 534675"/>
                <a:gd name="connsiteY47" fmla="*/ 379591 h 558125"/>
                <a:gd name="connsiteX48" fmla="*/ 209870 w 534675"/>
                <a:gd name="connsiteY48" fmla="*/ 435409 h 558125"/>
                <a:gd name="connsiteX49" fmla="*/ 217684 w 534675"/>
                <a:gd name="connsiteY49" fmla="*/ 446565 h 558125"/>
                <a:gd name="connsiteX50" fmla="*/ 235544 w 534675"/>
                <a:gd name="connsiteY50" fmla="*/ 457733 h 558125"/>
                <a:gd name="connsiteX51" fmla="*/ 269032 w 534675"/>
                <a:gd name="connsiteY51" fmla="*/ 513550 h 558125"/>
                <a:gd name="connsiteX52" fmla="*/ 292472 w 534675"/>
                <a:gd name="connsiteY52" fmla="*/ 547031 h 558125"/>
                <a:gd name="connsiteX53" fmla="*/ 304751 w 534675"/>
                <a:gd name="connsiteY53" fmla="*/ 547031 h 558125"/>
                <a:gd name="connsiteX54" fmla="*/ 312565 w 534675"/>
                <a:gd name="connsiteY54" fmla="*/ 558199 h 558125"/>
                <a:gd name="connsiteX55" fmla="*/ 321495 w 534675"/>
                <a:gd name="connsiteY55" fmla="*/ 547031 h 558125"/>
                <a:gd name="connsiteX56" fmla="*/ 328193 w 534675"/>
                <a:gd name="connsiteY56" fmla="*/ 547031 h 558125"/>
                <a:gd name="connsiteX57" fmla="*/ 362796 w 534675"/>
                <a:gd name="connsiteY57" fmla="*/ 524707 h 558125"/>
                <a:gd name="connsiteX58" fmla="*/ 399637 w 534675"/>
                <a:gd name="connsiteY58" fmla="*/ 513550 h 558125"/>
                <a:gd name="connsiteX59" fmla="*/ 407444 w 534675"/>
                <a:gd name="connsiteY59" fmla="*/ 502382 h 558125"/>
                <a:gd name="connsiteX60" fmla="*/ 418612 w 534675"/>
                <a:gd name="connsiteY60" fmla="*/ 502382 h 558125"/>
                <a:gd name="connsiteX61" fmla="*/ 418612 w 534675"/>
                <a:gd name="connsiteY61" fmla="*/ 491225 h 558125"/>
                <a:gd name="connsiteX62" fmla="*/ 410794 w 534675"/>
                <a:gd name="connsiteY62" fmla="*/ 480058 h 558125"/>
                <a:gd name="connsiteX63" fmla="*/ 402986 w 534675"/>
                <a:gd name="connsiteY63" fmla="*/ 468890 h 558125"/>
                <a:gd name="connsiteX64" fmla="*/ 394047 w 534675"/>
                <a:gd name="connsiteY64" fmla="*/ 468890 h 558125"/>
                <a:gd name="connsiteX65" fmla="*/ 385120 w 534675"/>
                <a:gd name="connsiteY65" fmla="*/ 468890 h 558125"/>
                <a:gd name="connsiteX66" fmla="*/ 380662 w 534675"/>
                <a:gd name="connsiteY66" fmla="*/ 457733 h 558125"/>
                <a:gd name="connsiteX67" fmla="*/ 376192 w 534675"/>
                <a:gd name="connsiteY67" fmla="*/ 457733 h 558125"/>
                <a:gd name="connsiteX68" fmla="*/ 386240 w 534675"/>
                <a:gd name="connsiteY68" fmla="*/ 424241 h 558125"/>
                <a:gd name="connsiteX69" fmla="*/ 424190 w 534675"/>
                <a:gd name="connsiteY69" fmla="*/ 413084 h 558125"/>
                <a:gd name="connsiteX70" fmla="*/ 416372 w 534675"/>
                <a:gd name="connsiteY70" fmla="*/ 401916 h 558125"/>
                <a:gd name="connsiteX71" fmla="*/ 405215 w 534675"/>
                <a:gd name="connsiteY71" fmla="*/ 390759 h 558125"/>
                <a:gd name="connsiteX72" fmla="*/ 408564 w 534675"/>
                <a:gd name="connsiteY72" fmla="*/ 379591 h 558125"/>
                <a:gd name="connsiteX73" fmla="*/ 413023 w 534675"/>
                <a:gd name="connsiteY73" fmla="*/ 368435 h 558125"/>
                <a:gd name="connsiteX74" fmla="*/ 401866 w 534675"/>
                <a:gd name="connsiteY74" fmla="*/ 357267 h 558125"/>
                <a:gd name="connsiteX75" fmla="*/ 399637 w 534675"/>
                <a:gd name="connsiteY75" fmla="*/ 346110 h 558125"/>
                <a:gd name="connsiteX76" fmla="*/ 440937 w 534675"/>
                <a:gd name="connsiteY76" fmla="*/ 346110 h 558125"/>
                <a:gd name="connsiteX77" fmla="*/ 481116 w 534675"/>
                <a:gd name="connsiteY77" fmla="*/ 334942 h 558125"/>
                <a:gd name="connsiteX78" fmla="*/ 485586 w 534675"/>
                <a:gd name="connsiteY78" fmla="*/ 290293 h 558125"/>
                <a:gd name="connsiteX79" fmla="*/ 491164 w 534675"/>
                <a:gd name="connsiteY79" fmla="*/ 234487 h 558125"/>
                <a:gd name="connsiteX80" fmla="*/ 515718 w 534675"/>
                <a:gd name="connsiteY80" fmla="*/ 223319 h 558125"/>
                <a:gd name="connsiteX81" fmla="*/ 534693 w 534675"/>
                <a:gd name="connsiteY81" fmla="*/ 223319 h 558125"/>
                <a:gd name="connsiteX82" fmla="*/ 511260 w 534675"/>
                <a:gd name="connsiteY82" fmla="*/ 200995 h 558125"/>
                <a:gd name="connsiteX83" fmla="*/ 482237 w 534675"/>
                <a:gd name="connsiteY83" fmla="*/ 200995 h 558125"/>
                <a:gd name="connsiteX84" fmla="*/ 471069 w 534675"/>
                <a:gd name="connsiteY84" fmla="*/ 178670 h 558125"/>
                <a:gd name="connsiteX85" fmla="*/ 467719 w 534675"/>
                <a:gd name="connsiteY85" fmla="*/ 145189 h 558125"/>
                <a:gd name="connsiteX86" fmla="*/ 477767 w 534675"/>
                <a:gd name="connsiteY86" fmla="*/ 122865 h 558125"/>
                <a:gd name="connsiteX87" fmla="*/ 492284 w 534675"/>
                <a:gd name="connsiteY87" fmla="*/ 111697 h 558125"/>
                <a:gd name="connsiteX88" fmla="*/ 483346 w 534675"/>
                <a:gd name="connsiteY88" fmla="*/ 100529 h 558125"/>
                <a:gd name="connsiteX89" fmla="*/ 469960 w 534675"/>
                <a:gd name="connsiteY89" fmla="*/ 89372 h 558125"/>
                <a:gd name="connsiteX90" fmla="*/ 463261 w 534675"/>
                <a:gd name="connsiteY90" fmla="*/ 55880 h 5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34675" h="558125">
                  <a:moveTo>
                    <a:pt x="463261" y="55880"/>
                  </a:moveTo>
                  <a:lnTo>
                    <a:pt x="452093" y="33555"/>
                  </a:lnTo>
                  <a:lnTo>
                    <a:pt x="434238" y="33555"/>
                  </a:lnTo>
                  <a:lnTo>
                    <a:pt x="418612" y="33555"/>
                  </a:lnTo>
                  <a:lnTo>
                    <a:pt x="418612" y="11231"/>
                  </a:lnTo>
                  <a:lnTo>
                    <a:pt x="401866" y="74"/>
                  </a:lnTo>
                  <a:lnTo>
                    <a:pt x="394047" y="22398"/>
                  </a:lnTo>
                  <a:lnTo>
                    <a:pt x="379541" y="44723"/>
                  </a:lnTo>
                  <a:lnTo>
                    <a:pt x="338238" y="22398"/>
                  </a:lnTo>
                  <a:lnTo>
                    <a:pt x="283542" y="44723"/>
                  </a:lnTo>
                  <a:lnTo>
                    <a:pt x="276845" y="55880"/>
                  </a:lnTo>
                  <a:lnTo>
                    <a:pt x="295821" y="67048"/>
                  </a:lnTo>
                  <a:lnTo>
                    <a:pt x="329308" y="67048"/>
                  </a:lnTo>
                  <a:lnTo>
                    <a:pt x="313681" y="100529"/>
                  </a:lnTo>
                  <a:lnTo>
                    <a:pt x="282427" y="122865"/>
                  </a:lnTo>
                  <a:lnTo>
                    <a:pt x="280194" y="134021"/>
                  </a:lnTo>
                  <a:lnTo>
                    <a:pt x="277962" y="145189"/>
                  </a:lnTo>
                  <a:lnTo>
                    <a:pt x="250056" y="145189"/>
                  </a:lnTo>
                  <a:lnTo>
                    <a:pt x="221032" y="145189"/>
                  </a:lnTo>
                  <a:lnTo>
                    <a:pt x="212103" y="167514"/>
                  </a:lnTo>
                  <a:lnTo>
                    <a:pt x="199825" y="178670"/>
                  </a:lnTo>
                  <a:lnTo>
                    <a:pt x="195360" y="178670"/>
                  </a:lnTo>
                  <a:lnTo>
                    <a:pt x="189778" y="167514"/>
                  </a:lnTo>
                  <a:lnTo>
                    <a:pt x="173034" y="178670"/>
                  </a:lnTo>
                  <a:lnTo>
                    <a:pt x="152942" y="167514"/>
                  </a:lnTo>
                  <a:lnTo>
                    <a:pt x="118338" y="89372"/>
                  </a:lnTo>
                  <a:lnTo>
                    <a:pt x="70340" y="55880"/>
                  </a:lnTo>
                  <a:lnTo>
                    <a:pt x="40201" y="67048"/>
                  </a:lnTo>
                  <a:lnTo>
                    <a:pt x="17" y="78204"/>
                  </a:lnTo>
                  <a:lnTo>
                    <a:pt x="7830" y="89372"/>
                  </a:lnTo>
                  <a:lnTo>
                    <a:pt x="18992" y="89372"/>
                  </a:lnTo>
                  <a:lnTo>
                    <a:pt x="17877" y="100529"/>
                  </a:lnTo>
                  <a:lnTo>
                    <a:pt x="20109" y="111697"/>
                  </a:lnTo>
                  <a:lnTo>
                    <a:pt x="33504" y="100529"/>
                  </a:lnTo>
                  <a:lnTo>
                    <a:pt x="48015" y="100529"/>
                  </a:lnTo>
                  <a:lnTo>
                    <a:pt x="51364" y="111697"/>
                  </a:lnTo>
                  <a:lnTo>
                    <a:pt x="44666" y="122865"/>
                  </a:lnTo>
                  <a:lnTo>
                    <a:pt x="75922" y="122865"/>
                  </a:lnTo>
                  <a:lnTo>
                    <a:pt x="111641" y="122865"/>
                  </a:lnTo>
                  <a:lnTo>
                    <a:pt x="121688" y="156346"/>
                  </a:lnTo>
                  <a:lnTo>
                    <a:pt x="130617" y="178670"/>
                  </a:lnTo>
                  <a:lnTo>
                    <a:pt x="147360" y="200995"/>
                  </a:lnTo>
                  <a:lnTo>
                    <a:pt x="160756" y="223319"/>
                  </a:lnTo>
                  <a:lnTo>
                    <a:pt x="157407" y="245644"/>
                  </a:lnTo>
                  <a:lnTo>
                    <a:pt x="152942" y="279137"/>
                  </a:lnTo>
                  <a:lnTo>
                    <a:pt x="159639" y="301461"/>
                  </a:lnTo>
                  <a:lnTo>
                    <a:pt x="175267" y="323786"/>
                  </a:lnTo>
                  <a:lnTo>
                    <a:pt x="200940" y="379591"/>
                  </a:lnTo>
                  <a:lnTo>
                    <a:pt x="209870" y="435409"/>
                  </a:lnTo>
                  <a:lnTo>
                    <a:pt x="217684" y="446565"/>
                  </a:lnTo>
                  <a:lnTo>
                    <a:pt x="235544" y="457733"/>
                  </a:lnTo>
                  <a:lnTo>
                    <a:pt x="269032" y="513550"/>
                  </a:lnTo>
                  <a:lnTo>
                    <a:pt x="292472" y="547031"/>
                  </a:lnTo>
                  <a:lnTo>
                    <a:pt x="304751" y="547031"/>
                  </a:lnTo>
                  <a:lnTo>
                    <a:pt x="312565" y="558199"/>
                  </a:lnTo>
                  <a:lnTo>
                    <a:pt x="321495" y="547031"/>
                  </a:lnTo>
                  <a:lnTo>
                    <a:pt x="328193" y="547031"/>
                  </a:lnTo>
                  <a:lnTo>
                    <a:pt x="362796" y="524707"/>
                  </a:lnTo>
                  <a:lnTo>
                    <a:pt x="399637" y="513550"/>
                  </a:lnTo>
                  <a:lnTo>
                    <a:pt x="407444" y="502382"/>
                  </a:lnTo>
                  <a:lnTo>
                    <a:pt x="418612" y="502382"/>
                  </a:lnTo>
                  <a:lnTo>
                    <a:pt x="418612" y="491225"/>
                  </a:lnTo>
                  <a:lnTo>
                    <a:pt x="410794" y="480058"/>
                  </a:lnTo>
                  <a:lnTo>
                    <a:pt x="402986" y="468890"/>
                  </a:lnTo>
                  <a:lnTo>
                    <a:pt x="394047" y="468890"/>
                  </a:lnTo>
                  <a:lnTo>
                    <a:pt x="385120" y="468890"/>
                  </a:lnTo>
                  <a:lnTo>
                    <a:pt x="380662" y="457733"/>
                  </a:lnTo>
                  <a:lnTo>
                    <a:pt x="376192" y="457733"/>
                  </a:lnTo>
                  <a:lnTo>
                    <a:pt x="386240" y="424241"/>
                  </a:lnTo>
                  <a:lnTo>
                    <a:pt x="424190" y="413084"/>
                  </a:lnTo>
                  <a:lnTo>
                    <a:pt x="416372" y="401916"/>
                  </a:lnTo>
                  <a:lnTo>
                    <a:pt x="405215" y="390759"/>
                  </a:lnTo>
                  <a:lnTo>
                    <a:pt x="408564" y="379591"/>
                  </a:lnTo>
                  <a:lnTo>
                    <a:pt x="413023" y="368435"/>
                  </a:lnTo>
                  <a:lnTo>
                    <a:pt x="401866" y="357267"/>
                  </a:lnTo>
                  <a:lnTo>
                    <a:pt x="399637" y="346110"/>
                  </a:lnTo>
                  <a:lnTo>
                    <a:pt x="440937" y="346110"/>
                  </a:lnTo>
                  <a:lnTo>
                    <a:pt x="481116" y="334942"/>
                  </a:lnTo>
                  <a:lnTo>
                    <a:pt x="485586" y="290293"/>
                  </a:lnTo>
                  <a:lnTo>
                    <a:pt x="491164" y="234487"/>
                  </a:lnTo>
                  <a:lnTo>
                    <a:pt x="515718" y="223319"/>
                  </a:lnTo>
                  <a:lnTo>
                    <a:pt x="534693" y="223319"/>
                  </a:lnTo>
                  <a:lnTo>
                    <a:pt x="511260" y="200995"/>
                  </a:lnTo>
                  <a:lnTo>
                    <a:pt x="482237" y="200995"/>
                  </a:lnTo>
                  <a:lnTo>
                    <a:pt x="471069" y="178670"/>
                  </a:lnTo>
                  <a:lnTo>
                    <a:pt x="467719" y="145189"/>
                  </a:lnTo>
                  <a:lnTo>
                    <a:pt x="477767" y="122865"/>
                  </a:lnTo>
                  <a:lnTo>
                    <a:pt x="492284" y="111697"/>
                  </a:lnTo>
                  <a:lnTo>
                    <a:pt x="483346" y="100529"/>
                  </a:lnTo>
                  <a:lnTo>
                    <a:pt x="469960" y="89372"/>
                  </a:lnTo>
                  <a:lnTo>
                    <a:pt x="463261" y="55880"/>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65" name="Полилиния: фигура 93">
              <a:extLst>
                <a:ext uri="{FF2B5EF4-FFF2-40B4-BE49-F238E27FC236}">
                  <a16:creationId xmlns:a16="http://schemas.microsoft.com/office/drawing/2014/main" id="{9F87057A-5749-44D3-92C6-A8F5F320E255}"/>
                </a:ext>
              </a:extLst>
            </p:cNvPr>
            <p:cNvSpPr/>
            <p:nvPr/>
          </p:nvSpPr>
          <p:spPr>
            <a:xfrm>
              <a:off x="8152340" y="6042098"/>
              <a:ext cx="1075647" cy="1541457"/>
            </a:xfrm>
            <a:custGeom>
              <a:avLst/>
              <a:gdLst>
                <a:gd name="connsiteX0" fmla="*/ 129492 w 171901"/>
                <a:gd name="connsiteY0" fmla="*/ 67044 h 245569"/>
                <a:gd name="connsiteX1" fmla="*/ 123911 w 171901"/>
                <a:gd name="connsiteY1" fmla="*/ 33552 h 245569"/>
                <a:gd name="connsiteX2" fmla="*/ 93773 w 171901"/>
                <a:gd name="connsiteY2" fmla="*/ 44720 h 245569"/>
                <a:gd name="connsiteX3" fmla="*/ 55820 w 171901"/>
                <a:gd name="connsiteY3" fmla="*/ 33552 h 245569"/>
                <a:gd name="connsiteX4" fmla="*/ 37960 w 171901"/>
                <a:gd name="connsiteY4" fmla="*/ 11228 h 245569"/>
                <a:gd name="connsiteX5" fmla="*/ 26798 w 171901"/>
                <a:gd name="connsiteY5" fmla="*/ 71 h 245569"/>
                <a:gd name="connsiteX6" fmla="*/ 17868 w 171901"/>
                <a:gd name="connsiteY6" fmla="*/ 11228 h 245569"/>
                <a:gd name="connsiteX7" fmla="*/ 21216 w 171901"/>
                <a:gd name="connsiteY7" fmla="*/ 22396 h 245569"/>
                <a:gd name="connsiteX8" fmla="*/ 26798 w 171901"/>
                <a:gd name="connsiteY8" fmla="*/ 33552 h 245569"/>
                <a:gd name="connsiteX9" fmla="*/ 46890 w 171901"/>
                <a:gd name="connsiteY9" fmla="*/ 55877 h 245569"/>
                <a:gd name="connsiteX10" fmla="*/ 64751 w 171901"/>
                <a:gd name="connsiteY10" fmla="*/ 78201 h 245569"/>
                <a:gd name="connsiteX11" fmla="*/ 71448 w 171901"/>
                <a:gd name="connsiteY11" fmla="*/ 78201 h 245569"/>
                <a:gd name="connsiteX12" fmla="*/ 81494 w 171901"/>
                <a:gd name="connsiteY12" fmla="*/ 55877 h 245569"/>
                <a:gd name="connsiteX13" fmla="*/ 93773 w 171901"/>
                <a:gd name="connsiteY13" fmla="*/ 55877 h 245569"/>
                <a:gd name="connsiteX14" fmla="*/ 101586 w 171901"/>
                <a:gd name="connsiteY14" fmla="*/ 89369 h 245569"/>
                <a:gd name="connsiteX15" fmla="*/ 98238 w 171901"/>
                <a:gd name="connsiteY15" fmla="*/ 122850 h 245569"/>
                <a:gd name="connsiteX16" fmla="*/ 72564 w 171901"/>
                <a:gd name="connsiteY16" fmla="*/ 122850 h 245569"/>
                <a:gd name="connsiteX17" fmla="*/ 46890 w 171901"/>
                <a:gd name="connsiteY17" fmla="*/ 156343 h 245569"/>
                <a:gd name="connsiteX18" fmla="*/ 49122 w 171901"/>
                <a:gd name="connsiteY18" fmla="*/ 167511 h 245569"/>
                <a:gd name="connsiteX19" fmla="*/ 52472 w 171901"/>
                <a:gd name="connsiteY19" fmla="*/ 178667 h 245569"/>
                <a:gd name="connsiteX20" fmla="*/ 41309 w 171901"/>
                <a:gd name="connsiteY20" fmla="*/ 189835 h 245569"/>
                <a:gd name="connsiteX21" fmla="*/ 26798 w 171901"/>
                <a:gd name="connsiteY21" fmla="*/ 189835 h 245569"/>
                <a:gd name="connsiteX22" fmla="*/ 29030 w 171901"/>
                <a:gd name="connsiteY22" fmla="*/ 178667 h 245569"/>
                <a:gd name="connsiteX23" fmla="*/ 24565 w 171901"/>
                <a:gd name="connsiteY23" fmla="*/ 167511 h 245569"/>
                <a:gd name="connsiteX24" fmla="*/ 15636 w 171901"/>
                <a:gd name="connsiteY24" fmla="*/ 178667 h 245569"/>
                <a:gd name="connsiteX25" fmla="*/ 4473 w 171901"/>
                <a:gd name="connsiteY25" fmla="*/ 178667 h 245569"/>
                <a:gd name="connsiteX26" fmla="*/ 8 w 171901"/>
                <a:gd name="connsiteY26" fmla="*/ 189835 h 245569"/>
                <a:gd name="connsiteX27" fmla="*/ 13403 w 171901"/>
                <a:gd name="connsiteY27" fmla="*/ 223316 h 245569"/>
                <a:gd name="connsiteX28" fmla="*/ 35728 w 171901"/>
                <a:gd name="connsiteY28" fmla="*/ 245641 h 245569"/>
                <a:gd name="connsiteX29" fmla="*/ 58052 w 171901"/>
                <a:gd name="connsiteY29" fmla="*/ 234484 h 245569"/>
                <a:gd name="connsiteX30" fmla="*/ 72564 w 171901"/>
                <a:gd name="connsiteY30" fmla="*/ 200992 h 245569"/>
                <a:gd name="connsiteX31" fmla="*/ 82610 w 171901"/>
                <a:gd name="connsiteY31" fmla="*/ 200992 h 245569"/>
                <a:gd name="connsiteX32" fmla="*/ 91540 w 171901"/>
                <a:gd name="connsiteY32" fmla="*/ 189835 h 245569"/>
                <a:gd name="connsiteX33" fmla="*/ 106052 w 171901"/>
                <a:gd name="connsiteY33" fmla="*/ 167511 h 245569"/>
                <a:gd name="connsiteX34" fmla="*/ 130609 w 171901"/>
                <a:gd name="connsiteY34" fmla="*/ 156343 h 245569"/>
                <a:gd name="connsiteX35" fmla="*/ 127259 w 171901"/>
                <a:gd name="connsiteY35" fmla="*/ 178667 h 245569"/>
                <a:gd name="connsiteX36" fmla="*/ 122795 w 171901"/>
                <a:gd name="connsiteY36" fmla="*/ 200992 h 245569"/>
                <a:gd name="connsiteX37" fmla="*/ 133957 w 171901"/>
                <a:gd name="connsiteY37" fmla="*/ 200992 h 245569"/>
                <a:gd name="connsiteX38" fmla="*/ 140654 w 171901"/>
                <a:gd name="connsiteY38" fmla="*/ 200992 h 245569"/>
                <a:gd name="connsiteX39" fmla="*/ 146236 w 171901"/>
                <a:gd name="connsiteY39" fmla="*/ 189835 h 245569"/>
                <a:gd name="connsiteX40" fmla="*/ 151818 w 171901"/>
                <a:gd name="connsiteY40" fmla="*/ 178667 h 245569"/>
                <a:gd name="connsiteX41" fmla="*/ 158515 w 171901"/>
                <a:gd name="connsiteY41" fmla="*/ 167511 h 245569"/>
                <a:gd name="connsiteX42" fmla="*/ 171910 w 171901"/>
                <a:gd name="connsiteY42" fmla="*/ 156343 h 245569"/>
                <a:gd name="connsiteX43" fmla="*/ 160747 w 171901"/>
                <a:gd name="connsiteY43" fmla="*/ 100526 h 245569"/>
                <a:gd name="connsiteX44" fmla="*/ 129492 w 171901"/>
                <a:gd name="connsiteY44" fmla="*/ 67044 h 2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901" h="245569">
                  <a:moveTo>
                    <a:pt x="129492" y="67044"/>
                  </a:moveTo>
                  <a:lnTo>
                    <a:pt x="123911" y="33552"/>
                  </a:lnTo>
                  <a:lnTo>
                    <a:pt x="93773" y="44720"/>
                  </a:lnTo>
                  <a:lnTo>
                    <a:pt x="55820" y="33552"/>
                  </a:lnTo>
                  <a:lnTo>
                    <a:pt x="37960" y="11228"/>
                  </a:lnTo>
                  <a:lnTo>
                    <a:pt x="26798" y="71"/>
                  </a:lnTo>
                  <a:lnTo>
                    <a:pt x="17868" y="11228"/>
                  </a:lnTo>
                  <a:lnTo>
                    <a:pt x="21216" y="22396"/>
                  </a:lnTo>
                  <a:lnTo>
                    <a:pt x="26798" y="33552"/>
                  </a:lnTo>
                  <a:lnTo>
                    <a:pt x="46890" y="55877"/>
                  </a:lnTo>
                  <a:lnTo>
                    <a:pt x="64751" y="78201"/>
                  </a:lnTo>
                  <a:lnTo>
                    <a:pt x="71448" y="78201"/>
                  </a:lnTo>
                  <a:lnTo>
                    <a:pt x="81494" y="55877"/>
                  </a:lnTo>
                  <a:lnTo>
                    <a:pt x="93773" y="55877"/>
                  </a:lnTo>
                  <a:lnTo>
                    <a:pt x="101586" y="89369"/>
                  </a:lnTo>
                  <a:lnTo>
                    <a:pt x="98238" y="122850"/>
                  </a:lnTo>
                  <a:lnTo>
                    <a:pt x="72564" y="122850"/>
                  </a:lnTo>
                  <a:lnTo>
                    <a:pt x="46890" y="156343"/>
                  </a:lnTo>
                  <a:lnTo>
                    <a:pt x="49122" y="167511"/>
                  </a:lnTo>
                  <a:lnTo>
                    <a:pt x="52472" y="178667"/>
                  </a:lnTo>
                  <a:lnTo>
                    <a:pt x="41309" y="189835"/>
                  </a:lnTo>
                  <a:lnTo>
                    <a:pt x="26798" y="189835"/>
                  </a:lnTo>
                  <a:lnTo>
                    <a:pt x="29030" y="178667"/>
                  </a:lnTo>
                  <a:lnTo>
                    <a:pt x="24565" y="167511"/>
                  </a:lnTo>
                  <a:lnTo>
                    <a:pt x="15636" y="178667"/>
                  </a:lnTo>
                  <a:lnTo>
                    <a:pt x="4473" y="178667"/>
                  </a:lnTo>
                  <a:lnTo>
                    <a:pt x="8" y="189835"/>
                  </a:lnTo>
                  <a:lnTo>
                    <a:pt x="13403" y="223316"/>
                  </a:lnTo>
                  <a:lnTo>
                    <a:pt x="35728" y="245641"/>
                  </a:lnTo>
                  <a:lnTo>
                    <a:pt x="58052" y="234484"/>
                  </a:lnTo>
                  <a:lnTo>
                    <a:pt x="72564" y="200992"/>
                  </a:lnTo>
                  <a:lnTo>
                    <a:pt x="82610" y="200992"/>
                  </a:lnTo>
                  <a:lnTo>
                    <a:pt x="91540" y="189835"/>
                  </a:lnTo>
                  <a:lnTo>
                    <a:pt x="106052" y="167511"/>
                  </a:lnTo>
                  <a:lnTo>
                    <a:pt x="130609" y="156343"/>
                  </a:lnTo>
                  <a:lnTo>
                    <a:pt x="127259" y="178667"/>
                  </a:lnTo>
                  <a:lnTo>
                    <a:pt x="122795" y="200992"/>
                  </a:lnTo>
                  <a:lnTo>
                    <a:pt x="133957" y="200992"/>
                  </a:lnTo>
                  <a:lnTo>
                    <a:pt x="140654" y="200992"/>
                  </a:lnTo>
                  <a:lnTo>
                    <a:pt x="146236" y="189835"/>
                  </a:lnTo>
                  <a:lnTo>
                    <a:pt x="151818" y="178667"/>
                  </a:lnTo>
                  <a:lnTo>
                    <a:pt x="158515" y="167511"/>
                  </a:lnTo>
                  <a:lnTo>
                    <a:pt x="171910" y="156343"/>
                  </a:lnTo>
                  <a:lnTo>
                    <a:pt x="160747" y="100526"/>
                  </a:lnTo>
                  <a:lnTo>
                    <a:pt x="129492" y="67044"/>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66" name="Полилиния: фигура 98">
              <a:extLst>
                <a:ext uri="{FF2B5EF4-FFF2-40B4-BE49-F238E27FC236}">
                  <a16:creationId xmlns:a16="http://schemas.microsoft.com/office/drawing/2014/main" id="{8407E853-CE67-4881-8485-B93013735147}"/>
                </a:ext>
              </a:extLst>
            </p:cNvPr>
            <p:cNvSpPr/>
            <p:nvPr/>
          </p:nvSpPr>
          <p:spPr>
            <a:xfrm>
              <a:off x="9367682" y="3659765"/>
              <a:ext cx="3352670" cy="3643528"/>
            </a:xfrm>
            <a:custGeom>
              <a:avLst/>
              <a:gdLst>
                <a:gd name="connsiteX0" fmla="*/ 522414 w 535796"/>
                <a:gd name="connsiteY0" fmla="*/ 11235 h 580450"/>
                <a:gd name="connsiteX1" fmla="*/ 513487 w 535796"/>
                <a:gd name="connsiteY1" fmla="*/ 11235 h 580450"/>
                <a:gd name="connsiteX2" fmla="*/ 505673 w 535796"/>
                <a:gd name="connsiteY2" fmla="*/ 22392 h 580450"/>
                <a:gd name="connsiteX3" fmla="*/ 457675 w 535796"/>
                <a:gd name="connsiteY3" fmla="*/ 33560 h 580450"/>
                <a:gd name="connsiteX4" fmla="*/ 411909 w 535796"/>
                <a:gd name="connsiteY4" fmla="*/ 22392 h 580450"/>
                <a:gd name="connsiteX5" fmla="*/ 386235 w 535796"/>
                <a:gd name="connsiteY5" fmla="*/ 68 h 580450"/>
                <a:gd name="connsiteX6" fmla="*/ 350516 w 535796"/>
                <a:gd name="connsiteY6" fmla="*/ 33560 h 580450"/>
                <a:gd name="connsiteX7" fmla="*/ 303633 w 535796"/>
                <a:gd name="connsiteY7" fmla="*/ 22392 h 580450"/>
                <a:gd name="connsiteX8" fmla="*/ 295819 w 535796"/>
                <a:gd name="connsiteY8" fmla="*/ 33560 h 580450"/>
                <a:gd name="connsiteX9" fmla="*/ 295819 w 535796"/>
                <a:gd name="connsiteY9" fmla="*/ 55885 h 580450"/>
                <a:gd name="connsiteX10" fmla="*/ 304750 w 535796"/>
                <a:gd name="connsiteY10" fmla="*/ 55885 h 580450"/>
                <a:gd name="connsiteX11" fmla="*/ 311447 w 535796"/>
                <a:gd name="connsiteY11" fmla="*/ 67041 h 580450"/>
                <a:gd name="connsiteX12" fmla="*/ 294703 w 535796"/>
                <a:gd name="connsiteY12" fmla="*/ 67041 h 580450"/>
                <a:gd name="connsiteX13" fmla="*/ 263449 w 535796"/>
                <a:gd name="connsiteY13" fmla="*/ 67041 h 580450"/>
                <a:gd name="connsiteX14" fmla="*/ 260100 w 535796"/>
                <a:gd name="connsiteY14" fmla="*/ 78209 h 580450"/>
                <a:gd name="connsiteX15" fmla="*/ 263449 w 535796"/>
                <a:gd name="connsiteY15" fmla="*/ 89366 h 580450"/>
                <a:gd name="connsiteX16" fmla="*/ 254518 w 535796"/>
                <a:gd name="connsiteY16" fmla="*/ 111702 h 580450"/>
                <a:gd name="connsiteX17" fmla="*/ 246705 w 535796"/>
                <a:gd name="connsiteY17" fmla="*/ 122858 h 580450"/>
                <a:gd name="connsiteX18" fmla="*/ 226613 w 535796"/>
                <a:gd name="connsiteY18" fmla="*/ 145183 h 580450"/>
                <a:gd name="connsiteX19" fmla="*/ 197590 w 535796"/>
                <a:gd name="connsiteY19" fmla="*/ 156351 h 580450"/>
                <a:gd name="connsiteX20" fmla="*/ 161871 w 535796"/>
                <a:gd name="connsiteY20" fmla="*/ 134026 h 580450"/>
                <a:gd name="connsiteX21" fmla="*/ 127267 w 535796"/>
                <a:gd name="connsiteY21" fmla="*/ 100534 h 580450"/>
                <a:gd name="connsiteX22" fmla="*/ 114988 w 535796"/>
                <a:gd name="connsiteY22" fmla="*/ 100534 h 580450"/>
                <a:gd name="connsiteX23" fmla="*/ 103826 w 535796"/>
                <a:gd name="connsiteY23" fmla="*/ 100534 h 580450"/>
                <a:gd name="connsiteX24" fmla="*/ 83733 w 535796"/>
                <a:gd name="connsiteY24" fmla="*/ 100534 h 580450"/>
                <a:gd name="connsiteX25" fmla="*/ 63640 w 535796"/>
                <a:gd name="connsiteY25" fmla="*/ 89366 h 580450"/>
                <a:gd name="connsiteX26" fmla="*/ 35735 w 535796"/>
                <a:gd name="connsiteY26" fmla="*/ 111702 h 580450"/>
                <a:gd name="connsiteX27" fmla="*/ 5596 w 535796"/>
                <a:gd name="connsiteY27" fmla="*/ 134026 h 580450"/>
                <a:gd name="connsiteX28" fmla="*/ 24572 w 535796"/>
                <a:gd name="connsiteY28" fmla="*/ 145183 h 580450"/>
                <a:gd name="connsiteX29" fmla="*/ 34618 w 535796"/>
                <a:gd name="connsiteY29" fmla="*/ 156351 h 580450"/>
                <a:gd name="connsiteX30" fmla="*/ 66989 w 535796"/>
                <a:gd name="connsiteY30" fmla="*/ 167507 h 580450"/>
                <a:gd name="connsiteX31" fmla="*/ 91546 w 535796"/>
                <a:gd name="connsiteY31" fmla="*/ 178675 h 580450"/>
                <a:gd name="connsiteX32" fmla="*/ 89314 w 535796"/>
                <a:gd name="connsiteY32" fmla="*/ 189832 h 580450"/>
                <a:gd name="connsiteX33" fmla="*/ 82617 w 535796"/>
                <a:gd name="connsiteY33" fmla="*/ 189832 h 580450"/>
                <a:gd name="connsiteX34" fmla="*/ 73687 w 535796"/>
                <a:gd name="connsiteY34" fmla="*/ 212157 h 580450"/>
                <a:gd name="connsiteX35" fmla="*/ 66989 w 535796"/>
                <a:gd name="connsiteY35" fmla="*/ 201000 h 580450"/>
                <a:gd name="connsiteX36" fmla="*/ 55827 w 535796"/>
                <a:gd name="connsiteY36" fmla="*/ 201000 h 580450"/>
                <a:gd name="connsiteX37" fmla="*/ 35735 w 535796"/>
                <a:gd name="connsiteY37" fmla="*/ 189832 h 580450"/>
                <a:gd name="connsiteX38" fmla="*/ 17874 w 535796"/>
                <a:gd name="connsiteY38" fmla="*/ 189832 h 580450"/>
                <a:gd name="connsiteX39" fmla="*/ 15642 w 535796"/>
                <a:gd name="connsiteY39" fmla="*/ 201000 h 580450"/>
                <a:gd name="connsiteX40" fmla="*/ 20107 w 535796"/>
                <a:gd name="connsiteY40" fmla="*/ 212157 h 580450"/>
                <a:gd name="connsiteX41" fmla="*/ 5596 w 535796"/>
                <a:gd name="connsiteY41" fmla="*/ 223325 h 580450"/>
                <a:gd name="connsiteX42" fmla="*/ 15 w 535796"/>
                <a:gd name="connsiteY42" fmla="*/ 234481 h 580450"/>
                <a:gd name="connsiteX43" fmla="*/ 34618 w 535796"/>
                <a:gd name="connsiteY43" fmla="*/ 245649 h 580450"/>
                <a:gd name="connsiteX44" fmla="*/ 84849 w 535796"/>
                <a:gd name="connsiteY44" fmla="*/ 267974 h 580450"/>
                <a:gd name="connsiteX45" fmla="*/ 98244 w 535796"/>
                <a:gd name="connsiteY45" fmla="*/ 279130 h 580450"/>
                <a:gd name="connsiteX46" fmla="*/ 102709 w 535796"/>
                <a:gd name="connsiteY46" fmla="*/ 301455 h 580450"/>
                <a:gd name="connsiteX47" fmla="*/ 92663 w 535796"/>
                <a:gd name="connsiteY47" fmla="*/ 312623 h 580450"/>
                <a:gd name="connsiteX48" fmla="*/ 84849 w 535796"/>
                <a:gd name="connsiteY48" fmla="*/ 312623 h 580450"/>
                <a:gd name="connsiteX49" fmla="*/ 87082 w 535796"/>
                <a:gd name="connsiteY49" fmla="*/ 323779 h 580450"/>
                <a:gd name="connsiteX50" fmla="*/ 91546 w 535796"/>
                <a:gd name="connsiteY50" fmla="*/ 334947 h 580450"/>
                <a:gd name="connsiteX51" fmla="*/ 87082 w 535796"/>
                <a:gd name="connsiteY51" fmla="*/ 346104 h 580450"/>
                <a:gd name="connsiteX52" fmla="*/ 81501 w 535796"/>
                <a:gd name="connsiteY52" fmla="*/ 357272 h 580450"/>
                <a:gd name="connsiteX53" fmla="*/ 107175 w 535796"/>
                <a:gd name="connsiteY53" fmla="*/ 401921 h 580450"/>
                <a:gd name="connsiteX54" fmla="*/ 120569 w 535796"/>
                <a:gd name="connsiteY54" fmla="*/ 401921 h 580450"/>
                <a:gd name="connsiteX55" fmla="*/ 126150 w 535796"/>
                <a:gd name="connsiteY55" fmla="*/ 401921 h 580450"/>
                <a:gd name="connsiteX56" fmla="*/ 120569 w 535796"/>
                <a:gd name="connsiteY56" fmla="*/ 413078 h 580450"/>
                <a:gd name="connsiteX57" fmla="*/ 113872 w 535796"/>
                <a:gd name="connsiteY57" fmla="*/ 413078 h 580450"/>
                <a:gd name="connsiteX58" fmla="*/ 114988 w 535796"/>
                <a:gd name="connsiteY58" fmla="*/ 435402 h 580450"/>
                <a:gd name="connsiteX59" fmla="*/ 109407 w 535796"/>
                <a:gd name="connsiteY59" fmla="*/ 446570 h 580450"/>
                <a:gd name="connsiteX60" fmla="*/ 131732 w 535796"/>
                <a:gd name="connsiteY60" fmla="*/ 457727 h 580450"/>
                <a:gd name="connsiteX61" fmla="*/ 150708 w 535796"/>
                <a:gd name="connsiteY61" fmla="*/ 480051 h 580450"/>
                <a:gd name="connsiteX62" fmla="*/ 190892 w 535796"/>
                <a:gd name="connsiteY62" fmla="*/ 468895 h 580450"/>
                <a:gd name="connsiteX63" fmla="*/ 221031 w 535796"/>
                <a:gd name="connsiteY63" fmla="*/ 457727 h 580450"/>
                <a:gd name="connsiteX64" fmla="*/ 269030 w 535796"/>
                <a:gd name="connsiteY64" fmla="*/ 491219 h 580450"/>
                <a:gd name="connsiteX65" fmla="*/ 303633 w 535796"/>
                <a:gd name="connsiteY65" fmla="*/ 569361 h 580450"/>
                <a:gd name="connsiteX66" fmla="*/ 323725 w 535796"/>
                <a:gd name="connsiteY66" fmla="*/ 580518 h 580450"/>
                <a:gd name="connsiteX67" fmla="*/ 340469 w 535796"/>
                <a:gd name="connsiteY67" fmla="*/ 569361 h 580450"/>
                <a:gd name="connsiteX68" fmla="*/ 346051 w 535796"/>
                <a:gd name="connsiteY68" fmla="*/ 580518 h 580450"/>
                <a:gd name="connsiteX69" fmla="*/ 350516 w 535796"/>
                <a:gd name="connsiteY69" fmla="*/ 580518 h 580450"/>
                <a:gd name="connsiteX70" fmla="*/ 362794 w 535796"/>
                <a:gd name="connsiteY70" fmla="*/ 569361 h 580450"/>
                <a:gd name="connsiteX71" fmla="*/ 371724 w 535796"/>
                <a:gd name="connsiteY71" fmla="*/ 547036 h 580450"/>
                <a:gd name="connsiteX72" fmla="*/ 400747 w 535796"/>
                <a:gd name="connsiteY72" fmla="*/ 547036 h 580450"/>
                <a:gd name="connsiteX73" fmla="*/ 428653 w 535796"/>
                <a:gd name="connsiteY73" fmla="*/ 547036 h 580450"/>
                <a:gd name="connsiteX74" fmla="*/ 430885 w 535796"/>
                <a:gd name="connsiteY74" fmla="*/ 535868 h 580450"/>
                <a:gd name="connsiteX75" fmla="*/ 433118 w 535796"/>
                <a:gd name="connsiteY75" fmla="*/ 535868 h 580450"/>
                <a:gd name="connsiteX76" fmla="*/ 464372 w 535796"/>
                <a:gd name="connsiteY76" fmla="*/ 502376 h 580450"/>
                <a:gd name="connsiteX77" fmla="*/ 479999 w 535796"/>
                <a:gd name="connsiteY77" fmla="*/ 468895 h 580450"/>
                <a:gd name="connsiteX78" fmla="*/ 446513 w 535796"/>
                <a:gd name="connsiteY78" fmla="*/ 468895 h 580450"/>
                <a:gd name="connsiteX79" fmla="*/ 427536 w 535796"/>
                <a:gd name="connsiteY79" fmla="*/ 457727 h 580450"/>
                <a:gd name="connsiteX80" fmla="*/ 434234 w 535796"/>
                <a:gd name="connsiteY80" fmla="*/ 446570 h 580450"/>
                <a:gd name="connsiteX81" fmla="*/ 427536 w 535796"/>
                <a:gd name="connsiteY81" fmla="*/ 435402 h 580450"/>
                <a:gd name="connsiteX82" fmla="*/ 419723 w 535796"/>
                <a:gd name="connsiteY82" fmla="*/ 424246 h 580450"/>
                <a:gd name="connsiteX83" fmla="*/ 409677 w 535796"/>
                <a:gd name="connsiteY83" fmla="*/ 424246 h 580450"/>
                <a:gd name="connsiteX84" fmla="*/ 401862 w 535796"/>
                <a:gd name="connsiteY84" fmla="*/ 424246 h 580450"/>
                <a:gd name="connsiteX85" fmla="*/ 407444 w 535796"/>
                <a:gd name="connsiteY85" fmla="*/ 413078 h 580450"/>
                <a:gd name="connsiteX86" fmla="*/ 407444 w 535796"/>
                <a:gd name="connsiteY86" fmla="*/ 401921 h 580450"/>
                <a:gd name="connsiteX87" fmla="*/ 398514 w 535796"/>
                <a:gd name="connsiteY87" fmla="*/ 401921 h 580450"/>
                <a:gd name="connsiteX88" fmla="*/ 388468 w 535796"/>
                <a:gd name="connsiteY88" fmla="*/ 401921 h 580450"/>
                <a:gd name="connsiteX89" fmla="*/ 390700 w 535796"/>
                <a:gd name="connsiteY89" fmla="*/ 390753 h 580450"/>
                <a:gd name="connsiteX90" fmla="*/ 399630 w 535796"/>
                <a:gd name="connsiteY90" fmla="*/ 334947 h 580450"/>
                <a:gd name="connsiteX91" fmla="*/ 382887 w 535796"/>
                <a:gd name="connsiteY91" fmla="*/ 301455 h 580450"/>
                <a:gd name="connsiteX92" fmla="*/ 371724 w 535796"/>
                <a:gd name="connsiteY92" fmla="*/ 279130 h 580450"/>
                <a:gd name="connsiteX93" fmla="*/ 377305 w 535796"/>
                <a:gd name="connsiteY93" fmla="*/ 267974 h 580450"/>
                <a:gd name="connsiteX94" fmla="*/ 388468 w 535796"/>
                <a:gd name="connsiteY94" fmla="*/ 267974 h 580450"/>
                <a:gd name="connsiteX95" fmla="*/ 401862 w 535796"/>
                <a:gd name="connsiteY95" fmla="*/ 256806 h 580450"/>
                <a:gd name="connsiteX96" fmla="*/ 416374 w 535796"/>
                <a:gd name="connsiteY96" fmla="*/ 245649 h 580450"/>
                <a:gd name="connsiteX97" fmla="*/ 453210 w 535796"/>
                <a:gd name="connsiteY97" fmla="*/ 256806 h 580450"/>
                <a:gd name="connsiteX98" fmla="*/ 493394 w 535796"/>
                <a:gd name="connsiteY98" fmla="*/ 234481 h 580450"/>
                <a:gd name="connsiteX99" fmla="*/ 491162 w 535796"/>
                <a:gd name="connsiteY99" fmla="*/ 201000 h 580450"/>
                <a:gd name="connsiteX100" fmla="*/ 485581 w 535796"/>
                <a:gd name="connsiteY100" fmla="*/ 178675 h 580450"/>
                <a:gd name="connsiteX101" fmla="*/ 478884 w 535796"/>
                <a:gd name="connsiteY101" fmla="*/ 167507 h 580450"/>
                <a:gd name="connsiteX102" fmla="*/ 474419 w 535796"/>
                <a:gd name="connsiteY102" fmla="*/ 167507 h 580450"/>
                <a:gd name="connsiteX103" fmla="*/ 505673 w 535796"/>
                <a:gd name="connsiteY103" fmla="*/ 134026 h 580450"/>
                <a:gd name="connsiteX104" fmla="*/ 535811 w 535796"/>
                <a:gd name="connsiteY104" fmla="*/ 111702 h 580450"/>
                <a:gd name="connsiteX105" fmla="*/ 524654 w 535796"/>
                <a:gd name="connsiteY105" fmla="*/ 55885 h 580450"/>
                <a:gd name="connsiteX106" fmla="*/ 522414 w 535796"/>
                <a:gd name="connsiteY106" fmla="*/ 11235 h 5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35796" h="580450">
                  <a:moveTo>
                    <a:pt x="522414" y="11235"/>
                  </a:moveTo>
                  <a:lnTo>
                    <a:pt x="513487" y="11235"/>
                  </a:lnTo>
                  <a:lnTo>
                    <a:pt x="505673" y="22392"/>
                  </a:lnTo>
                  <a:lnTo>
                    <a:pt x="457675" y="33560"/>
                  </a:lnTo>
                  <a:lnTo>
                    <a:pt x="411909" y="22392"/>
                  </a:lnTo>
                  <a:lnTo>
                    <a:pt x="386235" y="68"/>
                  </a:lnTo>
                  <a:lnTo>
                    <a:pt x="350516" y="33560"/>
                  </a:lnTo>
                  <a:lnTo>
                    <a:pt x="303633" y="22392"/>
                  </a:lnTo>
                  <a:lnTo>
                    <a:pt x="295819" y="33560"/>
                  </a:lnTo>
                  <a:lnTo>
                    <a:pt x="295819" y="55885"/>
                  </a:lnTo>
                  <a:lnTo>
                    <a:pt x="304750" y="55885"/>
                  </a:lnTo>
                  <a:lnTo>
                    <a:pt x="311447" y="67041"/>
                  </a:lnTo>
                  <a:lnTo>
                    <a:pt x="294703" y="67041"/>
                  </a:lnTo>
                  <a:lnTo>
                    <a:pt x="263449" y="67041"/>
                  </a:lnTo>
                  <a:lnTo>
                    <a:pt x="260100" y="78209"/>
                  </a:lnTo>
                  <a:lnTo>
                    <a:pt x="263449" y="89366"/>
                  </a:lnTo>
                  <a:lnTo>
                    <a:pt x="254518" y="111702"/>
                  </a:lnTo>
                  <a:lnTo>
                    <a:pt x="246705" y="122858"/>
                  </a:lnTo>
                  <a:lnTo>
                    <a:pt x="226613" y="145183"/>
                  </a:lnTo>
                  <a:lnTo>
                    <a:pt x="197590" y="156351"/>
                  </a:lnTo>
                  <a:lnTo>
                    <a:pt x="161871" y="134026"/>
                  </a:lnTo>
                  <a:lnTo>
                    <a:pt x="127267" y="100534"/>
                  </a:lnTo>
                  <a:lnTo>
                    <a:pt x="114988" y="100534"/>
                  </a:lnTo>
                  <a:lnTo>
                    <a:pt x="103826" y="100534"/>
                  </a:lnTo>
                  <a:lnTo>
                    <a:pt x="83733" y="100534"/>
                  </a:lnTo>
                  <a:lnTo>
                    <a:pt x="63640" y="89366"/>
                  </a:lnTo>
                  <a:lnTo>
                    <a:pt x="35735" y="111702"/>
                  </a:lnTo>
                  <a:lnTo>
                    <a:pt x="5596" y="134026"/>
                  </a:lnTo>
                  <a:lnTo>
                    <a:pt x="24572" y="145183"/>
                  </a:lnTo>
                  <a:lnTo>
                    <a:pt x="34618" y="156351"/>
                  </a:lnTo>
                  <a:lnTo>
                    <a:pt x="66989" y="167507"/>
                  </a:lnTo>
                  <a:lnTo>
                    <a:pt x="91546" y="178675"/>
                  </a:lnTo>
                  <a:lnTo>
                    <a:pt x="89314" y="189832"/>
                  </a:lnTo>
                  <a:lnTo>
                    <a:pt x="82617" y="189832"/>
                  </a:lnTo>
                  <a:lnTo>
                    <a:pt x="73687" y="212157"/>
                  </a:lnTo>
                  <a:lnTo>
                    <a:pt x="66989" y="201000"/>
                  </a:lnTo>
                  <a:lnTo>
                    <a:pt x="55827" y="201000"/>
                  </a:lnTo>
                  <a:lnTo>
                    <a:pt x="35735" y="189832"/>
                  </a:lnTo>
                  <a:lnTo>
                    <a:pt x="17874" y="189832"/>
                  </a:lnTo>
                  <a:lnTo>
                    <a:pt x="15642" y="201000"/>
                  </a:lnTo>
                  <a:lnTo>
                    <a:pt x="20107" y="212157"/>
                  </a:lnTo>
                  <a:lnTo>
                    <a:pt x="5596" y="223325"/>
                  </a:lnTo>
                  <a:lnTo>
                    <a:pt x="15" y="234481"/>
                  </a:lnTo>
                  <a:lnTo>
                    <a:pt x="34618" y="245649"/>
                  </a:lnTo>
                  <a:lnTo>
                    <a:pt x="84849" y="267974"/>
                  </a:lnTo>
                  <a:lnTo>
                    <a:pt x="98244" y="279130"/>
                  </a:lnTo>
                  <a:lnTo>
                    <a:pt x="102709" y="301455"/>
                  </a:lnTo>
                  <a:lnTo>
                    <a:pt x="92663" y="312623"/>
                  </a:lnTo>
                  <a:lnTo>
                    <a:pt x="84849" y="312623"/>
                  </a:lnTo>
                  <a:lnTo>
                    <a:pt x="87082" y="323779"/>
                  </a:lnTo>
                  <a:lnTo>
                    <a:pt x="91546" y="334947"/>
                  </a:lnTo>
                  <a:lnTo>
                    <a:pt x="87082" y="346104"/>
                  </a:lnTo>
                  <a:lnTo>
                    <a:pt x="81501" y="357272"/>
                  </a:lnTo>
                  <a:lnTo>
                    <a:pt x="107175" y="401921"/>
                  </a:lnTo>
                  <a:lnTo>
                    <a:pt x="120569" y="401921"/>
                  </a:lnTo>
                  <a:lnTo>
                    <a:pt x="126150" y="401921"/>
                  </a:lnTo>
                  <a:lnTo>
                    <a:pt x="120569" y="413078"/>
                  </a:lnTo>
                  <a:lnTo>
                    <a:pt x="113872" y="413078"/>
                  </a:lnTo>
                  <a:lnTo>
                    <a:pt x="114988" y="435402"/>
                  </a:lnTo>
                  <a:lnTo>
                    <a:pt x="109407" y="446570"/>
                  </a:lnTo>
                  <a:lnTo>
                    <a:pt x="131732" y="457727"/>
                  </a:lnTo>
                  <a:lnTo>
                    <a:pt x="150708" y="480051"/>
                  </a:lnTo>
                  <a:lnTo>
                    <a:pt x="190892" y="468895"/>
                  </a:lnTo>
                  <a:lnTo>
                    <a:pt x="221031" y="457727"/>
                  </a:lnTo>
                  <a:lnTo>
                    <a:pt x="269030" y="491219"/>
                  </a:lnTo>
                  <a:lnTo>
                    <a:pt x="303633" y="569361"/>
                  </a:lnTo>
                  <a:lnTo>
                    <a:pt x="323725" y="580518"/>
                  </a:lnTo>
                  <a:lnTo>
                    <a:pt x="340469" y="569361"/>
                  </a:lnTo>
                  <a:lnTo>
                    <a:pt x="346051" y="580518"/>
                  </a:lnTo>
                  <a:lnTo>
                    <a:pt x="350516" y="580518"/>
                  </a:lnTo>
                  <a:lnTo>
                    <a:pt x="362794" y="569361"/>
                  </a:lnTo>
                  <a:lnTo>
                    <a:pt x="371724" y="547036"/>
                  </a:lnTo>
                  <a:lnTo>
                    <a:pt x="400747" y="547036"/>
                  </a:lnTo>
                  <a:lnTo>
                    <a:pt x="428653" y="547036"/>
                  </a:lnTo>
                  <a:lnTo>
                    <a:pt x="430885" y="535868"/>
                  </a:lnTo>
                  <a:lnTo>
                    <a:pt x="433118" y="535868"/>
                  </a:lnTo>
                  <a:lnTo>
                    <a:pt x="464372" y="502376"/>
                  </a:lnTo>
                  <a:lnTo>
                    <a:pt x="479999" y="468895"/>
                  </a:lnTo>
                  <a:lnTo>
                    <a:pt x="446513" y="468895"/>
                  </a:lnTo>
                  <a:lnTo>
                    <a:pt x="427536" y="457727"/>
                  </a:lnTo>
                  <a:lnTo>
                    <a:pt x="434234" y="446570"/>
                  </a:lnTo>
                  <a:lnTo>
                    <a:pt x="427536" y="435402"/>
                  </a:lnTo>
                  <a:lnTo>
                    <a:pt x="419723" y="424246"/>
                  </a:lnTo>
                  <a:lnTo>
                    <a:pt x="409677" y="424246"/>
                  </a:lnTo>
                  <a:lnTo>
                    <a:pt x="401862" y="424246"/>
                  </a:lnTo>
                  <a:lnTo>
                    <a:pt x="407444" y="413078"/>
                  </a:lnTo>
                  <a:lnTo>
                    <a:pt x="407444" y="401921"/>
                  </a:lnTo>
                  <a:lnTo>
                    <a:pt x="398514" y="401921"/>
                  </a:lnTo>
                  <a:lnTo>
                    <a:pt x="388468" y="401921"/>
                  </a:lnTo>
                  <a:lnTo>
                    <a:pt x="390700" y="390753"/>
                  </a:lnTo>
                  <a:lnTo>
                    <a:pt x="399630" y="334947"/>
                  </a:lnTo>
                  <a:lnTo>
                    <a:pt x="382887" y="301455"/>
                  </a:lnTo>
                  <a:lnTo>
                    <a:pt x="371724" y="279130"/>
                  </a:lnTo>
                  <a:lnTo>
                    <a:pt x="377305" y="267974"/>
                  </a:lnTo>
                  <a:lnTo>
                    <a:pt x="388468" y="267974"/>
                  </a:lnTo>
                  <a:lnTo>
                    <a:pt x="401862" y="256806"/>
                  </a:lnTo>
                  <a:lnTo>
                    <a:pt x="416374" y="245649"/>
                  </a:lnTo>
                  <a:lnTo>
                    <a:pt x="453210" y="256806"/>
                  </a:lnTo>
                  <a:lnTo>
                    <a:pt x="493394" y="234481"/>
                  </a:lnTo>
                  <a:lnTo>
                    <a:pt x="491162" y="201000"/>
                  </a:lnTo>
                  <a:lnTo>
                    <a:pt x="485581" y="178675"/>
                  </a:lnTo>
                  <a:lnTo>
                    <a:pt x="478884" y="167507"/>
                  </a:lnTo>
                  <a:lnTo>
                    <a:pt x="474419" y="167507"/>
                  </a:lnTo>
                  <a:lnTo>
                    <a:pt x="505673" y="134026"/>
                  </a:lnTo>
                  <a:lnTo>
                    <a:pt x="535811" y="111702"/>
                  </a:lnTo>
                  <a:lnTo>
                    <a:pt x="524654" y="55885"/>
                  </a:lnTo>
                  <a:lnTo>
                    <a:pt x="522414" y="11235"/>
                  </a:lnTo>
                  <a:close/>
                </a:path>
              </a:pathLst>
            </a:custGeom>
            <a:solidFill>
              <a:srgbClr val="F17400"/>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67" name="Полилиния: фигура 99">
              <a:extLst>
                <a:ext uri="{FF2B5EF4-FFF2-40B4-BE49-F238E27FC236}">
                  <a16:creationId xmlns:a16="http://schemas.microsoft.com/office/drawing/2014/main" id="{D00350BC-EB2B-41A1-BA5D-BE9480F06E6E}"/>
                </a:ext>
              </a:extLst>
            </p:cNvPr>
            <p:cNvSpPr/>
            <p:nvPr/>
          </p:nvSpPr>
          <p:spPr>
            <a:xfrm>
              <a:off x="5764821" y="3041776"/>
              <a:ext cx="1787677" cy="1884938"/>
            </a:xfrm>
            <a:custGeom>
              <a:avLst/>
              <a:gdLst>
                <a:gd name="connsiteX0" fmla="*/ 18014 w 285692"/>
                <a:gd name="connsiteY0" fmla="*/ 126962 h 300289"/>
                <a:gd name="connsiteX1" fmla="*/ 47339 w 285692"/>
                <a:gd name="connsiteY1" fmla="*/ 84417 h 300289"/>
                <a:gd name="connsiteX2" fmla="*/ 24592 w 285692"/>
                <a:gd name="connsiteY2" fmla="*/ 27604 h 300289"/>
                <a:gd name="connsiteX3" fmla="*/ 2485 w 285692"/>
                <a:gd name="connsiteY3" fmla="*/ 15214 h 300289"/>
                <a:gd name="connsiteX4" fmla="*/ 3 w 285692"/>
                <a:gd name="connsiteY4" fmla="*/ 335 h 300289"/>
                <a:gd name="connsiteX5" fmla="*/ 51151 w 285692"/>
                <a:gd name="connsiteY5" fmla="*/ 2904 h 300289"/>
                <a:gd name="connsiteX6" fmla="*/ 104683 w 285692"/>
                <a:gd name="connsiteY6" fmla="*/ 13709 h 300289"/>
                <a:gd name="connsiteX7" fmla="*/ 140653 w 285692"/>
                <a:gd name="connsiteY7" fmla="*/ 43864 h 300289"/>
                <a:gd name="connsiteX8" fmla="*/ 134206 w 285692"/>
                <a:gd name="connsiteY8" fmla="*/ 64 h 300289"/>
                <a:gd name="connsiteX9" fmla="*/ 162676 w 285692"/>
                <a:gd name="connsiteY9" fmla="*/ 32956 h 300289"/>
                <a:gd name="connsiteX10" fmla="*/ 166260 w 285692"/>
                <a:gd name="connsiteY10" fmla="*/ 47994 h 300289"/>
                <a:gd name="connsiteX11" fmla="*/ 199669 w 285692"/>
                <a:gd name="connsiteY11" fmla="*/ 78250 h 300289"/>
                <a:gd name="connsiteX12" fmla="*/ 215743 w 285692"/>
                <a:gd name="connsiteY12" fmla="*/ 119550 h 300289"/>
                <a:gd name="connsiteX13" fmla="*/ 202749 w 285692"/>
                <a:gd name="connsiteY13" fmla="*/ 153178 h 300289"/>
                <a:gd name="connsiteX14" fmla="*/ 196856 w 285692"/>
                <a:gd name="connsiteY14" fmla="*/ 216667 h 300289"/>
                <a:gd name="connsiteX15" fmla="*/ 217815 w 285692"/>
                <a:gd name="connsiteY15" fmla="*/ 222381 h 300289"/>
                <a:gd name="connsiteX16" fmla="*/ 233277 w 285692"/>
                <a:gd name="connsiteY16" fmla="*/ 220175 h 300289"/>
                <a:gd name="connsiteX17" fmla="*/ 237910 w 285692"/>
                <a:gd name="connsiteY17" fmla="*/ 239263 h 300289"/>
                <a:gd name="connsiteX18" fmla="*/ 258435 w 285692"/>
                <a:gd name="connsiteY18" fmla="*/ 243744 h 300289"/>
                <a:gd name="connsiteX19" fmla="*/ 285695 w 285692"/>
                <a:gd name="connsiteY19" fmla="*/ 279828 h 300289"/>
                <a:gd name="connsiteX20" fmla="*/ 252612 w 285692"/>
                <a:gd name="connsiteY20" fmla="*/ 280269 h 300289"/>
                <a:gd name="connsiteX21" fmla="*/ 240585 w 285692"/>
                <a:gd name="connsiteY21" fmla="*/ 300353 h 300289"/>
                <a:gd name="connsiteX22" fmla="*/ 193967 w 285692"/>
                <a:gd name="connsiteY22" fmla="*/ 261633 h 300289"/>
                <a:gd name="connsiteX23" fmla="*/ 183241 w 285692"/>
                <a:gd name="connsiteY23" fmla="*/ 235065 h 300289"/>
                <a:gd name="connsiteX24" fmla="*/ 157636 w 285692"/>
                <a:gd name="connsiteY24" fmla="*/ 232667 h 300289"/>
                <a:gd name="connsiteX25" fmla="*/ 104899 w 285692"/>
                <a:gd name="connsiteY25" fmla="*/ 212130 h 300289"/>
                <a:gd name="connsiteX26" fmla="*/ 69192 w 285692"/>
                <a:gd name="connsiteY26" fmla="*/ 200905 h 300289"/>
                <a:gd name="connsiteX27" fmla="*/ 22643 w 285692"/>
                <a:gd name="connsiteY27" fmla="*/ 202286 h 30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5692" h="300289">
                  <a:moveTo>
                    <a:pt x="18014" y="126962"/>
                  </a:moveTo>
                  <a:lnTo>
                    <a:pt x="47339" y="84417"/>
                  </a:lnTo>
                  <a:lnTo>
                    <a:pt x="24592" y="27604"/>
                  </a:lnTo>
                  <a:lnTo>
                    <a:pt x="2485" y="15214"/>
                  </a:lnTo>
                  <a:lnTo>
                    <a:pt x="3" y="335"/>
                  </a:lnTo>
                  <a:lnTo>
                    <a:pt x="51151" y="2904"/>
                  </a:lnTo>
                  <a:lnTo>
                    <a:pt x="104683" y="13709"/>
                  </a:lnTo>
                  <a:lnTo>
                    <a:pt x="140653" y="43864"/>
                  </a:lnTo>
                  <a:lnTo>
                    <a:pt x="134206" y="64"/>
                  </a:lnTo>
                  <a:lnTo>
                    <a:pt x="162676" y="32956"/>
                  </a:lnTo>
                  <a:lnTo>
                    <a:pt x="166260" y="47994"/>
                  </a:lnTo>
                  <a:lnTo>
                    <a:pt x="199669" y="78250"/>
                  </a:lnTo>
                  <a:lnTo>
                    <a:pt x="215743" y="119550"/>
                  </a:lnTo>
                  <a:lnTo>
                    <a:pt x="202749" y="153178"/>
                  </a:lnTo>
                  <a:lnTo>
                    <a:pt x="196856" y="216667"/>
                  </a:lnTo>
                  <a:lnTo>
                    <a:pt x="217815" y="222381"/>
                  </a:lnTo>
                  <a:lnTo>
                    <a:pt x="233277" y="220175"/>
                  </a:lnTo>
                  <a:lnTo>
                    <a:pt x="237910" y="239263"/>
                  </a:lnTo>
                  <a:lnTo>
                    <a:pt x="258435" y="243744"/>
                  </a:lnTo>
                  <a:lnTo>
                    <a:pt x="285695" y="279828"/>
                  </a:lnTo>
                  <a:lnTo>
                    <a:pt x="252612" y="280269"/>
                  </a:lnTo>
                  <a:lnTo>
                    <a:pt x="240585" y="300353"/>
                  </a:lnTo>
                  <a:lnTo>
                    <a:pt x="193967" y="261633"/>
                  </a:lnTo>
                  <a:lnTo>
                    <a:pt x="183241" y="235065"/>
                  </a:lnTo>
                  <a:lnTo>
                    <a:pt x="157636" y="232667"/>
                  </a:lnTo>
                  <a:lnTo>
                    <a:pt x="104899" y="212130"/>
                  </a:lnTo>
                  <a:lnTo>
                    <a:pt x="69192" y="200905"/>
                  </a:lnTo>
                  <a:lnTo>
                    <a:pt x="22643" y="202286"/>
                  </a:lnTo>
                  <a:close/>
                </a:path>
              </a:pathLst>
            </a:custGeom>
            <a:solidFill>
              <a:srgbClr val="F17400"/>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68" name="Полилиния: фигура 100">
              <a:extLst>
                <a:ext uri="{FF2B5EF4-FFF2-40B4-BE49-F238E27FC236}">
                  <a16:creationId xmlns:a16="http://schemas.microsoft.com/office/drawing/2014/main" id="{A8524A9E-3693-4EE4-B3D9-67B9D284316D}"/>
                </a:ext>
              </a:extLst>
            </p:cNvPr>
            <p:cNvSpPr/>
            <p:nvPr/>
          </p:nvSpPr>
          <p:spPr>
            <a:xfrm>
              <a:off x="5666069" y="3838325"/>
              <a:ext cx="240417" cy="472814"/>
            </a:xfrm>
            <a:custGeom>
              <a:avLst/>
              <a:gdLst>
                <a:gd name="connsiteX0" fmla="*/ 38422 w 38421"/>
                <a:gd name="connsiteY0" fmla="*/ 75388 h 75324"/>
                <a:gd name="connsiteX1" fmla="*/ 10124 w 38421"/>
                <a:gd name="connsiteY1" fmla="*/ 55779 h 75324"/>
                <a:gd name="connsiteX2" fmla="*/ 1 w 38421"/>
                <a:gd name="connsiteY2" fmla="*/ 15463 h 75324"/>
                <a:gd name="connsiteX3" fmla="*/ 33793 w 38421"/>
                <a:gd name="connsiteY3" fmla="*/ 64 h 75324"/>
              </a:gdLst>
              <a:ahLst/>
              <a:cxnLst>
                <a:cxn ang="0">
                  <a:pos x="connsiteX0" y="connsiteY0"/>
                </a:cxn>
                <a:cxn ang="0">
                  <a:pos x="connsiteX1" y="connsiteY1"/>
                </a:cxn>
                <a:cxn ang="0">
                  <a:pos x="connsiteX2" y="connsiteY2"/>
                </a:cxn>
                <a:cxn ang="0">
                  <a:pos x="connsiteX3" y="connsiteY3"/>
                </a:cxn>
              </a:cxnLst>
              <a:rect l="l" t="t" r="r" b="b"/>
              <a:pathLst>
                <a:path w="38421" h="75324">
                  <a:moveTo>
                    <a:pt x="38422" y="75388"/>
                  </a:moveTo>
                  <a:lnTo>
                    <a:pt x="10124" y="55779"/>
                  </a:lnTo>
                  <a:lnTo>
                    <a:pt x="1" y="15463"/>
                  </a:lnTo>
                  <a:lnTo>
                    <a:pt x="33793" y="64"/>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70" name="Полилиния: фигура 101">
              <a:extLst>
                <a:ext uri="{FF2B5EF4-FFF2-40B4-BE49-F238E27FC236}">
                  <a16:creationId xmlns:a16="http://schemas.microsoft.com/office/drawing/2014/main" id="{02D958C8-C86F-4E8A-A3A3-545AD3121B35}"/>
                </a:ext>
              </a:extLst>
            </p:cNvPr>
            <p:cNvSpPr/>
            <p:nvPr/>
          </p:nvSpPr>
          <p:spPr>
            <a:xfrm>
              <a:off x="7488782" y="4570661"/>
              <a:ext cx="2668164" cy="3363258"/>
            </a:xfrm>
            <a:custGeom>
              <a:avLst/>
              <a:gdLst>
                <a:gd name="connsiteX0" fmla="*/ 385112 w 426404"/>
                <a:gd name="connsiteY0" fmla="*/ 122860 h 535800"/>
                <a:gd name="connsiteX1" fmla="*/ 334882 w 426404"/>
                <a:gd name="connsiteY1" fmla="*/ 100536 h 535800"/>
                <a:gd name="connsiteX2" fmla="*/ 300278 w 426404"/>
                <a:gd name="connsiteY2" fmla="*/ 89368 h 535800"/>
                <a:gd name="connsiteX3" fmla="*/ 305860 w 426404"/>
                <a:gd name="connsiteY3" fmla="*/ 78211 h 535800"/>
                <a:gd name="connsiteX4" fmla="*/ 320370 w 426404"/>
                <a:gd name="connsiteY4" fmla="*/ 67043 h 535800"/>
                <a:gd name="connsiteX5" fmla="*/ 315905 w 426404"/>
                <a:gd name="connsiteY5" fmla="*/ 55886 h 535800"/>
                <a:gd name="connsiteX6" fmla="*/ 318138 w 426404"/>
                <a:gd name="connsiteY6" fmla="*/ 44718 h 535800"/>
                <a:gd name="connsiteX7" fmla="*/ 305860 w 426404"/>
                <a:gd name="connsiteY7" fmla="*/ 33562 h 535800"/>
                <a:gd name="connsiteX8" fmla="*/ 290233 w 426404"/>
                <a:gd name="connsiteY8" fmla="*/ 33562 h 535800"/>
                <a:gd name="connsiteX9" fmla="*/ 290233 w 426404"/>
                <a:gd name="connsiteY9" fmla="*/ 44718 h 535800"/>
                <a:gd name="connsiteX10" fmla="*/ 286883 w 426404"/>
                <a:gd name="connsiteY10" fmla="*/ 55886 h 535800"/>
                <a:gd name="connsiteX11" fmla="*/ 285767 w 426404"/>
                <a:gd name="connsiteY11" fmla="*/ 55886 h 535800"/>
                <a:gd name="connsiteX12" fmla="*/ 275721 w 426404"/>
                <a:gd name="connsiteY12" fmla="*/ 44718 h 535800"/>
                <a:gd name="connsiteX13" fmla="*/ 270139 w 426404"/>
                <a:gd name="connsiteY13" fmla="*/ 33562 h 535800"/>
                <a:gd name="connsiteX14" fmla="*/ 254512 w 426404"/>
                <a:gd name="connsiteY14" fmla="*/ 22394 h 535800"/>
                <a:gd name="connsiteX15" fmla="*/ 240001 w 426404"/>
                <a:gd name="connsiteY15" fmla="*/ 22394 h 535800"/>
                <a:gd name="connsiteX16" fmla="*/ 233303 w 426404"/>
                <a:gd name="connsiteY16" fmla="*/ 11237 h 535800"/>
                <a:gd name="connsiteX17" fmla="*/ 225490 w 426404"/>
                <a:gd name="connsiteY17" fmla="*/ 70 h 535800"/>
                <a:gd name="connsiteX18" fmla="*/ 225490 w 426404"/>
                <a:gd name="connsiteY18" fmla="*/ 67043 h 535800"/>
                <a:gd name="connsiteX19" fmla="*/ 228838 w 426404"/>
                <a:gd name="connsiteY19" fmla="*/ 122860 h 535800"/>
                <a:gd name="connsiteX20" fmla="*/ 223258 w 426404"/>
                <a:gd name="connsiteY20" fmla="*/ 111692 h 535800"/>
                <a:gd name="connsiteX21" fmla="*/ 217676 w 426404"/>
                <a:gd name="connsiteY21" fmla="*/ 111692 h 535800"/>
                <a:gd name="connsiteX22" fmla="*/ 216560 w 426404"/>
                <a:gd name="connsiteY22" fmla="*/ 89368 h 535800"/>
                <a:gd name="connsiteX23" fmla="*/ 216560 w 426404"/>
                <a:gd name="connsiteY23" fmla="*/ 78211 h 535800"/>
                <a:gd name="connsiteX24" fmla="*/ 202049 w 426404"/>
                <a:gd name="connsiteY24" fmla="*/ 89368 h 535800"/>
                <a:gd name="connsiteX25" fmla="*/ 186422 w 426404"/>
                <a:gd name="connsiteY25" fmla="*/ 100536 h 535800"/>
                <a:gd name="connsiteX26" fmla="*/ 186422 w 426404"/>
                <a:gd name="connsiteY26" fmla="*/ 89368 h 535800"/>
                <a:gd name="connsiteX27" fmla="*/ 190887 w 426404"/>
                <a:gd name="connsiteY27" fmla="*/ 89368 h 535800"/>
                <a:gd name="connsiteX28" fmla="*/ 183072 w 426404"/>
                <a:gd name="connsiteY28" fmla="*/ 78211 h 535800"/>
                <a:gd name="connsiteX29" fmla="*/ 161863 w 426404"/>
                <a:gd name="connsiteY29" fmla="*/ 89368 h 535800"/>
                <a:gd name="connsiteX30" fmla="*/ 141771 w 426404"/>
                <a:gd name="connsiteY30" fmla="*/ 100536 h 535800"/>
                <a:gd name="connsiteX31" fmla="*/ 130609 w 426404"/>
                <a:gd name="connsiteY31" fmla="*/ 100536 h 535800"/>
                <a:gd name="connsiteX32" fmla="*/ 117214 w 426404"/>
                <a:gd name="connsiteY32" fmla="*/ 100536 h 535800"/>
                <a:gd name="connsiteX33" fmla="*/ 102703 w 426404"/>
                <a:gd name="connsiteY33" fmla="*/ 111692 h 535800"/>
                <a:gd name="connsiteX34" fmla="*/ 84843 w 426404"/>
                <a:gd name="connsiteY34" fmla="*/ 111692 h 535800"/>
                <a:gd name="connsiteX35" fmla="*/ 54704 w 426404"/>
                <a:gd name="connsiteY35" fmla="*/ 89368 h 535800"/>
                <a:gd name="connsiteX36" fmla="*/ 35728 w 426404"/>
                <a:gd name="connsiteY36" fmla="*/ 55886 h 535800"/>
                <a:gd name="connsiteX37" fmla="*/ 32380 w 426404"/>
                <a:gd name="connsiteY37" fmla="*/ 78211 h 535800"/>
                <a:gd name="connsiteX38" fmla="*/ 34612 w 426404"/>
                <a:gd name="connsiteY38" fmla="*/ 89368 h 535800"/>
                <a:gd name="connsiteX39" fmla="*/ 15636 w 426404"/>
                <a:gd name="connsiteY39" fmla="*/ 78211 h 535800"/>
                <a:gd name="connsiteX40" fmla="*/ 9 w 426404"/>
                <a:gd name="connsiteY40" fmla="*/ 78211 h 535800"/>
                <a:gd name="connsiteX41" fmla="*/ 13403 w 426404"/>
                <a:gd name="connsiteY41" fmla="*/ 100536 h 535800"/>
                <a:gd name="connsiteX42" fmla="*/ 24566 w 426404"/>
                <a:gd name="connsiteY42" fmla="*/ 145185 h 535800"/>
                <a:gd name="connsiteX43" fmla="*/ 16753 w 426404"/>
                <a:gd name="connsiteY43" fmla="*/ 167509 h 535800"/>
                <a:gd name="connsiteX44" fmla="*/ 18985 w 426404"/>
                <a:gd name="connsiteY44" fmla="*/ 189834 h 535800"/>
                <a:gd name="connsiteX45" fmla="*/ 26798 w 426404"/>
                <a:gd name="connsiteY45" fmla="*/ 200990 h 535800"/>
                <a:gd name="connsiteX46" fmla="*/ 34612 w 426404"/>
                <a:gd name="connsiteY46" fmla="*/ 200990 h 535800"/>
                <a:gd name="connsiteX47" fmla="*/ 40193 w 426404"/>
                <a:gd name="connsiteY47" fmla="*/ 200990 h 535800"/>
                <a:gd name="connsiteX48" fmla="*/ 41310 w 426404"/>
                <a:gd name="connsiteY48" fmla="*/ 234483 h 535800"/>
                <a:gd name="connsiteX49" fmla="*/ 40193 w 426404"/>
                <a:gd name="connsiteY49" fmla="*/ 256808 h 535800"/>
                <a:gd name="connsiteX50" fmla="*/ 63634 w 426404"/>
                <a:gd name="connsiteY50" fmla="*/ 323781 h 535800"/>
                <a:gd name="connsiteX51" fmla="*/ 70332 w 426404"/>
                <a:gd name="connsiteY51" fmla="*/ 401923 h 535800"/>
                <a:gd name="connsiteX52" fmla="*/ 72564 w 426404"/>
                <a:gd name="connsiteY52" fmla="*/ 491221 h 535800"/>
                <a:gd name="connsiteX53" fmla="*/ 109400 w 426404"/>
                <a:gd name="connsiteY53" fmla="*/ 491221 h 535800"/>
                <a:gd name="connsiteX54" fmla="*/ 123912 w 426404"/>
                <a:gd name="connsiteY54" fmla="*/ 513546 h 535800"/>
                <a:gd name="connsiteX55" fmla="*/ 132842 w 426404"/>
                <a:gd name="connsiteY55" fmla="*/ 524702 h 535800"/>
                <a:gd name="connsiteX56" fmla="*/ 140656 w 426404"/>
                <a:gd name="connsiteY56" fmla="*/ 524702 h 535800"/>
                <a:gd name="connsiteX57" fmla="*/ 176375 w 426404"/>
                <a:gd name="connsiteY57" fmla="*/ 502378 h 535800"/>
                <a:gd name="connsiteX58" fmla="*/ 214328 w 426404"/>
                <a:gd name="connsiteY58" fmla="*/ 491221 h 535800"/>
                <a:gd name="connsiteX59" fmla="*/ 232188 w 426404"/>
                <a:gd name="connsiteY59" fmla="*/ 513546 h 535800"/>
                <a:gd name="connsiteX60" fmla="*/ 250047 w 426404"/>
                <a:gd name="connsiteY60" fmla="*/ 535870 h 535800"/>
                <a:gd name="connsiteX61" fmla="*/ 290233 w 426404"/>
                <a:gd name="connsiteY61" fmla="*/ 513546 h 535800"/>
                <a:gd name="connsiteX62" fmla="*/ 289116 w 426404"/>
                <a:gd name="connsiteY62" fmla="*/ 502378 h 535800"/>
                <a:gd name="connsiteX63" fmla="*/ 306975 w 426404"/>
                <a:gd name="connsiteY63" fmla="*/ 502378 h 535800"/>
                <a:gd name="connsiteX64" fmla="*/ 305860 w 426404"/>
                <a:gd name="connsiteY64" fmla="*/ 457729 h 535800"/>
                <a:gd name="connsiteX65" fmla="*/ 311440 w 426404"/>
                <a:gd name="connsiteY65" fmla="*/ 457729 h 535800"/>
                <a:gd name="connsiteX66" fmla="*/ 315905 w 426404"/>
                <a:gd name="connsiteY66" fmla="*/ 468897 h 535800"/>
                <a:gd name="connsiteX67" fmla="*/ 333766 w 426404"/>
                <a:gd name="connsiteY67" fmla="*/ 457729 h 535800"/>
                <a:gd name="connsiteX68" fmla="*/ 350509 w 426404"/>
                <a:gd name="connsiteY68" fmla="*/ 435404 h 535800"/>
                <a:gd name="connsiteX69" fmla="*/ 341579 w 426404"/>
                <a:gd name="connsiteY69" fmla="*/ 424248 h 535800"/>
                <a:gd name="connsiteX70" fmla="*/ 348276 w 426404"/>
                <a:gd name="connsiteY70" fmla="*/ 401923 h 535800"/>
                <a:gd name="connsiteX71" fmla="*/ 338231 w 426404"/>
                <a:gd name="connsiteY71" fmla="*/ 368430 h 535800"/>
                <a:gd name="connsiteX72" fmla="*/ 347161 w 426404"/>
                <a:gd name="connsiteY72" fmla="*/ 334938 h 535800"/>
                <a:gd name="connsiteX73" fmla="*/ 361671 w 426404"/>
                <a:gd name="connsiteY73" fmla="*/ 312614 h 535800"/>
                <a:gd name="connsiteX74" fmla="*/ 378415 w 426404"/>
                <a:gd name="connsiteY74" fmla="*/ 323781 h 535800"/>
                <a:gd name="connsiteX75" fmla="*/ 398507 w 426404"/>
                <a:gd name="connsiteY75" fmla="*/ 334938 h 535800"/>
                <a:gd name="connsiteX76" fmla="*/ 404089 w 426404"/>
                <a:gd name="connsiteY76" fmla="*/ 323781 h 535800"/>
                <a:gd name="connsiteX77" fmla="*/ 409671 w 426404"/>
                <a:gd name="connsiteY77" fmla="*/ 301457 h 535800"/>
                <a:gd name="connsiteX78" fmla="*/ 415251 w 426404"/>
                <a:gd name="connsiteY78" fmla="*/ 290289 h 535800"/>
                <a:gd name="connsiteX79" fmla="*/ 414136 w 426404"/>
                <a:gd name="connsiteY79" fmla="*/ 267964 h 535800"/>
                <a:gd name="connsiteX80" fmla="*/ 420833 w 426404"/>
                <a:gd name="connsiteY80" fmla="*/ 267964 h 535800"/>
                <a:gd name="connsiteX81" fmla="*/ 426414 w 426404"/>
                <a:gd name="connsiteY81" fmla="*/ 256808 h 535800"/>
                <a:gd name="connsiteX82" fmla="*/ 420833 w 426404"/>
                <a:gd name="connsiteY82" fmla="*/ 256808 h 535800"/>
                <a:gd name="connsiteX83" fmla="*/ 407438 w 426404"/>
                <a:gd name="connsiteY83" fmla="*/ 256808 h 535800"/>
                <a:gd name="connsiteX84" fmla="*/ 381764 w 426404"/>
                <a:gd name="connsiteY84" fmla="*/ 212158 h 535800"/>
                <a:gd name="connsiteX85" fmla="*/ 387345 w 426404"/>
                <a:gd name="connsiteY85" fmla="*/ 200990 h 535800"/>
                <a:gd name="connsiteX86" fmla="*/ 391810 w 426404"/>
                <a:gd name="connsiteY86" fmla="*/ 189834 h 535800"/>
                <a:gd name="connsiteX87" fmla="*/ 387345 w 426404"/>
                <a:gd name="connsiteY87" fmla="*/ 178666 h 535800"/>
                <a:gd name="connsiteX88" fmla="*/ 385112 w 426404"/>
                <a:gd name="connsiteY88" fmla="*/ 167509 h 535800"/>
                <a:gd name="connsiteX89" fmla="*/ 392927 w 426404"/>
                <a:gd name="connsiteY89" fmla="*/ 167509 h 535800"/>
                <a:gd name="connsiteX90" fmla="*/ 402973 w 426404"/>
                <a:gd name="connsiteY90" fmla="*/ 156342 h 535800"/>
                <a:gd name="connsiteX91" fmla="*/ 398507 w 426404"/>
                <a:gd name="connsiteY91" fmla="*/ 134017 h 535800"/>
                <a:gd name="connsiteX92" fmla="*/ 385112 w 426404"/>
                <a:gd name="connsiteY92" fmla="*/ 122860 h 535800"/>
                <a:gd name="connsiteX93" fmla="*/ 229955 w 426404"/>
                <a:gd name="connsiteY93" fmla="*/ 267964 h 535800"/>
                <a:gd name="connsiteX94" fmla="*/ 235536 w 426404"/>
                <a:gd name="connsiteY94" fmla="*/ 301457 h 535800"/>
                <a:gd name="connsiteX95" fmla="*/ 266791 w 426404"/>
                <a:gd name="connsiteY95" fmla="*/ 334938 h 535800"/>
                <a:gd name="connsiteX96" fmla="*/ 277953 w 426404"/>
                <a:gd name="connsiteY96" fmla="*/ 390755 h 535800"/>
                <a:gd name="connsiteX97" fmla="*/ 264559 w 426404"/>
                <a:gd name="connsiteY97" fmla="*/ 401923 h 535800"/>
                <a:gd name="connsiteX98" fmla="*/ 257861 w 426404"/>
                <a:gd name="connsiteY98" fmla="*/ 413080 h 535800"/>
                <a:gd name="connsiteX99" fmla="*/ 252280 w 426404"/>
                <a:gd name="connsiteY99" fmla="*/ 424248 h 535800"/>
                <a:gd name="connsiteX100" fmla="*/ 246698 w 426404"/>
                <a:gd name="connsiteY100" fmla="*/ 435404 h 535800"/>
                <a:gd name="connsiteX101" fmla="*/ 240001 w 426404"/>
                <a:gd name="connsiteY101" fmla="*/ 435404 h 535800"/>
                <a:gd name="connsiteX102" fmla="*/ 228838 w 426404"/>
                <a:gd name="connsiteY102" fmla="*/ 435404 h 535800"/>
                <a:gd name="connsiteX103" fmla="*/ 233303 w 426404"/>
                <a:gd name="connsiteY103" fmla="*/ 413080 h 535800"/>
                <a:gd name="connsiteX104" fmla="*/ 236652 w 426404"/>
                <a:gd name="connsiteY104" fmla="*/ 390755 h 535800"/>
                <a:gd name="connsiteX105" fmla="*/ 212095 w 426404"/>
                <a:gd name="connsiteY105" fmla="*/ 401923 h 535800"/>
                <a:gd name="connsiteX106" fmla="*/ 197584 w 426404"/>
                <a:gd name="connsiteY106" fmla="*/ 424248 h 535800"/>
                <a:gd name="connsiteX107" fmla="*/ 188654 w 426404"/>
                <a:gd name="connsiteY107" fmla="*/ 435404 h 535800"/>
                <a:gd name="connsiteX108" fmla="*/ 178607 w 426404"/>
                <a:gd name="connsiteY108" fmla="*/ 435404 h 535800"/>
                <a:gd name="connsiteX109" fmla="*/ 164096 w 426404"/>
                <a:gd name="connsiteY109" fmla="*/ 457729 h 535800"/>
                <a:gd name="connsiteX110" fmla="*/ 141771 w 426404"/>
                <a:gd name="connsiteY110" fmla="*/ 480053 h 535800"/>
                <a:gd name="connsiteX111" fmla="*/ 119447 w 426404"/>
                <a:gd name="connsiteY111" fmla="*/ 457729 h 535800"/>
                <a:gd name="connsiteX112" fmla="*/ 106052 w 426404"/>
                <a:gd name="connsiteY112" fmla="*/ 424248 h 535800"/>
                <a:gd name="connsiteX113" fmla="*/ 110517 w 426404"/>
                <a:gd name="connsiteY113" fmla="*/ 413080 h 535800"/>
                <a:gd name="connsiteX114" fmla="*/ 121679 w 426404"/>
                <a:gd name="connsiteY114" fmla="*/ 401923 h 535800"/>
                <a:gd name="connsiteX115" fmla="*/ 130609 w 426404"/>
                <a:gd name="connsiteY115" fmla="*/ 401923 h 535800"/>
                <a:gd name="connsiteX116" fmla="*/ 135074 w 426404"/>
                <a:gd name="connsiteY116" fmla="*/ 413080 h 535800"/>
                <a:gd name="connsiteX117" fmla="*/ 132842 w 426404"/>
                <a:gd name="connsiteY117" fmla="*/ 424248 h 535800"/>
                <a:gd name="connsiteX118" fmla="*/ 147353 w 426404"/>
                <a:gd name="connsiteY118" fmla="*/ 424248 h 535800"/>
                <a:gd name="connsiteX119" fmla="*/ 158515 w 426404"/>
                <a:gd name="connsiteY119" fmla="*/ 413080 h 535800"/>
                <a:gd name="connsiteX120" fmla="*/ 155166 w 426404"/>
                <a:gd name="connsiteY120" fmla="*/ 401923 h 535800"/>
                <a:gd name="connsiteX121" fmla="*/ 152934 w 426404"/>
                <a:gd name="connsiteY121" fmla="*/ 379598 h 535800"/>
                <a:gd name="connsiteX122" fmla="*/ 178607 w 426404"/>
                <a:gd name="connsiteY122" fmla="*/ 357262 h 535800"/>
                <a:gd name="connsiteX123" fmla="*/ 204281 w 426404"/>
                <a:gd name="connsiteY123" fmla="*/ 357262 h 535800"/>
                <a:gd name="connsiteX124" fmla="*/ 207629 w 426404"/>
                <a:gd name="connsiteY124" fmla="*/ 323781 h 535800"/>
                <a:gd name="connsiteX125" fmla="*/ 199816 w 426404"/>
                <a:gd name="connsiteY125" fmla="*/ 290289 h 535800"/>
                <a:gd name="connsiteX126" fmla="*/ 187537 w 426404"/>
                <a:gd name="connsiteY126" fmla="*/ 290289 h 535800"/>
                <a:gd name="connsiteX127" fmla="*/ 177492 w 426404"/>
                <a:gd name="connsiteY127" fmla="*/ 312614 h 535800"/>
                <a:gd name="connsiteX128" fmla="*/ 170794 w 426404"/>
                <a:gd name="connsiteY128" fmla="*/ 312614 h 535800"/>
                <a:gd name="connsiteX129" fmla="*/ 152934 w 426404"/>
                <a:gd name="connsiteY129" fmla="*/ 290289 h 535800"/>
                <a:gd name="connsiteX130" fmla="*/ 132842 w 426404"/>
                <a:gd name="connsiteY130" fmla="*/ 267964 h 535800"/>
                <a:gd name="connsiteX131" fmla="*/ 127260 w 426404"/>
                <a:gd name="connsiteY131" fmla="*/ 256808 h 535800"/>
                <a:gd name="connsiteX132" fmla="*/ 123912 w 426404"/>
                <a:gd name="connsiteY132" fmla="*/ 245640 h 535800"/>
                <a:gd name="connsiteX133" fmla="*/ 132842 w 426404"/>
                <a:gd name="connsiteY133" fmla="*/ 234483 h 535800"/>
                <a:gd name="connsiteX134" fmla="*/ 144004 w 426404"/>
                <a:gd name="connsiteY134" fmla="*/ 245640 h 535800"/>
                <a:gd name="connsiteX135" fmla="*/ 161863 w 426404"/>
                <a:gd name="connsiteY135" fmla="*/ 267964 h 535800"/>
                <a:gd name="connsiteX136" fmla="*/ 199816 w 426404"/>
                <a:gd name="connsiteY136" fmla="*/ 279132 h 535800"/>
                <a:gd name="connsiteX137" fmla="*/ 229955 w 426404"/>
                <a:gd name="connsiteY137" fmla="*/ 267964 h 53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26404" h="535800">
                  <a:moveTo>
                    <a:pt x="385112" y="122860"/>
                  </a:moveTo>
                  <a:lnTo>
                    <a:pt x="334882" y="100536"/>
                  </a:lnTo>
                  <a:lnTo>
                    <a:pt x="300278" y="89368"/>
                  </a:lnTo>
                  <a:lnTo>
                    <a:pt x="305860" y="78211"/>
                  </a:lnTo>
                  <a:lnTo>
                    <a:pt x="320370" y="67043"/>
                  </a:lnTo>
                  <a:lnTo>
                    <a:pt x="315905" y="55886"/>
                  </a:lnTo>
                  <a:lnTo>
                    <a:pt x="318138" y="44718"/>
                  </a:lnTo>
                  <a:lnTo>
                    <a:pt x="305860" y="33562"/>
                  </a:lnTo>
                  <a:lnTo>
                    <a:pt x="290233" y="33562"/>
                  </a:lnTo>
                  <a:lnTo>
                    <a:pt x="290233" y="44718"/>
                  </a:lnTo>
                  <a:lnTo>
                    <a:pt x="286883" y="55886"/>
                  </a:lnTo>
                  <a:lnTo>
                    <a:pt x="285767" y="55886"/>
                  </a:lnTo>
                  <a:lnTo>
                    <a:pt x="275721" y="44718"/>
                  </a:lnTo>
                  <a:lnTo>
                    <a:pt x="270139" y="33562"/>
                  </a:lnTo>
                  <a:lnTo>
                    <a:pt x="254512" y="22394"/>
                  </a:lnTo>
                  <a:lnTo>
                    <a:pt x="240001" y="22394"/>
                  </a:lnTo>
                  <a:lnTo>
                    <a:pt x="233303" y="11237"/>
                  </a:lnTo>
                  <a:lnTo>
                    <a:pt x="225490" y="70"/>
                  </a:lnTo>
                  <a:lnTo>
                    <a:pt x="225490" y="67043"/>
                  </a:lnTo>
                  <a:lnTo>
                    <a:pt x="228838" y="122860"/>
                  </a:lnTo>
                  <a:lnTo>
                    <a:pt x="223258" y="111692"/>
                  </a:lnTo>
                  <a:lnTo>
                    <a:pt x="217676" y="111692"/>
                  </a:lnTo>
                  <a:lnTo>
                    <a:pt x="216560" y="89368"/>
                  </a:lnTo>
                  <a:lnTo>
                    <a:pt x="216560" y="78211"/>
                  </a:lnTo>
                  <a:lnTo>
                    <a:pt x="202049" y="89368"/>
                  </a:lnTo>
                  <a:lnTo>
                    <a:pt x="186422" y="100536"/>
                  </a:lnTo>
                  <a:lnTo>
                    <a:pt x="186422" y="89368"/>
                  </a:lnTo>
                  <a:lnTo>
                    <a:pt x="190887" y="89368"/>
                  </a:lnTo>
                  <a:lnTo>
                    <a:pt x="183072" y="78211"/>
                  </a:lnTo>
                  <a:lnTo>
                    <a:pt x="161863" y="89368"/>
                  </a:lnTo>
                  <a:lnTo>
                    <a:pt x="141771" y="100536"/>
                  </a:lnTo>
                  <a:lnTo>
                    <a:pt x="130609" y="100536"/>
                  </a:lnTo>
                  <a:lnTo>
                    <a:pt x="117214" y="100536"/>
                  </a:lnTo>
                  <a:lnTo>
                    <a:pt x="102703" y="111692"/>
                  </a:lnTo>
                  <a:lnTo>
                    <a:pt x="84843" y="111692"/>
                  </a:lnTo>
                  <a:lnTo>
                    <a:pt x="54704" y="89368"/>
                  </a:lnTo>
                  <a:lnTo>
                    <a:pt x="35728" y="55886"/>
                  </a:lnTo>
                  <a:lnTo>
                    <a:pt x="32380" y="78211"/>
                  </a:lnTo>
                  <a:lnTo>
                    <a:pt x="34612" y="89368"/>
                  </a:lnTo>
                  <a:lnTo>
                    <a:pt x="15636" y="78211"/>
                  </a:lnTo>
                  <a:lnTo>
                    <a:pt x="9" y="78211"/>
                  </a:lnTo>
                  <a:lnTo>
                    <a:pt x="13403" y="100536"/>
                  </a:lnTo>
                  <a:lnTo>
                    <a:pt x="24566" y="145185"/>
                  </a:lnTo>
                  <a:lnTo>
                    <a:pt x="16753" y="167509"/>
                  </a:lnTo>
                  <a:lnTo>
                    <a:pt x="18985" y="189834"/>
                  </a:lnTo>
                  <a:lnTo>
                    <a:pt x="26798" y="200990"/>
                  </a:lnTo>
                  <a:lnTo>
                    <a:pt x="34612" y="200990"/>
                  </a:lnTo>
                  <a:lnTo>
                    <a:pt x="40193" y="200990"/>
                  </a:lnTo>
                  <a:lnTo>
                    <a:pt x="41310" y="234483"/>
                  </a:lnTo>
                  <a:lnTo>
                    <a:pt x="40193" y="256808"/>
                  </a:lnTo>
                  <a:lnTo>
                    <a:pt x="63634" y="323781"/>
                  </a:lnTo>
                  <a:lnTo>
                    <a:pt x="70332" y="401923"/>
                  </a:lnTo>
                  <a:lnTo>
                    <a:pt x="72564" y="491221"/>
                  </a:lnTo>
                  <a:lnTo>
                    <a:pt x="109400" y="491221"/>
                  </a:lnTo>
                  <a:lnTo>
                    <a:pt x="123912" y="513546"/>
                  </a:lnTo>
                  <a:lnTo>
                    <a:pt x="132842" y="524702"/>
                  </a:lnTo>
                  <a:lnTo>
                    <a:pt x="140656" y="524702"/>
                  </a:lnTo>
                  <a:lnTo>
                    <a:pt x="176375" y="502378"/>
                  </a:lnTo>
                  <a:lnTo>
                    <a:pt x="214328" y="491221"/>
                  </a:lnTo>
                  <a:lnTo>
                    <a:pt x="232188" y="513546"/>
                  </a:lnTo>
                  <a:lnTo>
                    <a:pt x="250047" y="535870"/>
                  </a:lnTo>
                  <a:lnTo>
                    <a:pt x="290233" y="513546"/>
                  </a:lnTo>
                  <a:lnTo>
                    <a:pt x="289116" y="502378"/>
                  </a:lnTo>
                  <a:lnTo>
                    <a:pt x="306975" y="502378"/>
                  </a:lnTo>
                  <a:lnTo>
                    <a:pt x="305860" y="457729"/>
                  </a:lnTo>
                  <a:lnTo>
                    <a:pt x="311440" y="457729"/>
                  </a:lnTo>
                  <a:lnTo>
                    <a:pt x="315905" y="468897"/>
                  </a:lnTo>
                  <a:lnTo>
                    <a:pt x="333766" y="457729"/>
                  </a:lnTo>
                  <a:lnTo>
                    <a:pt x="350509" y="435404"/>
                  </a:lnTo>
                  <a:lnTo>
                    <a:pt x="341579" y="424248"/>
                  </a:lnTo>
                  <a:lnTo>
                    <a:pt x="348276" y="401923"/>
                  </a:lnTo>
                  <a:lnTo>
                    <a:pt x="338231" y="368430"/>
                  </a:lnTo>
                  <a:lnTo>
                    <a:pt x="347161" y="334938"/>
                  </a:lnTo>
                  <a:lnTo>
                    <a:pt x="361671" y="312614"/>
                  </a:lnTo>
                  <a:lnTo>
                    <a:pt x="378415" y="323781"/>
                  </a:lnTo>
                  <a:lnTo>
                    <a:pt x="398507" y="334938"/>
                  </a:lnTo>
                  <a:lnTo>
                    <a:pt x="404089" y="323781"/>
                  </a:lnTo>
                  <a:lnTo>
                    <a:pt x="409671" y="301457"/>
                  </a:lnTo>
                  <a:lnTo>
                    <a:pt x="415251" y="290289"/>
                  </a:lnTo>
                  <a:lnTo>
                    <a:pt x="414136" y="267964"/>
                  </a:lnTo>
                  <a:lnTo>
                    <a:pt x="420833" y="267964"/>
                  </a:lnTo>
                  <a:lnTo>
                    <a:pt x="426414" y="256808"/>
                  </a:lnTo>
                  <a:lnTo>
                    <a:pt x="420833" y="256808"/>
                  </a:lnTo>
                  <a:lnTo>
                    <a:pt x="407438" y="256808"/>
                  </a:lnTo>
                  <a:lnTo>
                    <a:pt x="381764" y="212158"/>
                  </a:lnTo>
                  <a:lnTo>
                    <a:pt x="387345" y="200990"/>
                  </a:lnTo>
                  <a:lnTo>
                    <a:pt x="391810" y="189834"/>
                  </a:lnTo>
                  <a:lnTo>
                    <a:pt x="387345" y="178666"/>
                  </a:lnTo>
                  <a:lnTo>
                    <a:pt x="385112" y="167509"/>
                  </a:lnTo>
                  <a:lnTo>
                    <a:pt x="392927" y="167509"/>
                  </a:lnTo>
                  <a:lnTo>
                    <a:pt x="402973" y="156342"/>
                  </a:lnTo>
                  <a:lnTo>
                    <a:pt x="398507" y="134017"/>
                  </a:lnTo>
                  <a:lnTo>
                    <a:pt x="385112" y="122860"/>
                  </a:lnTo>
                  <a:close/>
                  <a:moveTo>
                    <a:pt x="229955" y="267964"/>
                  </a:moveTo>
                  <a:lnTo>
                    <a:pt x="235536" y="301457"/>
                  </a:lnTo>
                  <a:lnTo>
                    <a:pt x="266791" y="334938"/>
                  </a:lnTo>
                  <a:lnTo>
                    <a:pt x="277953" y="390755"/>
                  </a:lnTo>
                  <a:lnTo>
                    <a:pt x="264559" y="401923"/>
                  </a:lnTo>
                  <a:lnTo>
                    <a:pt x="257861" y="413080"/>
                  </a:lnTo>
                  <a:lnTo>
                    <a:pt x="252280" y="424248"/>
                  </a:lnTo>
                  <a:lnTo>
                    <a:pt x="246698" y="435404"/>
                  </a:lnTo>
                  <a:lnTo>
                    <a:pt x="240001" y="435404"/>
                  </a:lnTo>
                  <a:lnTo>
                    <a:pt x="228838" y="435404"/>
                  </a:lnTo>
                  <a:lnTo>
                    <a:pt x="233303" y="413080"/>
                  </a:lnTo>
                  <a:lnTo>
                    <a:pt x="236652" y="390755"/>
                  </a:lnTo>
                  <a:lnTo>
                    <a:pt x="212095" y="401923"/>
                  </a:lnTo>
                  <a:lnTo>
                    <a:pt x="197584" y="424248"/>
                  </a:lnTo>
                  <a:lnTo>
                    <a:pt x="188654" y="435404"/>
                  </a:lnTo>
                  <a:lnTo>
                    <a:pt x="178607" y="435404"/>
                  </a:lnTo>
                  <a:lnTo>
                    <a:pt x="164096" y="457729"/>
                  </a:lnTo>
                  <a:lnTo>
                    <a:pt x="141771" y="480053"/>
                  </a:lnTo>
                  <a:lnTo>
                    <a:pt x="119447" y="457729"/>
                  </a:lnTo>
                  <a:lnTo>
                    <a:pt x="106052" y="424248"/>
                  </a:lnTo>
                  <a:lnTo>
                    <a:pt x="110517" y="413080"/>
                  </a:lnTo>
                  <a:lnTo>
                    <a:pt x="121679" y="401923"/>
                  </a:lnTo>
                  <a:lnTo>
                    <a:pt x="130609" y="401923"/>
                  </a:lnTo>
                  <a:lnTo>
                    <a:pt x="135074" y="413080"/>
                  </a:lnTo>
                  <a:lnTo>
                    <a:pt x="132842" y="424248"/>
                  </a:lnTo>
                  <a:lnTo>
                    <a:pt x="147353" y="424248"/>
                  </a:lnTo>
                  <a:lnTo>
                    <a:pt x="158515" y="413080"/>
                  </a:lnTo>
                  <a:lnTo>
                    <a:pt x="155166" y="401923"/>
                  </a:lnTo>
                  <a:lnTo>
                    <a:pt x="152934" y="379598"/>
                  </a:lnTo>
                  <a:lnTo>
                    <a:pt x="178607" y="357262"/>
                  </a:lnTo>
                  <a:lnTo>
                    <a:pt x="204281" y="357262"/>
                  </a:lnTo>
                  <a:lnTo>
                    <a:pt x="207629" y="323781"/>
                  </a:lnTo>
                  <a:lnTo>
                    <a:pt x="199816" y="290289"/>
                  </a:lnTo>
                  <a:lnTo>
                    <a:pt x="187537" y="290289"/>
                  </a:lnTo>
                  <a:lnTo>
                    <a:pt x="177492" y="312614"/>
                  </a:lnTo>
                  <a:lnTo>
                    <a:pt x="170794" y="312614"/>
                  </a:lnTo>
                  <a:lnTo>
                    <a:pt x="152934" y="290289"/>
                  </a:lnTo>
                  <a:lnTo>
                    <a:pt x="132842" y="267964"/>
                  </a:lnTo>
                  <a:lnTo>
                    <a:pt x="127260" y="256808"/>
                  </a:lnTo>
                  <a:lnTo>
                    <a:pt x="123912" y="245640"/>
                  </a:lnTo>
                  <a:lnTo>
                    <a:pt x="132842" y="234483"/>
                  </a:lnTo>
                  <a:lnTo>
                    <a:pt x="144004" y="245640"/>
                  </a:lnTo>
                  <a:lnTo>
                    <a:pt x="161863" y="267964"/>
                  </a:lnTo>
                  <a:lnTo>
                    <a:pt x="199816" y="279132"/>
                  </a:lnTo>
                  <a:lnTo>
                    <a:pt x="229955" y="267964"/>
                  </a:lnTo>
                  <a:close/>
                </a:path>
              </a:pathLst>
            </a:custGeom>
            <a:solidFill>
              <a:srgbClr val="DC9800"/>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71" name="Полилиния: фигура 102">
              <a:extLst>
                <a:ext uri="{FF2B5EF4-FFF2-40B4-BE49-F238E27FC236}">
                  <a16:creationId xmlns:a16="http://schemas.microsoft.com/office/drawing/2014/main" id="{6A217B52-123B-4608-9869-1AD5BC07F65A}"/>
                </a:ext>
              </a:extLst>
            </p:cNvPr>
            <p:cNvSpPr/>
            <p:nvPr/>
          </p:nvSpPr>
          <p:spPr>
            <a:xfrm>
              <a:off x="12664484" y="6322365"/>
              <a:ext cx="1620451" cy="3363258"/>
            </a:xfrm>
            <a:custGeom>
              <a:avLst/>
              <a:gdLst>
                <a:gd name="connsiteX0" fmla="*/ 149595 w 258967"/>
                <a:gd name="connsiteY0" fmla="*/ 11231 h 535800"/>
                <a:gd name="connsiteX1" fmla="*/ 135089 w 258967"/>
                <a:gd name="connsiteY1" fmla="*/ 11231 h 535800"/>
                <a:gd name="connsiteX2" fmla="*/ 122812 w 258967"/>
                <a:gd name="connsiteY2" fmla="*/ 74 h 535800"/>
                <a:gd name="connsiteX3" fmla="*/ 120571 w 258967"/>
                <a:gd name="connsiteY3" fmla="*/ 11231 h 535800"/>
                <a:gd name="connsiteX4" fmla="*/ 118342 w 258967"/>
                <a:gd name="connsiteY4" fmla="*/ 11231 h 535800"/>
                <a:gd name="connsiteX5" fmla="*/ 109415 w 258967"/>
                <a:gd name="connsiteY5" fmla="*/ 74 h 535800"/>
                <a:gd name="connsiteX6" fmla="*/ 94898 w 258967"/>
                <a:gd name="connsiteY6" fmla="*/ 74 h 535800"/>
                <a:gd name="connsiteX7" fmla="*/ 75922 w 258967"/>
                <a:gd name="connsiteY7" fmla="*/ 11231 h 535800"/>
                <a:gd name="connsiteX8" fmla="*/ 87090 w 258967"/>
                <a:gd name="connsiteY8" fmla="*/ 33556 h 535800"/>
                <a:gd name="connsiteX9" fmla="*/ 93789 w 258967"/>
                <a:gd name="connsiteY9" fmla="*/ 67048 h 535800"/>
                <a:gd name="connsiteX10" fmla="*/ 107174 w 258967"/>
                <a:gd name="connsiteY10" fmla="*/ 78204 h 535800"/>
                <a:gd name="connsiteX11" fmla="*/ 116113 w 258967"/>
                <a:gd name="connsiteY11" fmla="*/ 89372 h 535800"/>
                <a:gd name="connsiteX12" fmla="*/ 101596 w 258967"/>
                <a:gd name="connsiteY12" fmla="*/ 100540 h 535800"/>
                <a:gd name="connsiteX13" fmla="*/ 91548 w 258967"/>
                <a:gd name="connsiteY13" fmla="*/ 122865 h 535800"/>
                <a:gd name="connsiteX14" fmla="*/ 94898 w 258967"/>
                <a:gd name="connsiteY14" fmla="*/ 156346 h 535800"/>
                <a:gd name="connsiteX15" fmla="*/ 106066 w 258967"/>
                <a:gd name="connsiteY15" fmla="*/ 178671 h 535800"/>
                <a:gd name="connsiteX16" fmla="*/ 135089 w 258967"/>
                <a:gd name="connsiteY16" fmla="*/ 178671 h 535800"/>
                <a:gd name="connsiteX17" fmla="*/ 158522 w 258967"/>
                <a:gd name="connsiteY17" fmla="*/ 200995 h 535800"/>
                <a:gd name="connsiteX18" fmla="*/ 139547 w 258967"/>
                <a:gd name="connsiteY18" fmla="*/ 200995 h 535800"/>
                <a:gd name="connsiteX19" fmla="*/ 114993 w 258967"/>
                <a:gd name="connsiteY19" fmla="*/ 212163 h 535800"/>
                <a:gd name="connsiteX20" fmla="*/ 109415 w 258967"/>
                <a:gd name="connsiteY20" fmla="*/ 267969 h 535800"/>
                <a:gd name="connsiteX21" fmla="*/ 104945 w 258967"/>
                <a:gd name="connsiteY21" fmla="*/ 312618 h 535800"/>
                <a:gd name="connsiteX22" fmla="*/ 64766 w 258967"/>
                <a:gd name="connsiteY22" fmla="*/ 323786 h 535800"/>
                <a:gd name="connsiteX23" fmla="*/ 23466 w 258967"/>
                <a:gd name="connsiteY23" fmla="*/ 323786 h 535800"/>
                <a:gd name="connsiteX24" fmla="*/ 25695 w 258967"/>
                <a:gd name="connsiteY24" fmla="*/ 334943 h 535800"/>
                <a:gd name="connsiteX25" fmla="*/ 36851 w 258967"/>
                <a:gd name="connsiteY25" fmla="*/ 346111 h 535800"/>
                <a:gd name="connsiteX26" fmla="*/ 32393 w 258967"/>
                <a:gd name="connsiteY26" fmla="*/ 357267 h 535800"/>
                <a:gd name="connsiteX27" fmla="*/ 29044 w 258967"/>
                <a:gd name="connsiteY27" fmla="*/ 368435 h 535800"/>
                <a:gd name="connsiteX28" fmla="*/ 40201 w 258967"/>
                <a:gd name="connsiteY28" fmla="*/ 379592 h 535800"/>
                <a:gd name="connsiteX29" fmla="*/ 48019 w 258967"/>
                <a:gd name="connsiteY29" fmla="*/ 390760 h 535800"/>
                <a:gd name="connsiteX30" fmla="*/ 10069 w 258967"/>
                <a:gd name="connsiteY30" fmla="*/ 401916 h 535800"/>
                <a:gd name="connsiteX31" fmla="*/ 21 w 258967"/>
                <a:gd name="connsiteY31" fmla="*/ 435409 h 535800"/>
                <a:gd name="connsiteX32" fmla="*/ 4490 w 258967"/>
                <a:gd name="connsiteY32" fmla="*/ 446565 h 535800"/>
                <a:gd name="connsiteX33" fmla="*/ 8949 w 258967"/>
                <a:gd name="connsiteY33" fmla="*/ 446565 h 535800"/>
                <a:gd name="connsiteX34" fmla="*/ 17876 w 258967"/>
                <a:gd name="connsiteY34" fmla="*/ 446565 h 535800"/>
                <a:gd name="connsiteX35" fmla="*/ 26815 w 258967"/>
                <a:gd name="connsiteY35" fmla="*/ 446565 h 535800"/>
                <a:gd name="connsiteX36" fmla="*/ 34622 w 258967"/>
                <a:gd name="connsiteY36" fmla="*/ 457733 h 535800"/>
                <a:gd name="connsiteX37" fmla="*/ 42441 w 258967"/>
                <a:gd name="connsiteY37" fmla="*/ 468901 h 535800"/>
                <a:gd name="connsiteX38" fmla="*/ 42441 w 258967"/>
                <a:gd name="connsiteY38" fmla="*/ 480058 h 535800"/>
                <a:gd name="connsiteX39" fmla="*/ 45790 w 258967"/>
                <a:gd name="connsiteY39" fmla="*/ 480058 h 535800"/>
                <a:gd name="connsiteX40" fmla="*/ 45790 w 258967"/>
                <a:gd name="connsiteY40" fmla="*/ 480058 h 535800"/>
                <a:gd name="connsiteX41" fmla="*/ 49140 w 258967"/>
                <a:gd name="connsiteY41" fmla="*/ 480058 h 535800"/>
                <a:gd name="connsiteX42" fmla="*/ 53598 w 258967"/>
                <a:gd name="connsiteY42" fmla="*/ 480058 h 535800"/>
                <a:gd name="connsiteX43" fmla="*/ 51369 w 258967"/>
                <a:gd name="connsiteY43" fmla="*/ 491226 h 535800"/>
                <a:gd name="connsiteX44" fmla="*/ 53598 w 258967"/>
                <a:gd name="connsiteY44" fmla="*/ 491226 h 535800"/>
                <a:gd name="connsiteX45" fmla="*/ 61416 w 258967"/>
                <a:gd name="connsiteY45" fmla="*/ 491226 h 535800"/>
                <a:gd name="connsiteX46" fmla="*/ 68115 w 258967"/>
                <a:gd name="connsiteY46" fmla="*/ 480058 h 535800"/>
                <a:gd name="connsiteX47" fmla="*/ 100487 w 258967"/>
                <a:gd name="connsiteY47" fmla="*/ 502383 h 535800"/>
                <a:gd name="connsiteX48" fmla="*/ 101596 w 258967"/>
                <a:gd name="connsiteY48" fmla="*/ 513550 h 535800"/>
                <a:gd name="connsiteX49" fmla="*/ 102716 w 258967"/>
                <a:gd name="connsiteY49" fmla="*/ 513550 h 535800"/>
                <a:gd name="connsiteX50" fmla="*/ 114993 w 258967"/>
                <a:gd name="connsiteY50" fmla="*/ 502383 h 535800"/>
                <a:gd name="connsiteX51" fmla="*/ 118342 w 258967"/>
                <a:gd name="connsiteY51" fmla="*/ 502383 h 535800"/>
                <a:gd name="connsiteX52" fmla="*/ 120571 w 258967"/>
                <a:gd name="connsiteY52" fmla="*/ 502383 h 535800"/>
                <a:gd name="connsiteX53" fmla="*/ 118342 w 258967"/>
                <a:gd name="connsiteY53" fmla="*/ 513550 h 535800"/>
                <a:gd name="connsiteX54" fmla="*/ 126161 w 258967"/>
                <a:gd name="connsiteY54" fmla="*/ 502383 h 535800"/>
                <a:gd name="connsiteX55" fmla="*/ 137318 w 258967"/>
                <a:gd name="connsiteY55" fmla="*/ 491226 h 535800"/>
                <a:gd name="connsiteX56" fmla="*/ 144016 w 258967"/>
                <a:gd name="connsiteY56" fmla="*/ 502383 h 535800"/>
                <a:gd name="connsiteX57" fmla="*/ 142896 w 258967"/>
                <a:gd name="connsiteY57" fmla="*/ 513550 h 535800"/>
                <a:gd name="connsiteX58" fmla="*/ 133968 w 258967"/>
                <a:gd name="connsiteY58" fmla="*/ 524707 h 535800"/>
                <a:gd name="connsiteX59" fmla="*/ 129510 w 258967"/>
                <a:gd name="connsiteY59" fmla="*/ 535875 h 535800"/>
                <a:gd name="connsiteX60" fmla="*/ 142896 w 258967"/>
                <a:gd name="connsiteY60" fmla="*/ 524707 h 535800"/>
                <a:gd name="connsiteX61" fmla="*/ 156293 w 258967"/>
                <a:gd name="connsiteY61" fmla="*/ 513550 h 535800"/>
                <a:gd name="connsiteX62" fmla="*/ 187545 w 258967"/>
                <a:gd name="connsiteY62" fmla="*/ 491226 h 535800"/>
                <a:gd name="connsiteX63" fmla="*/ 219917 w 258967"/>
                <a:gd name="connsiteY63" fmla="*/ 480058 h 535800"/>
                <a:gd name="connsiteX64" fmla="*/ 225507 w 258967"/>
                <a:gd name="connsiteY64" fmla="*/ 491226 h 535800"/>
                <a:gd name="connsiteX65" fmla="*/ 205412 w 258967"/>
                <a:gd name="connsiteY65" fmla="*/ 401916 h 535800"/>
                <a:gd name="connsiteX66" fmla="*/ 212110 w 258967"/>
                <a:gd name="connsiteY66" fmla="*/ 401916 h 535800"/>
                <a:gd name="connsiteX67" fmla="*/ 225507 w 258967"/>
                <a:gd name="connsiteY67" fmla="*/ 424241 h 535800"/>
                <a:gd name="connsiteX68" fmla="*/ 247832 w 258967"/>
                <a:gd name="connsiteY68" fmla="*/ 424241 h 535800"/>
                <a:gd name="connsiteX69" fmla="*/ 258988 w 258967"/>
                <a:gd name="connsiteY69" fmla="*/ 346111 h 535800"/>
                <a:gd name="connsiteX70" fmla="*/ 258988 w 258967"/>
                <a:gd name="connsiteY70" fmla="*/ 256812 h 535800"/>
                <a:gd name="connsiteX71" fmla="*/ 236664 w 258967"/>
                <a:gd name="connsiteY71" fmla="*/ 234488 h 535800"/>
                <a:gd name="connsiteX72" fmla="*/ 218809 w 258967"/>
                <a:gd name="connsiteY72" fmla="*/ 212163 h 535800"/>
                <a:gd name="connsiteX73" fmla="*/ 207641 w 258967"/>
                <a:gd name="connsiteY73" fmla="*/ 223320 h 535800"/>
                <a:gd name="connsiteX74" fmla="*/ 196484 w 258967"/>
                <a:gd name="connsiteY74" fmla="*/ 212163 h 535800"/>
                <a:gd name="connsiteX75" fmla="*/ 206532 w 258967"/>
                <a:gd name="connsiteY75" fmla="*/ 178671 h 535800"/>
                <a:gd name="connsiteX76" fmla="*/ 225507 w 258967"/>
                <a:gd name="connsiteY76" fmla="*/ 156346 h 535800"/>
                <a:gd name="connsiteX77" fmla="*/ 221038 w 258967"/>
                <a:gd name="connsiteY77" fmla="*/ 122865 h 535800"/>
                <a:gd name="connsiteX78" fmla="*/ 209881 w 258967"/>
                <a:gd name="connsiteY78" fmla="*/ 89372 h 535800"/>
                <a:gd name="connsiteX79" fmla="*/ 236664 w 258967"/>
                <a:gd name="connsiteY79" fmla="*/ 67048 h 535800"/>
                <a:gd name="connsiteX80" fmla="*/ 225507 w 258967"/>
                <a:gd name="connsiteY80" fmla="*/ 44723 h 535800"/>
                <a:gd name="connsiteX81" fmla="*/ 218809 w 258967"/>
                <a:gd name="connsiteY81" fmla="*/ 22399 h 535800"/>
                <a:gd name="connsiteX82" fmla="*/ 185316 w 258967"/>
                <a:gd name="connsiteY82" fmla="*/ 11231 h 535800"/>
                <a:gd name="connsiteX83" fmla="*/ 149595 w 258967"/>
                <a:gd name="connsiteY83" fmla="*/ 11231 h 53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8967" h="535800">
                  <a:moveTo>
                    <a:pt x="149595" y="11231"/>
                  </a:moveTo>
                  <a:lnTo>
                    <a:pt x="135089" y="11231"/>
                  </a:lnTo>
                  <a:lnTo>
                    <a:pt x="122812" y="74"/>
                  </a:lnTo>
                  <a:lnTo>
                    <a:pt x="120571" y="11231"/>
                  </a:lnTo>
                  <a:lnTo>
                    <a:pt x="118342" y="11231"/>
                  </a:lnTo>
                  <a:lnTo>
                    <a:pt x="109415" y="74"/>
                  </a:lnTo>
                  <a:lnTo>
                    <a:pt x="94898" y="74"/>
                  </a:lnTo>
                  <a:lnTo>
                    <a:pt x="75922" y="11231"/>
                  </a:lnTo>
                  <a:lnTo>
                    <a:pt x="87090" y="33556"/>
                  </a:lnTo>
                  <a:lnTo>
                    <a:pt x="93789" y="67048"/>
                  </a:lnTo>
                  <a:lnTo>
                    <a:pt x="107174" y="78204"/>
                  </a:lnTo>
                  <a:lnTo>
                    <a:pt x="116113" y="89372"/>
                  </a:lnTo>
                  <a:lnTo>
                    <a:pt x="101596" y="100540"/>
                  </a:lnTo>
                  <a:lnTo>
                    <a:pt x="91548" y="122865"/>
                  </a:lnTo>
                  <a:lnTo>
                    <a:pt x="94898" y="156346"/>
                  </a:lnTo>
                  <a:lnTo>
                    <a:pt x="106066" y="178671"/>
                  </a:lnTo>
                  <a:lnTo>
                    <a:pt x="135089" y="178671"/>
                  </a:lnTo>
                  <a:lnTo>
                    <a:pt x="158522" y="200995"/>
                  </a:lnTo>
                  <a:lnTo>
                    <a:pt x="139547" y="200995"/>
                  </a:lnTo>
                  <a:lnTo>
                    <a:pt x="114993" y="212163"/>
                  </a:lnTo>
                  <a:lnTo>
                    <a:pt x="109415" y="267969"/>
                  </a:lnTo>
                  <a:lnTo>
                    <a:pt x="104945" y="312618"/>
                  </a:lnTo>
                  <a:lnTo>
                    <a:pt x="64766" y="323786"/>
                  </a:lnTo>
                  <a:lnTo>
                    <a:pt x="23466" y="323786"/>
                  </a:lnTo>
                  <a:lnTo>
                    <a:pt x="25695" y="334943"/>
                  </a:lnTo>
                  <a:lnTo>
                    <a:pt x="36851" y="346111"/>
                  </a:lnTo>
                  <a:lnTo>
                    <a:pt x="32393" y="357267"/>
                  </a:lnTo>
                  <a:lnTo>
                    <a:pt x="29044" y="368435"/>
                  </a:lnTo>
                  <a:lnTo>
                    <a:pt x="40201" y="379592"/>
                  </a:lnTo>
                  <a:lnTo>
                    <a:pt x="48019" y="390760"/>
                  </a:lnTo>
                  <a:lnTo>
                    <a:pt x="10069" y="401916"/>
                  </a:lnTo>
                  <a:lnTo>
                    <a:pt x="21" y="435409"/>
                  </a:lnTo>
                  <a:lnTo>
                    <a:pt x="4490" y="446565"/>
                  </a:lnTo>
                  <a:lnTo>
                    <a:pt x="8949" y="446565"/>
                  </a:lnTo>
                  <a:lnTo>
                    <a:pt x="17876" y="446565"/>
                  </a:lnTo>
                  <a:lnTo>
                    <a:pt x="26815" y="446565"/>
                  </a:lnTo>
                  <a:lnTo>
                    <a:pt x="34622" y="457733"/>
                  </a:lnTo>
                  <a:lnTo>
                    <a:pt x="42441" y="468901"/>
                  </a:lnTo>
                  <a:lnTo>
                    <a:pt x="42441" y="480058"/>
                  </a:lnTo>
                  <a:lnTo>
                    <a:pt x="45790" y="480058"/>
                  </a:lnTo>
                  <a:lnTo>
                    <a:pt x="45790" y="480058"/>
                  </a:lnTo>
                  <a:lnTo>
                    <a:pt x="49140" y="480058"/>
                  </a:lnTo>
                  <a:lnTo>
                    <a:pt x="53598" y="480058"/>
                  </a:lnTo>
                  <a:lnTo>
                    <a:pt x="51369" y="491226"/>
                  </a:lnTo>
                  <a:lnTo>
                    <a:pt x="53598" y="491226"/>
                  </a:lnTo>
                  <a:lnTo>
                    <a:pt x="61416" y="491226"/>
                  </a:lnTo>
                  <a:lnTo>
                    <a:pt x="68115" y="480058"/>
                  </a:lnTo>
                  <a:lnTo>
                    <a:pt x="100487" y="502383"/>
                  </a:lnTo>
                  <a:lnTo>
                    <a:pt x="101596" y="513550"/>
                  </a:lnTo>
                  <a:lnTo>
                    <a:pt x="102716" y="513550"/>
                  </a:lnTo>
                  <a:lnTo>
                    <a:pt x="114993" y="502383"/>
                  </a:lnTo>
                  <a:lnTo>
                    <a:pt x="118342" y="502383"/>
                  </a:lnTo>
                  <a:lnTo>
                    <a:pt x="120571" y="502383"/>
                  </a:lnTo>
                  <a:lnTo>
                    <a:pt x="118342" y="513550"/>
                  </a:lnTo>
                  <a:lnTo>
                    <a:pt x="126161" y="502383"/>
                  </a:lnTo>
                  <a:lnTo>
                    <a:pt x="137318" y="491226"/>
                  </a:lnTo>
                  <a:lnTo>
                    <a:pt x="144016" y="502383"/>
                  </a:lnTo>
                  <a:lnTo>
                    <a:pt x="142896" y="513550"/>
                  </a:lnTo>
                  <a:lnTo>
                    <a:pt x="133968" y="524707"/>
                  </a:lnTo>
                  <a:lnTo>
                    <a:pt x="129510" y="535875"/>
                  </a:lnTo>
                  <a:lnTo>
                    <a:pt x="142896" y="524707"/>
                  </a:lnTo>
                  <a:lnTo>
                    <a:pt x="156293" y="513550"/>
                  </a:lnTo>
                  <a:lnTo>
                    <a:pt x="187545" y="491226"/>
                  </a:lnTo>
                  <a:lnTo>
                    <a:pt x="219917" y="480058"/>
                  </a:lnTo>
                  <a:lnTo>
                    <a:pt x="225507" y="491226"/>
                  </a:lnTo>
                  <a:lnTo>
                    <a:pt x="205412" y="401916"/>
                  </a:lnTo>
                  <a:lnTo>
                    <a:pt x="212110" y="401916"/>
                  </a:lnTo>
                  <a:lnTo>
                    <a:pt x="225507" y="424241"/>
                  </a:lnTo>
                  <a:lnTo>
                    <a:pt x="247832" y="424241"/>
                  </a:lnTo>
                  <a:lnTo>
                    <a:pt x="258988" y="346111"/>
                  </a:lnTo>
                  <a:lnTo>
                    <a:pt x="258988" y="256812"/>
                  </a:lnTo>
                  <a:lnTo>
                    <a:pt x="236664" y="234488"/>
                  </a:lnTo>
                  <a:lnTo>
                    <a:pt x="218809" y="212163"/>
                  </a:lnTo>
                  <a:lnTo>
                    <a:pt x="207641" y="223320"/>
                  </a:lnTo>
                  <a:lnTo>
                    <a:pt x="196484" y="212163"/>
                  </a:lnTo>
                  <a:lnTo>
                    <a:pt x="206532" y="178671"/>
                  </a:lnTo>
                  <a:lnTo>
                    <a:pt x="225507" y="156346"/>
                  </a:lnTo>
                  <a:lnTo>
                    <a:pt x="221038" y="122865"/>
                  </a:lnTo>
                  <a:lnTo>
                    <a:pt x="209881" y="89372"/>
                  </a:lnTo>
                  <a:lnTo>
                    <a:pt x="236664" y="67048"/>
                  </a:lnTo>
                  <a:lnTo>
                    <a:pt x="225507" y="44723"/>
                  </a:lnTo>
                  <a:lnTo>
                    <a:pt x="218809" y="22399"/>
                  </a:lnTo>
                  <a:lnTo>
                    <a:pt x="185316" y="11231"/>
                  </a:lnTo>
                  <a:lnTo>
                    <a:pt x="149595" y="11231"/>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72" name="Полилиния: фигура 103">
              <a:extLst>
                <a:ext uri="{FF2B5EF4-FFF2-40B4-BE49-F238E27FC236}">
                  <a16:creationId xmlns:a16="http://schemas.microsoft.com/office/drawing/2014/main" id="{50883F12-0F7A-4851-BDB9-6899DAEBD058}"/>
                </a:ext>
              </a:extLst>
            </p:cNvPr>
            <p:cNvSpPr/>
            <p:nvPr/>
          </p:nvSpPr>
          <p:spPr>
            <a:xfrm>
              <a:off x="11693598" y="3239364"/>
              <a:ext cx="3708882" cy="3503394"/>
            </a:xfrm>
            <a:custGeom>
              <a:avLst/>
              <a:gdLst>
                <a:gd name="connsiteX0" fmla="*/ 425316 w 592723"/>
                <a:gd name="connsiteY0" fmla="*/ 134014 h 558125"/>
                <a:gd name="connsiteX1" fmla="*/ 425316 w 592723"/>
                <a:gd name="connsiteY1" fmla="*/ 122857 h 558125"/>
                <a:gd name="connsiteX2" fmla="*/ 391824 w 592723"/>
                <a:gd name="connsiteY2" fmla="*/ 122857 h 558125"/>
                <a:gd name="connsiteX3" fmla="*/ 365030 w 592723"/>
                <a:gd name="connsiteY3" fmla="*/ 100533 h 558125"/>
                <a:gd name="connsiteX4" fmla="*/ 358331 w 592723"/>
                <a:gd name="connsiteY4" fmla="*/ 55883 h 558125"/>
                <a:gd name="connsiteX5" fmla="*/ 333777 w 592723"/>
                <a:gd name="connsiteY5" fmla="*/ 44716 h 558125"/>
                <a:gd name="connsiteX6" fmla="*/ 304754 w 592723"/>
                <a:gd name="connsiteY6" fmla="*/ 33559 h 558125"/>
                <a:gd name="connsiteX7" fmla="*/ 292477 w 592723"/>
                <a:gd name="connsiteY7" fmla="*/ 22391 h 558125"/>
                <a:gd name="connsiteX8" fmla="*/ 282430 w 592723"/>
                <a:gd name="connsiteY8" fmla="*/ 66 h 558125"/>
                <a:gd name="connsiteX9" fmla="*/ 267924 w 592723"/>
                <a:gd name="connsiteY9" fmla="*/ 66 h 558125"/>
                <a:gd name="connsiteX10" fmla="*/ 251178 w 592723"/>
                <a:gd name="connsiteY10" fmla="*/ 11234 h 558125"/>
                <a:gd name="connsiteX11" fmla="*/ 224384 w 592723"/>
                <a:gd name="connsiteY11" fmla="*/ 66 h 558125"/>
                <a:gd name="connsiteX12" fmla="*/ 196481 w 592723"/>
                <a:gd name="connsiteY12" fmla="*/ 66 h 558125"/>
                <a:gd name="connsiteX13" fmla="*/ 195361 w 592723"/>
                <a:gd name="connsiteY13" fmla="*/ 22391 h 558125"/>
                <a:gd name="connsiteX14" fmla="*/ 198710 w 592723"/>
                <a:gd name="connsiteY14" fmla="*/ 44716 h 558125"/>
                <a:gd name="connsiteX15" fmla="*/ 175276 w 592723"/>
                <a:gd name="connsiteY15" fmla="*/ 67040 h 558125"/>
                <a:gd name="connsiteX16" fmla="*/ 150711 w 592723"/>
                <a:gd name="connsiteY16" fmla="*/ 78208 h 558125"/>
                <a:gd name="connsiteX17" fmla="*/ 152952 w 592723"/>
                <a:gd name="connsiteY17" fmla="*/ 122857 h 558125"/>
                <a:gd name="connsiteX18" fmla="*/ 164108 w 592723"/>
                <a:gd name="connsiteY18" fmla="*/ 178674 h 558125"/>
                <a:gd name="connsiteX19" fmla="*/ 133971 w 592723"/>
                <a:gd name="connsiteY19" fmla="*/ 200999 h 558125"/>
                <a:gd name="connsiteX20" fmla="*/ 102715 w 592723"/>
                <a:gd name="connsiteY20" fmla="*/ 234480 h 558125"/>
                <a:gd name="connsiteX21" fmla="*/ 107180 w 592723"/>
                <a:gd name="connsiteY21" fmla="*/ 234480 h 558125"/>
                <a:gd name="connsiteX22" fmla="*/ 113878 w 592723"/>
                <a:gd name="connsiteY22" fmla="*/ 245648 h 558125"/>
                <a:gd name="connsiteX23" fmla="*/ 119459 w 592723"/>
                <a:gd name="connsiteY23" fmla="*/ 267972 h 558125"/>
                <a:gd name="connsiteX24" fmla="*/ 121692 w 592723"/>
                <a:gd name="connsiteY24" fmla="*/ 301454 h 558125"/>
                <a:gd name="connsiteX25" fmla="*/ 81506 w 592723"/>
                <a:gd name="connsiteY25" fmla="*/ 323778 h 558125"/>
                <a:gd name="connsiteX26" fmla="*/ 44670 w 592723"/>
                <a:gd name="connsiteY26" fmla="*/ 312622 h 558125"/>
                <a:gd name="connsiteX27" fmla="*/ 30160 w 592723"/>
                <a:gd name="connsiteY27" fmla="*/ 323778 h 558125"/>
                <a:gd name="connsiteX28" fmla="*/ 16765 w 592723"/>
                <a:gd name="connsiteY28" fmla="*/ 334946 h 558125"/>
                <a:gd name="connsiteX29" fmla="*/ 5602 w 592723"/>
                <a:gd name="connsiteY29" fmla="*/ 334946 h 558125"/>
                <a:gd name="connsiteX30" fmla="*/ 21 w 592723"/>
                <a:gd name="connsiteY30" fmla="*/ 346103 h 558125"/>
                <a:gd name="connsiteX31" fmla="*/ 11183 w 592723"/>
                <a:gd name="connsiteY31" fmla="*/ 368427 h 558125"/>
                <a:gd name="connsiteX32" fmla="*/ 27928 w 592723"/>
                <a:gd name="connsiteY32" fmla="*/ 401920 h 558125"/>
                <a:gd name="connsiteX33" fmla="*/ 18998 w 592723"/>
                <a:gd name="connsiteY33" fmla="*/ 446569 h 558125"/>
                <a:gd name="connsiteX34" fmla="*/ 16765 w 592723"/>
                <a:gd name="connsiteY34" fmla="*/ 468894 h 558125"/>
                <a:gd name="connsiteX35" fmla="*/ 26811 w 592723"/>
                <a:gd name="connsiteY35" fmla="*/ 468894 h 558125"/>
                <a:gd name="connsiteX36" fmla="*/ 35741 w 592723"/>
                <a:gd name="connsiteY36" fmla="*/ 468894 h 558125"/>
                <a:gd name="connsiteX37" fmla="*/ 35741 w 592723"/>
                <a:gd name="connsiteY37" fmla="*/ 480050 h 558125"/>
                <a:gd name="connsiteX38" fmla="*/ 30160 w 592723"/>
                <a:gd name="connsiteY38" fmla="*/ 491218 h 558125"/>
                <a:gd name="connsiteX39" fmla="*/ 37973 w 592723"/>
                <a:gd name="connsiteY39" fmla="*/ 491218 h 558125"/>
                <a:gd name="connsiteX40" fmla="*/ 48020 w 592723"/>
                <a:gd name="connsiteY40" fmla="*/ 491218 h 558125"/>
                <a:gd name="connsiteX41" fmla="*/ 55834 w 592723"/>
                <a:gd name="connsiteY41" fmla="*/ 502375 h 558125"/>
                <a:gd name="connsiteX42" fmla="*/ 62531 w 592723"/>
                <a:gd name="connsiteY42" fmla="*/ 513542 h 558125"/>
                <a:gd name="connsiteX43" fmla="*/ 117227 w 592723"/>
                <a:gd name="connsiteY43" fmla="*/ 491218 h 558125"/>
                <a:gd name="connsiteX44" fmla="*/ 158530 w 592723"/>
                <a:gd name="connsiteY44" fmla="*/ 513542 h 558125"/>
                <a:gd name="connsiteX45" fmla="*/ 173036 w 592723"/>
                <a:gd name="connsiteY45" fmla="*/ 491218 h 558125"/>
                <a:gd name="connsiteX46" fmla="*/ 180855 w 592723"/>
                <a:gd name="connsiteY46" fmla="*/ 468894 h 558125"/>
                <a:gd name="connsiteX47" fmla="*/ 197601 w 592723"/>
                <a:gd name="connsiteY47" fmla="*/ 480050 h 558125"/>
                <a:gd name="connsiteX48" fmla="*/ 197601 w 592723"/>
                <a:gd name="connsiteY48" fmla="*/ 502375 h 558125"/>
                <a:gd name="connsiteX49" fmla="*/ 213227 w 592723"/>
                <a:gd name="connsiteY49" fmla="*/ 502375 h 558125"/>
                <a:gd name="connsiteX50" fmla="*/ 231082 w 592723"/>
                <a:gd name="connsiteY50" fmla="*/ 502375 h 558125"/>
                <a:gd name="connsiteX51" fmla="*/ 250057 w 592723"/>
                <a:gd name="connsiteY51" fmla="*/ 491218 h 558125"/>
                <a:gd name="connsiteX52" fmla="*/ 264575 w 592723"/>
                <a:gd name="connsiteY52" fmla="*/ 491218 h 558125"/>
                <a:gd name="connsiteX53" fmla="*/ 273502 w 592723"/>
                <a:gd name="connsiteY53" fmla="*/ 502375 h 558125"/>
                <a:gd name="connsiteX54" fmla="*/ 275731 w 592723"/>
                <a:gd name="connsiteY54" fmla="*/ 502375 h 558125"/>
                <a:gd name="connsiteX55" fmla="*/ 277972 w 592723"/>
                <a:gd name="connsiteY55" fmla="*/ 491218 h 558125"/>
                <a:gd name="connsiteX56" fmla="*/ 290248 w 592723"/>
                <a:gd name="connsiteY56" fmla="*/ 502375 h 558125"/>
                <a:gd name="connsiteX57" fmla="*/ 304754 w 592723"/>
                <a:gd name="connsiteY57" fmla="*/ 502375 h 558125"/>
                <a:gd name="connsiteX58" fmla="*/ 340476 w 592723"/>
                <a:gd name="connsiteY58" fmla="*/ 502375 h 558125"/>
                <a:gd name="connsiteX59" fmla="*/ 373968 w 592723"/>
                <a:gd name="connsiteY59" fmla="*/ 513542 h 558125"/>
                <a:gd name="connsiteX60" fmla="*/ 380656 w 592723"/>
                <a:gd name="connsiteY60" fmla="*/ 535867 h 558125"/>
                <a:gd name="connsiteX61" fmla="*/ 391824 w 592723"/>
                <a:gd name="connsiteY61" fmla="*/ 558192 h 558125"/>
                <a:gd name="connsiteX62" fmla="*/ 414148 w 592723"/>
                <a:gd name="connsiteY62" fmla="*/ 547024 h 558125"/>
                <a:gd name="connsiteX63" fmla="*/ 425305 w 592723"/>
                <a:gd name="connsiteY63" fmla="*/ 535867 h 558125"/>
                <a:gd name="connsiteX64" fmla="*/ 447641 w 592723"/>
                <a:gd name="connsiteY64" fmla="*/ 535867 h 558125"/>
                <a:gd name="connsiteX65" fmla="*/ 458797 w 592723"/>
                <a:gd name="connsiteY65" fmla="*/ 535867 h 558125"/>
                <a:gd name="connsiteX66" fmla="*/ 458797 w 592723"/>
                <a:gd name="connsiteY66" fmla="*/ 513542 h 558125"/>
                <a:gd name="connsiteX67" fmla="*/ 469965 w 592723"/>
                <a:gd name="connsiteY67" fmla="*/ 480050 h 558125"/>
                <a:gd name="connsiteX68" fmla="*/ 514614 w 592723"/>
                <a:gd name="connsiteY68" fmla="*/ 446569 h 558125"/>
                <a:gd name="connsiteX69" fmla="*/ 570420 w 592723"/>
                <a:gd name="connsiteY69" fmla="*/ 435401 h 558125"/>
                <a:gd name="connsiteX70" fmla="*/ 581588 w 592723"/>
                <a:gd name="connsiteY70" fmla="*/ 424244 h 558125"/>
                <a:gd name="connsiteX71" fmla="*/ 592745 w 592723"/>
                <a:gd name="connsiteY71" fmla="*/ 413076 h 558125"/>
                <a:gd name="connsiteX72" fmla="*/ 592745 w 592723"/>
                <a:gd name="connsiteY72" fmla="*/ 401920 h 558125"/>
                <a:gd name="connsiteX73" fmla="*/ 570420 w 592723"/>
                <a:gd name="connsiteY73" fmla="*/ 357271 h 558125"/>
                <a:gd name="connsiteX74" fmla="*/ 559263 w 592723"/>
                <a:gd name="connsiteY74" fmla="*/ 323778 h 558125"/>
                <a:gd name="connsiteX75" fmla="*/ 536939 w 592723"/>
                <a:gd name="connsiteY75" fmla="*/ 323778 h 558125"/>
                <a:gd name="connsiteX76" fmla="*/ 514614 w 592723"/>
                <a:gd name="connsiteY76" fmla="*/ 312622 h 558125"/>
                <a:gd name="connsiteX77" fmla="*/ 514614 w 592723"/>
                <a:gd name="connsiteY77" fmla="*/ 290297 h 558125"/>
                <a:gd name="connsiteX78" fmla="*/ 503446 w 592723"/>
                <a:gd name="connsiteY78" fmla="*/ 279129 h 558125"/>
                <a:gd name="connsiteX79" fmla="*/ 492290 w 592723"/>
                <a:gd name="connsiteY79" fmla="*/ 279129 h 558125"/>
                <a:gd name="connsiteX80" fmla="*/ 492290 w 592723"/>
                <a:gd name="connsiteY80" fmla="*/ 279129 h 558125"/>
                <a:gd name="connsiteX81" fmla="*/ 481122 w 592723"/>
                <a:gd name="connsiteY81" fmla="*/ 290297 h 558125"/>
                <a:gd name="connsiteX82" fmla="*/ 481122 w 592723"/>
                <a:gd name="connsiteY82" fmla="*/ 290297 h 558125"/>
                <a:gd name="connsiteX83" fmla="*/ 469965 w 592723"/>
                <a:gd name="connsiteY83" fmla="*/ 279129 h 558125"/>
                <a:gd name="connsiteX84" fmla="*/ 469965 w 592723"/>
                <a:gd name="connsiteY84" fmla="*/ 267972 h 558125"/>
                <a:gd name="connsiteX85" fmla="*/ 458797 w 592723"/>
                <a:gd name="connsiteY85" fmla="*/ 267972 h 558125"/>
                <a:gd name="connsiteX86" fmla="*/ 447641 w 592723"/>
                <a:gd name="connsiteY86" fmla="*/ 256804 h 558125"/>
                <a:gd name="connsiteX87" fmla="*/ 447641 w 592723"/>
                <a:gd name="connsiteY87" fmla="*/ 256804 h 558125"/>
                <a:gd name="connsiteX88" fmla="*/ 469965 w 592723"/>
                <a:gd name="connsiteY88" fmla="*/ 245648 h 558125"/>
                <a:gd name="connsiteX89" fmla="*/ 492290 w 592723"/>
                <a:gd name="connsiteY89" fmla="*/ 212155 h 558125"/>
                <a:gd name="connsiteX90" fmla="*/ 481122 w 592723"/>
                <a:gd name="connsiteY90" fmla="*/ 178674 h 558125"/>
                <a:gd name="connsiteX91" fmla="*/ 469965 w 592723"/>
                <a:gd name="connsiteY91" fmla="*/ 167506 h 558125"/>
                <a:gd name="connsiteX92" fmla="*/ 458797 w 592723"/>
                <a:gd name="connsiteY92" fmla="*/ 167506 h 558125"/>
                <a:gd name="connsiteX93" fmla="*/ 458797 w 592723"/>
                <a:gd name="connsiteY93" fmla="*/ 156338 h 558125"/>
                <a:gd name="connsiteX94" fmla="*/ 458797 w 592723"/>
                <a:gd name="connsiteY94" fmla="*/ 145182 h 558125"/>
                <a:gd name="connsiteX95" fmla="*/ 436473 w 592723"/>
                <a:gd name="connsiteY95" fmla="*/ 145182 h 558125"/>
                <a:gd name="connsiteX96" fmla="*/ 436473 w 592723"/>
                <a:gd name="connsiteY96" fmla="*/ 145182 h 558125"/>
                <a:gd name="connsiteX97" fmla="*/ 425305 w 592723"/>
                <a:gd name="connsiteY97" fmla="*/ 134014 h 5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92723" h="558125">
                  <a:moveTo>
                    <a:pt x="425316" y="134014"/>
                  </a:moveTo>
                  <a:lnTo>
                    <a:pt x="425316" y="122857"/>
                  </a:lnTo>
                  <a:lnTo>
                    <a:pt x="391824" y="122857"/>
                  </a:lnTo>
                  <a:lnTo>
                    <a:pt x="365030" y="100533"/>
                  </a:lnTo>
                  <a:lnTo>
                    <a:pt x="358331" y="55883"/>
                  </a:lnTo>
                  <a:lnTo>
                    <a:pt x="333777" y="44716"/>
                  </a:lnTo>
                  <a:lnTo>
                    <a:pt x="304754" y="33559"/>
                  </a:lnTo>
                  <a:lnTo>
                    <a:pt x="292477" y="22391"/>
                  </a:lnTo>
                  <a:lnTo>
                    <a:pt x="282430" y="66"/>
                  </a:lnTo>
                  <a:lnTo>
                    <a:pt x="267924" y="66"/>
                  </a:lnTo>
                  <a:lnTo>
                    <a:pt x="251178" y="11234"/>
                  </a:lnTo>
                  <a:lnTo>
                    <a:pt x="224384" y="66"/>
                  </a:lnTo>
                  <a:lnTo>
                    <a:pt x="196481" y="66"/>
                  </a:lnTo>
                  <a:lnTo>
                    <a:pt x="195361" y="22391"/>
                  </a:lnTo>
                  <a:lnTo>
                    <a:pt x="198710" y="44716"/>
                  </a:lnTo>
                  <a:lnTo>
                    <a:pt x="175276" y="67040"/>
                  </a:lnTo>
                  <a:lnTo>
                    <a:pt x="150711" y="78208"/>
                  </a:lnTo>
                  <a:lnTo>
                    <a:pt x="152952" y="122857"/>
                  </a:lnTo>
                  <a:lnTo>
                    <a:pt x="164108" y="178674"/>
                  </a:lnTo>
                  <a:lnTo>
                    <a:pt x="133971" y="200999"/>
                  </a:lnTo>
                  <a:lnTo>
                    <a:pt x="102715" y="234480"/>
                  </a:lnTo>
                  <a:lnTo>
                    <a:pt x="107180" y="234480"/>
                  </a:lnTo>
                  <a:lnTo>
                    <a:pt x="113878" y="245648"/>
                  </a:lnTo>
                  <a:lnTo>
                    <a:pt x="119459" y="267972"/>
                  </a:lnTo>
                  <a:lnTo>
                    <a:pt x="121692" y="301454"/>
                  </a:lnTo>
                  <a:lnTo>
                    <a:pt x="81506" y="323778"/>
                  </a:lnTo>
                  <a:lnTo>
                    <a:pt x="44670" y="312622"/>
                  </a:lnTo>
                  <a:lnTo>
                    <a:pt x="30160" y="323778"/>
                  </a:lnTo>
                  <a:lnTo>
                    <a:pt x="16765" y="334946"/>
                  </a:lnTo>
                  <a:lnTo>
                    <a:pt x="5602" y="334946"/>
                  </a:lnTo>
                  <a:lnTo>
                    <a:pt x="21" y="346103"/>
                  </a:lnTo>
                  <a:lnTo>
                    <a:pt x="11183" y="368427"/>
                  </a:lnTo>
                  <a:lnTo>
                    <a:pt x="27928" y="401920"/>
                  </a:lnTo>
                  <a:lnTo>
                    <a:pt x="18998" y="446569"/>
                  </a:lnTo>
                  <a:lnTo>
                    <a:pt x="16765" y="468894"/>
                  </a:lnTo>
                  <a:lnTo>
                    <a:pt x="26811" y="468894"/>
                  </a:lnTo>
                  <a:lnTo>
                    <a:pt x="35741" y="468894"/>
                  </a:lnTo>
                  <a:lnTo>
                    <a:pt x="35741" y="480050"/>
                  </a:lnTo>
                  <a:lnTo>
                    <a:pt x="30160" y="491218"/>
                  </a:lnTo>
                  <a:lnTo>
                    <a:pt x="37973" y="491218"/>
                  </a:lnTo>
                  <a:lnTo>
                    <a:pt x="48020" y="491218"/>
                  </a:lnTo>
                  <a:lnTo>
                    <a:pt x="55834" y="502375"/>
                  </a:lnTo>
                  <a:lnTo>
                    <a:pt x="62531" y="513542"/>
                  </a:lnTo>
                  <a:lnTo>
                    <a:pt x="117227" y="491218"/>
                  </a:lnTo>
                  <a:lnTo>
                    <a:pt x="158530" y="513542"/>
                  </a:lnTo>
                  <a:lnTo>
                    <a:pt x="173036" y="491218"/>
                  </a:lnTo>
                  <a:lnTo>
                    <a:pt x="180855" y="468894"/>
                  </a:lnTo>
                  <a:lnTo>
                    <a:pt x="197601" y="480050"/>
                  </a:lnTo>
                  <a:lnTo>
                    <a:pt x="197601" y="502375"/>
                  </a:lnTo>
                  <a:lnTo>
                    <a:pt x="213227" y="502375"/>
                  </a:lnTo>
                  <a:lnTo>
                    <a:pt x="231082" y="502375"/>
                  </a:lnTo>
                  <a:lnTo>
                    <a:pt x="250057" y="491218"/>
                  </a:lnTo>
                  <a:lnTo>
                    <a:pt x="264575" y="491218"/>
                  </a:lnTo>
                  <a:lnTo>
                    <a:pt x="273502" y="502375"/>
                  </a:lnTo>
                  <a:lnTo>
                    <a:pt x="275731" y="502375"/>
                  </a:lnTo>
                  <a:lnTo>
                    <a:pt x="277972" y="491218"/>
                  </a:lnTo>
                  <a:lnTo>
                    <a:pt x="290248" y="502375"/>
                  </a:lnTo>
                  <a:lnTo>
                    <a:pt x="304754" y="502375"/>
                  </a:lnTo>
                  <a:lnTo>
                    <a:pt x="340476" y="502375"/>
                  </a:lnTo>
                  <a:lnTo>
                    <a:pt x="373968" y="513542"/>
                  </a:lnTo>
                  <a:lnTo>
                    <a:pt x="380656" y="535867"/>
                  </a:lnTo>
                  <a:lnTo>
                    <a:pt x="391824" y="558192"/>
                  </a:lnTo>
                  <a:lnTo>
                    <a:pt x="414148" y="547024"/>
                  </a:lnTo>
                  <a:lnTo>
                    <a:pt x="425305" y="535867"/>
                  </a:lnTo>
                  <a:lnTo>
                    <a:pt x="447641" y="535867"/>
                  </a:lnTo>
                  <a:lnTo>
                    <a:pt x="458797" y="535867"/>
                  </a:lnTo>
                  <a:lnTo>
                    <a:pt x="458797" y="513542"/>
                  </a:lnTo>
                  <a:lnTo>
                    <a:pt x="469965" y="480050"/>
                  </a:lnTo>
                  <a:lnTo>
                    <a:pt x="514614" y="446569"/>
                  </a:lnTo>
                  <a:lnTo>
                    <a:pt x="570420" y="435401"/>
                  </a:lnTo>
                  <a:lnTo>
                    <a:pt x="581588" y="424244"/>
                  </a:lnTo>
                  <a:lnTo>
                    <a:pt x="592745" y="413076"/>
                  </a:lnTo>
                  <a:lnTo>
                    <a:pt x="592745" y="401920"/>
                  </a:lnTo>
                  <a:lnTo>
                    <a:pt x="570420" y="357271"/>
                  </a:lnTo>
                  <a:lnTo>
                    <a:pt x="559263" y="323778"/>
                  </a:lnTo>
                  <a:lnTo>
                    <a:pt x="536939" y="323778"/>
                  </a:lnTo>
                  <a:lnTo>
                    <a:pt x="514614" y="312622"/>
                  </a:lnTo>
                  <a:lnTo>
                    <a:pt x="514614" y="290297"/>
                  </a:lnTo>
                  <a:lnTo>
                    <a:pt x="503446" y="279129"/>
                  </a:lnTo>
                  <a:lnTo>
                    <a:pt x="492290" y="279129"/>
                  </a:lnTo>
                  <a:lnTo>
                    <a:pt x="492290" y="279129"/>
                  </a:lnTo>
                  <a:lnTo>
                    <a:pt x="481122" y="290297"/>
                  </a:lnTo>
                  <a:lnTo>
                    <a:pt x="481122" y="290297"/>
                  </a:lnTo>
                  <a:lnTo>
                    <a:pt x="469965" y="279129"/>
                  </a:lnTo>
                  <a:lnTo>
                    <a:pt x="469965" y="267972"/>
                  </a:lnTo>
                  <a:lnTo>
                    <a:pt x="458797" y="267972"/>
                  </a:lnTo>
                  <a:lnTo>
                    <a:pt x="447641" y="256804"/>
                  </a:lnTo>
                  <a:lnTo>
                    <a:pt x="447641" y="256804"/>
                  </a:lnTo>
                  <a:lnTo>
                    <a:pt x="469965" y="245648"/>
                  </a:lnTo>
                  <a:lnTo>
                    <a:pt x="492290" y="212155"/>
                  </a:lnTo>
                  <a:lnTo>
                    <a:pt x="481122" y="178674"/>
                  </a:lnTo>
                  <a:lnTo>
                    <a:pt x="469965" y="167506"/>
                  </a:lnTo>
                  <a:lnTo>
                    <a:pt x="458797" y="167506"/>
                  </a:lnTo>
                  <a:lnTo>
                    <a:pt x="458797" y="156338"/>
                  </a:lnTo>
                  <a:lnTo>
                    <a:pt x="458797" y="145182"/>
                  </a:lnTo>
                  <a:lnTo>
                    <a:pt x="436473" y="145182"/>
                  </a:lnTo>
                  <a:lnTo>
                    <a:pt x="436473" y="145182"/>
                  </a:lnTo>
                  <a:lnTo>
                    <a:pt x="425305" y="134014"/>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73" name="TextBox 272">
              <a:extLst>
                <a:ext uri="{FF2B5EF4-FFF2-40B4-BE49-F238E27FC236}">
                  <a16:creationId xmlns:a16="http://schemas.microsoft.com/office/drawing/2014/main" id="{123A0EC6-A7D6-49C9-A70E-96AF5BD5F179}"/>
                </a:ext>
              </a:extLst>
            </p:cNvPr>
            <p:cNvSpPr txBox="1"/>
            <p:nvPr/>
          </p:nvSpPr>
          <p:spPr>
            <a:xfrm>
              <a:off x="13772542" y="8624422"/>
              <a:ext cx="1861262" cy="399753"/>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Астраханская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75" name="TextBox 274">
              <a:extLst>
                <a:ext uri="{FF2B5EF4-FFF2-40B4-BE49-F238E27FC236}">
                  <a16:creationId xmlns:a16="http://schemas.microsoft.com/office/drawing/2014/main" id="{A76937F2-B648-49DC-BC23-BAC075A32D04}"/>
                </a:ext>
              </a:extLst>
            </p:cNvPr>
            <p:cNvSpPr txBox="1"/>
            <p:nvPr/>
          </p:nvSpPr>
          <p:spPr>
            <a:xfrm>
              <a:off x="13545005" y="5306374"/>
              <a:ext cx="1861262" cy="399753"/>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Волгоградская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77" name="TextBox 276">
              <a:extLst>
                <a:ext uri="{FF2B5EF4-FFF2-40B4-BE49-F238E27FC236}">
                  <a16:creationId xmlns:a16="http://schemas.microsoft.com/office/drawing/2014/main" id="{B537A9BB-DB07-477E-B46B-DA577BADD848}"/>
                </a:ext>
              </a:extLst>
            </p:cNvPr>
            <p:cNvSpPr txBox="1"/>
            <p:nvPr/>
          </p:nvSpPr>
          <p:spPr>
            <a:xfrm>
              <a:off x="10287323" y="7862975"/>
              <a:ext cx="1861262" cy="399753"/>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Республика</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Калмыкия</a:t>
              </a:r>
            </a:p>
          </p:txBody>
        </p:sp>
        <p:sp>
          <p:nvSpPr>
            <p:cNvPr id="279" name="TextBox 278">
              <a:extLst>
                <a:ext uri="{FF2B5EF4-FFF2-40B4-BE49-F238E27FC236}">
                  <a16:creationId xmlns:a16="http://schemas.microsoft.com/office/drawing/2014/main" id="{E6D0DED6-6869-45E2-AB4D-8B188690FD63}"/>
                </a:ext>
              </a:extLst>
            </p:cNvPr>
            <p:cNvSpPr txBox="1"/>
            <p:nvPr/>
          </p:nvSpPr>
          <p:spPr>
            <a:xfrm>
              <a:off x="7693157" y="5411471"/>
              <a:ext cx="1861262" cy="399753"/>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white"/>
                  </a:solidFill>
                  <a:effectLst/>
                  <a:uLnTx/>
                  <a:uFillTx/>
                  <a:cs typeface="Arial" panose="020B0604020202020204" pitchFamily="34" charset="0"/>
                </a:rPr>
                <a:t>Краснодарский</a:t>
              </a:r>
              <a:br>
                <a:rPr kumimoji="0" lang="ru-RU" sz="898" b="0" i="0" u="none" strike="noStrike" kern="0" cap="none" spc="0" normalizeH="0" baseline="0" noProof="0" dirty="0">
                  <a:ln>
                    <a:noFill/>
                  </a:ln>
                  <a:solidFill>
                    <a:prstClr val="white"/>
                  </a:solidFill>
                  <a:effectLst/>
                  <a:uLnTx/>
                  <a:uFillTx/>
                  <a:cs typeface="Arial" panose="020B0604020202020204" pitchFamily="34" charset="0"/>
                </a:rPr>
              </a:br>
              <a:r>
                <a:rPr kumimoji="0" lang="ru-RU" sz="898" b="0" i="0" u="none" strike="noStrike" kern="0" cap="none" spc="0" normalizeH="0" baseline="0" noProof="0" dirty="0">
                  <a:ln>
                    <a:noFill/>
                  </a:ln>
                  <a:solidFill>
                    <a:prstClr val="white"/>
                  </a:solidFill>
                  <a:effectLst/>
                  <a:uLnTx/>
                  <a:uFillTx/>
                  <a:cs typeface="Arial" panose="020B0604020202020204" pitchFamily="34" charset="0"/>
                </a:rPr>
                <a:t>край</a:t>
              </a:r>
            </a:p>
          </p:txBody>
        </p:sp>
        <p:sp>
          <p:nvSpPr>
            <p:cNvPr id="281" name="TextBox 280">
              <a:extLst>
                <a:ext uri="{FF2B5EF4-FFF2-40B4-BE49-F238E27FC236}">
                  <a16:creationId xmlns:a16="http://schemas.microsoft.com/office/drawing/2014/main" id="{3FFA459B-2E4C-43CA-BD04-17A3C76428E1}"/>
                </a:ext>
              </a:extLst>
            </p:cNvPr>
            <p:cNvSpPr txBox="1"/>
            <p:nvPr/>
          </p:nvSpPr>
          <p:spPr>
            <a:xfrm>
              <a:off x="7142007" y="3729223"/>
              <a:ext cx="1861262" cy="399753"/>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Республика</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Крым</a:t>
              </a:r>
            </a:p>
          </p:txBody>
        </p:sp>
        <p:sp>
          <p:nvSpPr>
            <p:cNvPr id="283" name="TextBox 282">
              <a:extLst>
                <a:ext uri="{FF2B5EF4-FFF2-40B4-BE49-F238E27FC236}">
                  <a16:creationId xmlns:a16="http://schemas.microsoft.com/office/drawing/2014/main" id="{09D54B0F-2077-4CDA-8700-EE897B6D53E5}"/>
                </a:ext>
              </a:extLst>
            </p:cNvPr>
            <p:cNvSpPr txBox="1"/>
            <p:nvPr/>
          </p:nvSpPr>
          <p:spPr>
            <a:xfrm>
              <a:off x="7110092" y="6582732"/>
              <a:ext cx="1861262" cy="399753"/>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Республика</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Адыгея</a:t>
              </a:r>
            </a:p>
          </p:txBody>
        </p:sp>
        <p:sp>
          <p:nvSpPr>
            <p:cNvPr id="285" name="TextBox 284">
              <a:extLst>
                <a:ext uri="{FF2B5EF4-FFF2-40B4-BE49-F238E27FC236}">
                  <a16:creationId xmlns:a16="http://schemas.microsoft.com/office/drawing/2014/main" id="{E20CD6C9-8945-46B3-B8C3-0F7A76DE916F}"/>
                </a:ext>
              </a:extLst>
            </p:cNvPr>
            <p:cNvSpPr txBox="1"/>
            <p:nvPr/>
          </p:nvSpPr>
          <p:spPr>
            <a:xfrm>
              <a:off x="10230134" y="4835948"/>
              <a:ext cx="1861262" cy="399753"/>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white"/>
                  </a:solidFill>
                  <a:effectLst/>
                  <a:uLnTx/>
                  <a:uFillTx/>
                  <a:cs typeface="Arial" panose="020B0604020202020204" pitchFamily="34" charset="0"/>
                </a:rPr>
                <a:t>Ростовская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white"/>
                  </a:solidFill>
                  <a:effectLst/>
                  <a:uLnTx/>
                  <a:uFillTx/>
                  <a:cs typeface="Arial" panose="020B0604020202020204" pitchFamily="34" charset="0"/>
                </a:rPr>
                <a:t>область</a:t>
              </a:r>
            </a:p>
          </p:txBody>
        </p:sp>
        <p:sp>
          <p:nvSpPr>
            <p:cNvPr id="287" name="TextBox 286">
              <a:extLst>
                <a:ext uri="{FF2B5EF4-FFF2-40B4-BE49-F238E27FC236}">
                  <a16:creationId xmlns:a16="http://schemas.microsoft.com/office/drawing/2014/main" id="{4C9961F0-CEB8-4CDC-BCA1-B5DE2D9DCD26}"/>
                </a:ext>
              </a:extLst>
            </p:cNvPr>
            <p:cNvSpPr txBox="1"/>
            <p:nvPr/>
          </p:nvSpPr>
          <p:spPr>
            <a:xfrm>
              <a:off x="3719484" y="4080967"/>
              <a:ext cx="1861262" cy="199876"/>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Севастополь</a:t>
              </a:r>
            </a:p>
          </p:txBody>
        </p:sp>
      </p:grpSp>
      <p:graphicFrame>
        <p:nvGraphicFramePr>
          <p:cNvPr id="317" name="Table 316">
            <a:extLst>
              <a:ext uri="{FF2B5EF4-FFF2-40B4-BE49-F238E27FC236}">
                <a16:creationId xmlns:a16="http://schemas.microsoft.com/office/drawing/2014/main" id="{B927008A-2837-42A4-8547-1016D1F27583}"/>
              </a:ext>
            </a:extLst>
          </p:cNvPr>
          <p:cNvGraphicFramePr>
            <a:graphicFrameLocks noGrp="1"/>
          </p:cNvGraphicFramePr>
          <p:nvPr>
            <p:extLst>
              <p:ext uri="{D42A27DB-BD31-4B8C-83A1-F6EECF244321}">
                <p14:modId xmlns:p14="http://schemas.microsoft.com/office/powerpoint/2010/main" val="1849443517"/>
              </p:ext>
            </p:extLst>
          </p:nvPr>
        </p:nvGraphicFramePr>
        <p:xfrm>
          <a:off x="9617020" y="2488114"/>
          <a:ext cx="2062589" cy="1778035"/>
        </p:xfrm>
        <a:graphic>
          <a:graphicData uri="http://schemas.openxmlformats.org/drawingml/2006/table">
            <a:tbl>
              <a:tblPr/>
              <a:tblGrid>
                <a:gridCol w="162560">
                  <a:extLst>
                    <a:ext uri="{9D8B030D-6E8A-4147-A177-3AD203B41FA5}">
                      <a16:colId xmlns:a16="http://schemas.microsoft.com/office/drawing/2014/main" val="1187843108"/>
                    </a:ext>
                  </a:extLst>
                </a:gridCol>
                <a:gridCol w="1447627">
                  <a:extLst>
                    <a:ext uri="{9D8B030D-6E8A-4147-A177-3AD203B41FA5}">
                      <a16:colId xmlns:a16="http://schemas.microsoft.com/office/drawing/2014/main" val="308401621"/>
                    </a:ext>
                  </a:extLst>
                </a:gridCol>
                <a:gridCol w="452402">
                  <a:extLst>
                    <a:ext uri="{9D8B030D-6E8A-4147-A177-3AD203B41FA5}">
                      <a16:colId xmlns:a16="http://schemas.microsoft.com/office/drawing/2014/main" val="2425205827"/>
                    </a:ext>
                  </a:extLst>
                </a:gridCol>
              </a:tblGrid>
              <a:tr h="3001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u="none" strike="noStrike" dirty="0">
                          <a:effectLst/>
                          <a:latin typeface="Raleway" pitchFamily="2" charset="0"/>
                          <a:cs typeface="Arial" panose="020B0604020202020204" pitchFamily="34" charset="0"/>
                        </a:rPr>
                        <a:t>#</a:t>
                      </a:r>
                      <a:endParaRPr lang="en-US" sz="800" b="1" i="0" u="none" strike="noStrike" dirty="0">
                        <a:solidFill>
                          <a:srgbClr val="000000"/>
                        </a:solidFill>
                        <a:effectLst/>
                        <a:latin typeface="Raleway" pitchFamily="2" charset="0"/>
                        <a:cs typeface="Arial" panose="020B0604020202020204" pitchFamily="34" charset="0"/>
                      </a:endParaRPr>
                    </a:p>
                  </a:txBody>
                  <a:tcPr marL="4073" marR="4073" marT="40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ru-RU" sz="800" u="none" strike="noStrike" dirty="0">
                          <a:effectLst/>
                          <a:latin typeface="Raleway" pitchFamily="2" charset="0"/>
                          <a:cs typeface="Arial" panose="020B0604020202020204" pitchFamily="34" charset="0"/>
                        </a:rPr>
                        <a:t>Регион</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ru-RU" sz="800" b="1" u="none" strike="noStrike" dirty="0">
                          <a:effectLst/>
                          <a:latin typeface="Raleway" pitchFamily="2" charset="0"/>
                          <a:cs typeface="Arial" panose="020B0604020202020204" pitchFamily="34" charset="0"/>
                        </a:rPr>
                        <a:t>Оконч. Индекс</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2210010"/>
                  </a:ext>
                </a:extLst>
              </a:tr>
              <a:tr h="184731">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Крым</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693378448"/>
                  </a:ext>
                </a:extLst>
              </a:tr>
              <a:tr h="184731">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Краснодарский край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83,08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079456054"/>
                  </a:ext>
                </a:extLst>
              </a:tr>
              <a:tr h="184731">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Севастополь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28,81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13520189"/>
                  </a:ext>
                </a:extLst>
              </a:tr>
              <a:tr h="184731">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Волгоградская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28,40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363263192"/>
                  </a:ext>
                </a:extLst>
              </a:tr>
              <a:tr h="184731">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Астраханская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26,52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202274651"/>
                  </a:ext>
                </a:extLst>
              </a:tr>
              <a:tr h="184731">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Ростовская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22,70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715241915"/>
                  </a:ext>
                </a:extLst>
              </a:tr>
              <a:tr h="184731">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Калмыкия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12,57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236018221"/>
                  </a:ext>
                </a:extLst>
              </a:tr>
              <a:tr h="184731">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Республика Адыгея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10,84</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844319991"/>
                  </a:ext>
                </a:extLst>
              </a:tr>
            </a:tbl>
          </a:graphicData>
        </a:graphic>
      </p:graphicFrame>
      <p:grpSp>
        <p:nvGrpSpPr>
          <p:cNvPr id="54" name="Группа 53">
            <a:extLst>
              <a:ext uri="{FF2B5EF4-FFF2-40B4-BE49-F238E27FC236}">
                <a16:creationId xmlns:a16="http://schemas.microsoft.com/office/drawing/2014/main" id="{74464F97-AA0B-4459-B1A7-E670CAACF265}"/>
              </a:ext>
            </a:extLst>
          </p:cNvPr>
          <p:cNvGrpSpPr/>
          <p:nvPr/>
        </p:nvGrpSpPr>
        <p:grpSpPr>
          <a:xfrm>
            <a:off x="459698" y="5189553"/>
            <a:ext cx="4908957" cy="1323439"/>
            <a:chOff x="232120" y="5125194"/>
            <a:chExt cx="4908957" cy="1323439"/>
          </a:xfrm>
        </p:grpSpPr>
        <p:sp>
          <p:nvSpPr>
            <p:cNvPr id="55" name="TextBox 54">
              <a:extLst>
                <a:ext uri="{FF2B5EF4-FFF2-40B4-BE49-F238E27FC236}">
                  <a16:creationId xmlns:a16="http://schemas.microsoft.com/office/drawing/2014/main" id="{099CF984-264D-49A3-BE77-3B33A998EE9E}"/>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56" name="TextBox 55">
              <a:extLst>
                <a:ext uri="{FF2B5EF4-FFF2-40B4-BE49-F238E27FC236}">
                  <a16:creationId xmlns:a16="http://schemas.microsoft.com/office/drawing/2014/main" id="{1E967B7E-AD4E-4008-97DC-EAB2F330CD4F}"/>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297728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1A3726DB-10B0-41FC-A020-2E9B035FBEB0}"/>
              </a:ext>
            </a:extLst>
          </p:cNvPr>
          <p:cNvPicPr>
            <a:picLocks noChangeAspect="1"/>
          </p:cNvPicPr>
          <p:nvPr/>
        </p:nvPicPr>
        <p:blipFill>
          <a:blip r:embed="rId2">
            <a:duotone>
              <a:schemeClr val="accent4">
                <a:shade val="45000"/>
                <a:satMod val="135000"/>
              </a:schemeClr>
              <a:prstClr val="white"/>
            </a:duotone>
          </a:blip>
          <a:stretch>
            <a:fillRect/>
          </a:stretch>
        </p:blipFill>
        <p:spPr>
          <a:xfrm>
            <a:off x="4751707" y="3429000"/>
            <a:ext cx="3371143" cy="1932571"/>
          </a:xfrm>
          <a:prstGeom prst="rect">
            <a:avLst/>
          </a:prstGeom>
        </p:spPr>
      </p:pic>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22</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461216"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273368"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EF8558-BA57-4F4F-A72B-44588D9240C1}"/>
              </a:ext>
            </a:extLst>
          </p:cNvPr>
          <p:cNvSpPr txBox="1"/>
          <p:nvPr/>
        </p:nvSpPr>
        <p:spPr>
          <a:xfrm>
            <a:off x="8470906" y="2101953"/>
            <a:ext cx="3347590"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Патрушев предупредил об угрозе терактов в Крыму (объекты в городе).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ЕС продлил на год санкции против Крыма и Севастополя.</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Трассу "Таврида" под Севастополем после схода грунта откроют в полдень.</a:t>
            </a:r>
          </a:p>
        </p:txBody>
      </p:sp>
      <p:sp>
        <p:nvSpPr>
          <p:cNvPr id="18" name="TextBox 17">
            <a:extLst>
              <a:ext uri="{FF2B5EF4-FFF2-40B4-BE49-F238E27FC236}">
                <a16:creationId xmlns:a16="http://schemas.microsoft.com/office/drawing/2014/main" id="{253BD9FC-8AD0-42C7-B89D-665D2CC72491}"/>
              </a:ext>
            </a:extLst>
          </p:cNvPr>
          <p:cNvSpPr txBox="1"/>
          <p:nvPr/>
        </p:nvSpPr>
        <p:spPr>
          <a:xfrm>
            <a:off x="8392860" y="1314533"/>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Севастополь	</a:t>
            </a:r>
            <a:endParaRPr lang="ru-RU" sz="2400" dirty="0">
              <a:solidFill>
                <a:srgbClr val="002060"/>
              </a:solidFill>
              <a:latin typeface="Raleway" pitchFamily="2" charset="0"/>
              <a:cs typeface="Arial" panose="020B0604020202020204" pitchFamily="34" charset="0"/>
            </a:endParaRPr>
          </a:p>
        </p:txBody>
      </p:sp>
      <p:sp>
        <p:nvSpPr>
          <p:cNvPr id="20" name="TextBox 19">
            <a:extLst>
              <a:ext uri="{FF2B5EF4-FFF2-40B4-BE49-F238E27FC236}">
                <a16:creationId xmlns:a16="http://schemas.microsoft.com/office/drawing/2014/main" id="{A0AF5136-C53A-46FB-8993-1B486A954FAF}"/>
              </a:ext>
            </a:extLst>
          </p:cNvPr>
          <p:cNvSpPr txBox="1"/>
          <p:nvPr/>
        </p:nvSpPr>
        <p:spPr>
          <a:xfrm>
            <a:off x="4684889" y="1309431"/>
            <a:ext cx="3213346"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Краснодарский </a:t>
            </a:r>
            <a:br>
              <a:rPr lang="en-US"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край</a:t>
            </a:r>
            <a:endParaRPr lang="ru-RU" sz="2400" dirty="0">
              <a:solidFill>
                <a:srgbClr val="002060"/>
              </a:solidFill>
              <a:latin typeface="Raleway" pitchFamily="2" charset="0"/>
              <a:cs typeface="Arial" panose="020B0604020202020204" pitchFamily="34" charset="0"/>
            </a:endParaRPr>
          </a:p>
        </p:txBody>
      </p:sp>
      <p:sp>
        <p:nvSpPr>
          <p:cNvPr id="21" name="TextBox 20">
            <a:extLst>
              <a:ext uri="{FF2B5EF4-FFF2-40B4-BE49-F238E27FC236}">
                <a16:creationId xmlns:a16="http://schemas.microsoft.com/office/drawing/2014/main" id="{A40DD777-24A1-4425-B389-628CE40F3FED}"/>
              </a:ext>
            </a:extLst>
          </p:cNvPr>
          <p:cNvSpPr txBox="1"/>
          <p:nvPr/>
        </p:nvSpPr>
        <p:spPr>
          <a:xfrm>
            <a:off x="4751711" y="2086619"/>
            <a:ext cx="3371139" cy="1511439"/>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5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Новые правила для гостиниц и отелей в связи с </a:t>
            </a:r>
            <a:r>
              <a:rPr lang="ru-RU" sz="969" dirty="0" err="1">
                <a:solidFill>
                  <a:prstClr val="black"/>
                </a:solidFill>
                <a:latin typeface="Raleway" pitchFamily="2" charset="0"/>
                <a:cs typeface="Arial" panose="020B0604020202020204" pitchFamily="34" charset="0"/>
              </a:rPr>
              <a:t>коронавирусом</a:t>
            </a:r>
            <a:r>
              <a:rPr lang="ru-RU" sz="969" dirty="0">
                <a:solidFill>
                  <a:prstClr val="black"/>
                </a:solidFill>
                <a:latin typeface="Raleway" pitchFamily="2" charset="0"/>
                <a:cs typeface="Arial" panose="020B0604020202020204" pitchFamily="34" charset="0"/>
              </a:rPr>
              <a:t>.                                                                                   2. Разлив нефтепродуктов в Черном море в районе Туапсе и его ликвидация.                                                                                                                                     3. Непогода на юге России.                                                                              4. Власти Кубани предостерегли курорты от необоснованного повышения цен на отдых.                                                                                                                               5. ВЭБ и партнеры создадут курорт в Сочи, инвестиции составят 80 млрд рублей.</a:t>
            </a:r>
          </a:p>
        </p:txBody>
      </p:sp>
      <p:sp>
        <p:nvSpPr>
          <p:cNvPr id="27" name="TextBox 26">
            <a:extLst>
              <a:ext uri="{FF2B5EF4-FFF2-40B4-BE49-F238E27FC236}">
                <a16:creationId xmlns:a16="http://schemas.microsoft.com/office/drawing/2014/main" id="{EFC65E30-8D42-40E3-AFF6-FA7CC84330F2}"/>
              </a:ext>
            </a:extLst>
          </p:cNvPr>
          <p:cNvSpPr txBox="1"/>
          <p:nvPr/>
        </p:nvSpPr>
        <p:spPr>
          <a:xfrm>
            <a:off x="537019" y="1309431"/>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Крым</a:t>
            </a:r>
            <a:endParaRPr lang="ru-RU" sz="2400" dirty="0">
              <a:solidFill>
                <a:srgbClr val="002060"/>
              </a:solidFill>
              <a:latin typeface="Raleway" pitchFamily="2" charset="0"/>
              <a:cs typeface="Arial" panose="020B0604020202020204" pitchFamily="34" charset="0"/>
            </a:endParaRPr>
          </a:p>
        </p:txBody>
      </p:sp>
      <p:sp>
        <p:nvSpPr>
          <p:cNvPr id="28" name="TextBox 27">
            <a:extLst>
              <a:ext uri="{FF2B5EF4-FFF2-40B4-BE49-F238E27FC236}">
                <a16:creationId xmlns:a16="http://schemas.microsoft.com/office/drawing/2014/main" id="{99C9B652-5178-4078-BBDA-63AB0A07B2FF}"/>
              </a:ext>
            </a:extLst>
          </p:cNvPr>
          <p:cNvSpPr txBox="1"/>
          <p:nvPr/>
        </p:nvSpPr>
        <p:spPr>
          <a:xfrm>
            <a:off x="531809" y="2061235"/>
            <a:ext cx="3434921"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"Поток воды просто сносит машины, сносит людей": наводнение в Ялте.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"Мы практически вплавь тут передвигались": подтопления на юге России.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Крыму план Климкина по возвращению полуострова в состав Украины назвали самообманом (реакция региона на внешнеполитические новости).</a:t>
            </a:r>
          </a:p>
        </p:txBody>
      </p:sp>
      <p:pic>
        <p:nvPicPr>
          <p:cNvPr id="29" name="Рисунок 28">
            <a:extLst>
              <a:ext uri="{FF2B5EF4-FFF2-40B4-BE49-F238E27FC236}">
                <a16:creationId xmlns:a16="http://schemas.microsoft.com/office/drawing/2014/main" id="{22C3E2E5-FCCD-4C96-BC14-F4F474144672}"/>
              </a:ext>
            </a:extLst>
          </p:cNvPr>
          <p:cNvPicPr>
            <a:picLocks noChangeAspect="1"/>
          </p:cNvPicPr>
          <p:nvPr/>
        </p:nvPicPr>
        <p:blipFill>
          <a:blip r:embed="rId3">
            <a:duotone>
              <a:schemeClr val="accent4">
                <a:shade val="45000"/>
                <a:satMod val="135000"/>
              </a:schemeClr>
              <a:prstClr val="white"/>
            </a:duotone>
          </a:blip>
          <a:stretch>
            <a:fillRect/>
          </a:stretch>
        </p:blipFill>
        <p:spPr>
          <a:xfrm>
            <a:off x="684315" y="3535862"/>
            <a:ext cx="3525714" cy="1725714"/>
          </a:xfrm>
          <a:prstGeom prst="rect">
            <a:avLst/>
          </a:prstGeom>
        </p:spPr>
      </p:pic>
      <p:sp>
        <p:nvSpPr>
          <p:cNvPr id="22" name="Title 1">
            <a:extLst>
              <a:ext uri="{FF2B5EF4-FFF2-40B4-BE49-F238E27FC236}">
                <a16:creationId xmlns:a16="http://schemas.microsoft.com/office/drawing/2014/main" id="{80DAB789-8DB6-4DFC-A110-072367C7426F}"/>
              </a:ext>
            </a:extLst>
          </p:cNvPr>
          <p:cNvSpPr>
            <a:spLocks noGrp="1"/>
          </p:cNvSpPr>
          <p:nvPr>
            <p:ph type="title"/>
          </p:nvPr>
        </p:nvSpPr>
        <p:spPr>
          <a:xfrm>
            <a:off x="508897" y="345008"/>
            <a:ext cx="10854739" cy="1041717"/>
          </a:xfrm>
        </p:spPr>
        <p:txBody>
          <a:bodyPr/>
          <a:lstStyle/>
          <a:p>
            <a:r>
              <a:rPr lang="ru-RU" dirty="0"/>
              <a:t>Южный федеральный округ</a:t>
            </a:r>
          </a:p>
        </p:txBody>
      </p:sp>
      <p:grpSp>
        <p:nvGrpSpPr>
          <p:cNvPr id="23" name="Группа 22">
            <a:extLst>
              <a:ext uri="{FF2B5EF4-FFF2-40B4-BE49-F238E27FC236}">
                <a16:creationId xmlns:a16="http://schemas.microsoft.com/office/drawing/2014/main" id="{E467FE4F-E1D6-42FE-A0D5-0855FF50007E}"/>
              </a:ext>
            </a:extLst>
          </p:cNvPr>
          <p:cNvGrpSpPr/>
          <p:nvPr/>
        </p:nvGrpSpPr>
        <p:grpSpPr>
          <a:xfrm>
            <a:off x="6850321" y="5290691"/>
            <a:ext cx="4908957" cy="1323439"/>
            <a:chOff x="232120" y="5125194"/>
            <a:chExt cx="4908957" cy="1323439"/>
          </a:xfrm>
        </p:grpSpPr>
        <p:sp>
          <p:nvSpPr>
            <p:cNvPr id="24" name="TextBox 23">
              <a:extLst>
                <a:ext uri="{FF2B5EF4-FFF2-40B4-BE49-F238E27FC236}">
                  <a16:creationId xmlns:a16="http://schemas.microsoft.com/office/drawing/2014/main" id="{4EBC27EA-69C2-4C1E-A60C-A5A5BECD2523}"/>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5" name="TextBox 24">
              <a:extLst>
                <a:ext uri="{FF2B5EF4-FFF2-40B4-BE49-F238E27FC236}">
                  <a16:creationId xmlns:a16="http://schemas.microsoft.com/office/drawing/2014/main" id="{FF5FEA68-9B7A-4773-8081-359FFDC008B1}"/>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2" name="Рисунок 1"/>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8423887" y="3535862"/>
            <a:ext cx="3534862" cy="1742883"/>
          </a:xfrm>
          <a:prstGeom prst="rect">
            <a:avLst/>
          </a:prstGeom>
        </p:spPr>
      </p:pic>
    </p:spTree>
    <p:extLst>
      <p:ext uri="{BB962C8B-B14F-4D97-AF65-F5344CB8AC3E}">
        <p14:creationId xmlns:p14="http://schemas.microsoft.com/office/powerpoint/2010/main" val="4026654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23</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461216"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273368"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50CAA8-B602-44C4-BA1D-DA5B59B760FA}"/>
              </a:ext>
            </a:extLst>
          </p:cNvPr>
          <p:cNvSpPr txBox="1"/>
          <p:nvPr/>
        </p:nvSpPr>
        <p:spPr>
          <a:xfrm>
            <a:off x="533694" y="1518919"/>
            <a:ext cx="4067958"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Волгоградская </a:t>
            </a:r>
            <a:br>
              <a:rPr lang="en-US"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область</a:t>
            </a:r>
            <a:endParaRPr lang="ru-RU" sz="2400" dirty="0">
              <a:solidFill>
                <a:srgbClr val="002060"/>
              </a:solidFill>
              <a:latin typeface="Raleway" pitchFamily="2" charset="0"/>
              <a:cs typeface="Arial" panose="020B0604020202020204" pitchFamily="34" charset="0"/>
            </a:endParaRPr>
          </a:p>
        </p:txBody>
      </p:sp>
      <p:sp>
        <p:nvSpPr>
          <p:cNvPr id="8" name="TextBox 7">
            <a:extLst>
              <a:ext uri="{FF2B5EF4-FFF2-40B4-BE49-F238E27FC236}">
                <a16:creationId xmlns:a16="http://schemas.microsoft.com/office/drawing/2014/main" id="{4A8F2CC2-F015-4FEE-A5AC-8BE97B5B65E3}"/>
              </a:ext>
            </a:extLst>
          </p:cNvPr>
          <p:cNvSpPr txBox="1"/>
          <p:nvPr/>
        </p:nvSpPr>
        <p:spPr>
          <a:xfrm>
            <a:off x="533694" y="2466768"/>
            <a:ext cx="3265044"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Резонанс вокруг ревакцинации главы Волгоградской области.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Мужчина и подросток погибли под Волгоградом при взрыве боеприпаса времен войны.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Вопрос о смене часового пояса в регионе. </a:t>
            </a:r>
          </a:p>
        </p:txBody>
      </p:sp>
      <p:sp>
        <p:nvSpPr>
          <p:cNvPr id="14" name="TextBox 13">
            <a:extLst>
              <a:ext uri="{FF2B5EF4-FFF2-40B4-BE49-F238E27FC236}">
                <a16:creationId xmlns:a16="http://schemas.microsoft.com/office/drawing/2014/main" id="{A0263B2B-5531-4ABD-9E03-378D3A1C5090}"/>
              </a:ext>
            </a:extLst>
          </p:cNvPr>
          <p:cNvSpPr txBox="1"/>
          <p:nvPr/>
        </p:nvSpPr>
        <p:spPr>
          <a:xfrm>
            <a:off x="4518900" y="1548181"/>
            <a:ext cx="3913653"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Астраханская </a:t>
            </a:r>
            <a:br>
              <a:rPr lang="en-US"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область</a:t>
            </a:r>
            <a:endParaRPr lang="ru-RU" sz="2400" dirty="0">
              <a:solidFill>
                <a:srgbClr val="002060"/>
              </a:solidFill>
              <a:latin typeface="Raleway" pitchFamily="2" charset="0"/>
              <a:cs typeface="Arial" panose="020B0604020202020204" pitchFamily="34" charset="0"/>
            </a:endParaRPr>
          </a:p>
        </p:txBody>
      </p:sp>
      <p:sp>
        <p:nvSpPr>
          <p:cNvPr id="15" name="TextBox 14">
            <a:extLst>
              <a:ext uri="{FF2B5EF4-FFF2-40B4-BE49-F238E27FC236}">
                <a16:creationId xmlns:a16="http://schemas.microsoft.com/office/drawing/2014/main" id="{4439B51F-DD00-4282-8E88-68D2309CD5A3}"/>
              </a:ext>
            </a:extLst>
          </p:cNvPr>
          <p:cNvSpPr txBox="1"/>
          <p:nvPr/>
        </p:nvSpPr>
        <p:spPr>
          <a:xfrm>
            <a:off x="4513690" y="2387860"/>
            <a:ext cx="3496349"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Пыльная буря накрыла Астраханскую область.</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Обращение жителей города (Астрахань) по поводу невозможности получения выплат на детей.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Приговор к 5 годам колонии бывшему председателю правительства Расулу Султанову и к 5,5 годам бывшему министру финансов Виталию Шведову.</a:t>
            </a:r>
          </a:p>
        </p:txBody>
      </p:sp>
      <p:pic>
        <p:nvPicPr>
          <p:cNvPr id="16" name="Рисунок 15">
            <a:extLst>
              <a:ext uri="{FF2B5EF4-FFF2-40B4-BE49-F238E27FC236}">
                <a16:creationId xmlns:a16="http://schemas.microsoft.com/office/drawing/2014/main" id="{4023E5C1-7C2A-483F-8624-AFE5BC7D7DBB}"/>
              </a:ext>
            </a:extLst>
          </p:cNvPr>
          <p:cNvPicPr>
            <a:picLocks noChangeAspect="1"/>
          </p:cNvPicPr>
          <p:nvPr/>
        </p:nvPicPr>
        <p:blipFill>
          <a:blip r:embed="rId2">
            <a:duotone>
              <a:schemeClr val="accent4">
                <a:shade val="45000"/>
                <a:satMod val="135000"/>
              </a:schemeClr>
              <a:prstClr val="white"/>
            </a:duotone>
          </a:blip>
          <a:stretch>
            <a:fillRect/>
          </a:stretch>
        </p:blipFill>
        <p:spPr>
          <a:xfrm>
            <a:off x="4662292" y="3836629"/>
            <a:ext cx="3410000" cy="1728571"/>
          </a:xfrm>
          <a:prstGeom prst="rect">
            <a:avLst/>
          </a:prstGeom>
        </p:spPr>
      </p:pic>
      <p:sp>
        <p:nvSpPr>
          <p:cNvPr id="17" name="TextBox 16">
            <a:extLst>
              <a:ext uri="{FF2B5EF4-FFF2-40B4-BE49-F238E27FC236}">
                <a16:creationId xmlns:a16="http://schemas.microsoft.com/office/drawing/2014/main" id="{E67F760C-56C0-46FE-8DAB-92F71D07CB2B}"/>
              </a:ext>
            </a:extLst>
          </p:cNvPr>
          <p:cNvSpPr txBox="1"/>
          <p:nvPr/>
        </p:nvSpPr>
        <p:spPr>
          <a:xfrm>
            <a:off x="8490236" y="2317177"/>
            <a:ext cx="3657879"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Гибель рабочих при ремонте коллектора </a:t>
            </a:r>
            <a:br>
              <a:rPr lang="en-US" sz="969" dirty="0">
                <a:solidFill>
                  <a:prstClr val="black"/>
                </a:solidFill>
                <a:latin typeface="Raleway" pitchFamily="2" charset="0"/>
                <a:cs typeface="Arial" panose="020B0604020202020204" pitchFamily="34" charset="0"/>
              </a:rPr>
            </a:br>
            <a:r>
              <a:rPr lang="ru-RU" sz="969" dirty="0">
                <a:solidFill>
                  <a:prstClr val="black"/>
                </a:solidFill>
                <a:latin typeface="Raleway" pitchFamily="2" charset="0"/>
                <a:cs typeface="Arial" panose="020B0604020202020204" pitchFamily="34" charset="0"/>
              </a:rPr>
              <a:t>в Ростовской области (трагедия).</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Прививочная кампания в Ростовской области (поддельные сертификаты о вакцинации, рекорды/страхи по вакцинации, обязательная вакцинация).</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Ростовские рынки оцепили силовики.</a:t>
            </a:r>
          </a:p>
        </p:txBody>
      </p:sp>
      <p:sp>
        <p:nvSpPr>
          <p:cNvPr id="18" name="TextBox 17">
            <a:extLst>
              <a:ext uri="{FF2B5EF4-FFF2-40B4-BE49-F238E27FC236}">
                <a16:creationId xmlns:a16="http://schemas.microsoft.com/office/drawing/2014/main" id="{556C9217-3B85-401C-9864-74042F502392}"/>
              </a:ext>
            </a:extLst>
          </p:cNvPr>
          <p:cNvSpPr txBox="1"/>
          <p:nvPr/>
        </p:nvSpPr>
        <p:spPr>
          <a:xfrm>
            <a:off x="8427913" y="1574355"/>
            <a:ext cx="4114945"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Ростовская область</a:t>
            </a:r>
            <a:endParaRPr lang="ru-RU" sz="2400" dirty="0">
              <a:solidFill>
                <a:srgbClr val="002060"/>
              </a:solidFill>
              <a:latin typeface="Raleway" pitchFamily="2" charset="0"/>
              <a:cs typeface="Arial" panose="020B0604020202020204" pitchFamily="34" charset="0"/>
            </a:endParaRPr>
          </a:p>
        </p:txBody>
      </p:sp>
      <p:pic>
        <p:nvPicPr>
          <p:cNvPr id="19" name="Рисунок 18">
            <a:extLst>
              <a:ext uri="{FF2B5EF4-FFF2-40B4-BE49-F238E27FC236}">
                <a16:creationId xmlns:a16="http://schemas.microsoft.com/office/drawing/2014/main" id="{0A77A7D2-BF7E-4C33-8543-4BBB29216D09}"/>
              </a:ext>
            </a:extLst>
          </p:cNvPr>
          <p:cNvPicPr>
            <a:picLocks noChangeAspect="1"/>
          </p:cNvPicPr>
          <p:nvPr/>
        </p:nvPicPr>
        <p:blipFill>
          <a:blip r:embed="rId3">
            <a:duotone>
              <a:schemeClr val="accent4">
                <a:shade val="45000"/>
                <a:satMod val="135000"/>
              </a:schemeClr>
              <a:prstClr val="white"/>
            </a:duotone>
          </a:blip>
          <a:stretch>
            <a:fillRect/>
          </a:stretch>
        </p:blipFill>
        <p:spPr>
          <a:xfrm>
            <a:off x="8509000" y="3764265"/>
            <a:ext cx="3354286" cy="1868572"/>
          </a:xfrm>
          <a:prstGeom prst="rect">
            <a:avLst/>
          </a:prstGeom>
        </p:spPr>
      </p:pic>
      <p:sp>
        <p:nvSpPr>
          <p:cNvPr id="21" name="Title 1">
            <a:extLst>
              <a:ext uri="{FF2B5EF4-FFF2-40B4-BE49-F238E27FC236}">
                <a16:creationId xmlns:a16="http://schemas.microsoft.com/office/drawing/2014/main" id="{27F340A1-BCED-4591-A87E-479080593AEF}"/>
              </a:ext>
            </a:extLst>
          </p:cNvPr>
          <p:cNvSpPr>
            <a:spLocks noGrp="1"/>
          </p:cNvSpPr>
          <p:nvPr>
            <p:ph type="title"/>
          </p:nvPr>
        </p:nvSpPr>
        <p:spPr>
          <a:xfrm>
            <a:off x="508897" y="345008"/>
            <a:ext cx="10854739" cy="1041717"/>
          </a:xfrm>
        </p:spPr>
        <p:txBody>
          <a:bodyPr/>
          <a:lstStyle/>
          <a:p>
            <a:r>
              <a:rPr lang="ru-RU" dirty="0"/>
              <a:t>Южный федеральный округ</a:t>
            </a:r>
          </a:p>
        </p:txBody>
      </p:sp>
      <p:pic>
        <p:nvPicPr>
          <p:cNvPr id="2" name="Рисунок 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0217" y="3805630"/>
            <a:ext cx="3393713" cy="1785842"/>
          </a:xfrm>
          <a:prstGeom prst="rect">
            <a:avLst/>
          </a:prstGeom>
        </p:spPr>
      </p:pic>
      <p:grpSp>
        <p:nvGrpSpPr>
          <p:cNvPr id="20" name="Группа 19">
            <a:extLst>
              <a:ext uri="{FF2B5EF4-FFF2-40B4-BE49-F238E27FC236}">
                <a16:creationId xmlns:a16="http://schemas.microsoft.com/office/drawing/2014/main" id="{55207EB2-792F-41CA-99F7-135BBC9CE195}"/>
              </a:ext>
            </a:extLst>
          </p:cNvPr>
          <p:cNvGrpSpPr/>
          <p:nvPr/>
        </p:nvGrpSpPr>
        <p:grpSpPr>
          <a:xfrm>
            <a:off x="6850321" y="5333367"/>
            <a:ext cx="4908957" cy="1323439"/>
            <a:chOff x="232120" y="5125194"/>
            <a:chExt cx="4908957" cy="1323439"/>
          </a:xfrm>
        </p:grpSpPr>
        <p:sp>
          <p:nvSpPr>
            <p:cNvPr id="22" name="TextBox 21">
              <a:extLst>
                <a:ext uri="{FF2B5EF4-FFF2-40B4-BE49-F238E27FC236}">
                  <a16:creationId xmlns:a16="http://schemas.microsoft.com/office/drawing/2014/main" id="{DBB7A0FB-B3B6-47C0-9C11-CC2A6DEFDE34}"/>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2AF072D3-FDBA-44A3-8793-4D946C54CA27}"/>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74568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24</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461216"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273368"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447B435-F915-4A21-91D4-C25F8BE98376}"/>
              </a:ext>
            </a:extLst>
          </p:cNvPr>
          <p:cNvSpPr txBox="1"/>
          <p:nvPr/>
        </p:nvSpPr>
        <p:spPr>
          <a:xfrm>
            <a:off x="5278603" y="2274464"/>
            <a:ext cx="3141886"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Против мэра Майкопа завели еще одно дело после обнаружения боеприпасов.</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Адыгеи зафиксировали рост поступлений в бюджет почти по всем налогам.</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Митрофанов: наш приоритет - максимальное сохранение экосистемы </a:t>
            </a:r>
            <a:r>
              <a:rPr lang="ru-RU" sz="969" dirty="0" err="1">
                <a:solidFill>
                  <a:prstClr val="black"/>
                </a:solidFill>
                <a:latin typeface="Raleway" pitchFamily="2" charset="0"/>
                <a:cs typeface="Arial" panose="020B0604020202020204" pitchFamily="34" charset="0"/>
              </a:rPr>
              <a:t>Лагонаки</a:t>
            </a:r>
            <a:r>
              <a:rPr lang="ru-RU" sz="969" dirty="0">
                <a:solidFill>
                  <a:prstClr val="black"/>
                </a:solidFill>
                <a:latin typeface="Raleway" pitchFamily="2" charset="0"/>
                <a:cs typeface="Arial" panose="020B0604020202020204" pitchFamily="34" charset="0"/>
              </a:rPr>
              <a:t>.</a:t>
            </a:r>
          </a:p>
        </p:txBody>
      </p:sp>
      <p:sp>
        <p:nvSpPr>
          <p:cNvPr id="8" name="TextBox 7">
            <a:extLst>
              <a:ext uri="{FF2B5EF4-FFF2-40B4-BE49-F238E27FC236}">
                <a16:creationId xmlns:a16="http://schemas.microsoft.com/office/drawing/2014/main" id="{390CB0EB-9B96-43A6-B39D-A236764D040A}"/>
              </a:ext>
            </a:extLst>
          </p:cNvPr>
          <p:cNvSpPr txBox="1"/>
          <p:nvPr/>
        </p:nvSpPr>
        <p:spPr>
          <a:xfrm>
            <a:off x="5251292" y="1517805"/>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Адыгея</a:t>
            </a:r>
            <a:endParaRPr lang="ru-RU" sz="2400" dirty="0">
              <a:solidFill>
                <a:srgbClr val="002060"/>
              </a:solidFill>
              <a:latin typeface="Raleway" pitchFamily="2" charset="0"/>
              <a:cs typeface="Arial" panose="020B0604020202020204" pitchFamily="34" charset="0"/>
            </a:endParaRPr>
          </a:p>
        </p:txBody>
      </p:sp>
      <p:sp>
        <p:nvSpPr>
          <p:cNvPr id="14" name="TextBox 13">
            <a:extLst>
              <a:ext uri="{FF2B5EF4-FFF2-40B4-BE49-F238E27FC236}">
                <a16:creationId xmlns:a16="http://schemas.microsoft.com/office/drawing/2014/main" id="{E44A4C70-83EB-403B-82D9-CAFB75892114}"/>
              </a:ext>
            </a:extLst>
          </p:cNvPr>
          <p:cNvSpPr txBox="1"/>
          <p:nvPr/>
        </p:nvSpPr>
        <p:spPr>
          <a:xfrm>
            <a:off x="508897" y="1517805"/>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Калмыкия</a:t>
            </a:r>
            <a:endParaRPr lang="ru-RU" sz="2400" dirty="0">
              <a:solidFill>
                <a:srgbClr val="002060"/>
              </a:solidFill>
              <a:latin typeface="Raleway" pitchFamily="2" charset="0"/>
              <a:cs typeface="Arial" panose="020B0604020202020204" pitchFamily="34" charset="0"/>
            </a:endParaRPr>
          </a:p>
        </p:txBody>
      </p:sp>
      <p:sp>
        <p:nvSpPr>
          <p:cNvPr id="15" name="TextBox 14">
            <a:extLst>
              <a:ext uri="{FF2B5EF4-FFF2-40B4-BE49-F238E27FC236}">
                <a16:creationId xmlns:a16="http://schemas.microsoft.com/office/drawing/2014/main" id="{C688F450-C927-4E87-99EA-582CD4FFADBC}"/>
              </a:ext>
            </a:extLst>
          </p:cNvPr>
          <p:cNvSpPr txBox="1"/>
          <p:nvPr/>
        </p:nvSpPr>
        <p:spPr>
          <a:xfrm>
            <a:off x="528168" y="2284996"/>
            <a:ext cx="3142973"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Жара в Поволжье (последствия для Республики).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Мощнейшая пыльная буря накрыла Юг России.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Элисте </a:t>
            </a:r>
            <a:r>
              <a:rPr lang="ru-RU" sz="969" dirty="0" err="1">
                <a:solidFill>
                  <a:prstClr val="black"/>
                </a:solidFill>
                <a:latin typeface="Raleway" pitchFamily="2" charset="0"/>
                <a:cs typeface="Arial" panose="020B0604020202020204" pitchFamily="34" charset="0"/>
              </a:rPr>
              <a:t>главред</a:t>
            </a:r>
            <a:r>
              <a:rPr lang="ru-RU" sz="969" dirty="0">
                <a:solidFill>
                  <a:prstClr val="black"/>
                </a:solidFill>
                <a:latin typeface="Raleway" pitchFamily="2" charset="0"/>
                <a:cs typeface="Arial" panose="020B0604020202020204" pitchFamily="34" charset="0"/>
              </a:rPr>
              <a:t> газеты получил 40 часов работ по делу о незаконной акции.</a:t>
            </a:r>
          </a:p>
        </p:txBody>
      </p:sp>
      <p:sp>
        <p:nvSpPr>
          <p:cNvPr id="18" name="Title 1">
            <a:extLst>
              <a:ext uri="{FF2B5EF4-FFF2-40B4-BE49-F238E27FC236}">
                <a16:creationId xmlns:a16="http://schemas.microsoft.com/office/drawing/2014/main" id="{7D877592-A613-4983-8354-7B9DAF01847C}"/>
              </a:ext>
            </a:extLst>
          </p:cNvPr>
          <p:cNvSpPr>
            <a:spLocks noGrp="1"/>
          </p:cNvSpPr>
          <p:nvPr>
            <p:ph type="title"/>
          </p:nvPr>
        </p:nvSpPr>
        <p:spPr>
          <a:xfrm>
            <a:off x="508897" y="345008"/>
            <a:ext cx="10854739" cy="1041717"/>
          </a:xfrm>
        </p:spPr>
        <p:txBody>
          <a:bodyPr/>
          <a:lstStyle/>
          <a:p>
            <a:r>
              <a:rPr lang="ru-RU" dirty="0"/>
              <a:t>Южный федеральный округ</a:t>
            </a:r>
          </a:p>
        </p:txBody>
      </p:sp>
      <p:grpSp>
        <p:nvGrpSpPr>
          <p:cNvPr id="19" name="Группа 18">
            <a:extLst>
              <a:ext uri="{FF2B5EF4-FFF2-40B4-BE49-F238E27FC236}">
                <a16:creationId xmlns:a16="http://schemas.microsoft.com/office/drawing/2014/main" id="{209E2A95-6EFC-4705-8769-E053BF6C31F2}"/>
              </a:ext>
            </a:extLst>
          </p:cNvPr>
          <p:cNvGrpSpPr/>
          <p:nvPr/>
        </p:nvGrpSpPr>
        <p:grpSpPr>
          <a:xfrm>
            <a:off x="6850321" y="5290691"/>
            <a:ext cx="4908957" cy="1323439"/>
            <a:chOff x="232120" y="5125194"/>
            <a:chExt cx="4908957" cy="1323439"/>
          </a:xfrm>
        </p:grpSpPr>
        <p:sp>
          <p:nvSpPr>
            <p:cNvPr id="20" name="TextBox 19">
              <a:extLst>
                <a:ext uri="{FF2B5EF4-FFF2-40B4-BE49-F238E27FC236}">
                  <a16:creationId xmlns:a16="http://schemas.microsoft.com/office/drawing/2014/main" id="{27021DC2-F527-497D-9136-688194AE34E6}"/>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1" name="TextBox 20">
              <a:extLst>
                <a:ext uri="{FF2B5EF4-FFF2-40B4-BE49-F238E27FC236}">
                  <a16:creationId xmlns:a16="http://schemas.microsoft.com/office/drawing/2014/main" id="{964A5177-997C-462B-93DF-B5F4EA917E97}"/>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2" name="Рисунок 1"/>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95509" y="3657276"/>
            <a:ext cx="3338481" cy="1859485"/>
          </a:xfrm>
          <a:prstGeom prst="rect">
            <a:avLst/>
          </a:prstGeom>
        </p:spPr>
      </p:pic>
      <p:pic>
        <p:nvPicPr>
          <p:cNvPr id="3" name="Рисунок 2"/>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716093" y="3608828"/>
            <a:ext cx="3375302" cy="1951538"/>
          </a:xfrm>
          <a:prstGeom prst="rect">
            <a:avLst/>
          </a:prstGeom>
        </p:spPr>
      </p:pic>
    </p:spTree>
    <p:extLst>
      <p:ext uri="{BB962C8B-B14F-4D97-AF65-F5344CB8AC3E}">
        <p14:creationId xmlns:p14="http://schemas.microsoft.com/office/powerpoint/2010/main" val="979578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508897" y="318101"/>
            <a:ext cx="10854739" cy="1041717"/>
          </a:xfrm>
        </p:spPr>
        <p:txBody>
          <a:bodyPr/>
          <a:lstStyle/>
          <a:p>
            <a:r>
              <a:rPr lang="ru-RU" dirty="0"/>
              <a:t>Северо-Кавказский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25</a:t>
            </a:fld>
            <a:endParaRPr lang="en-RU" sz="1200" b="1" i="0" kern="1200" dirty="0">
              <a:solidFill>
                <a:schemeClr val="tx1"/>
              </a:solidFill>
              <a:latin typeface="Raleway" pitchFamily="2" charset="77"/>
              <a:ea typeface="+mn-ea"/>
              <a:cs typeface="+mn-cs"/>
            </a:endParaRPr>
          </a:p>
        </p:txBody>
      </p:sp>
      <p:grpSp>
        <p:nvGrpSpPr>
          <p:cNvPr id="3" name="Group 2">
            <a:extLst>
              <a:ext uri="{FF2B5EF4-FFF2-40B4-BE49-F238E27FC236}">
                <a16:creationId xmlns:a16="http://schemas.microsoft.com/office/drawing/2014/main" id="{DE8ED0B5-1A15-4713-B91E-109E87D49F8B}"/>
              </a:ext>
            </a:extLst>
          </p:cNvPr>
          <p:cNvGrpSpPr/>
          <p:nvPr/>
        </p:nvGrpSpPr>
        <p:grpSpPr>
          <a:xfrm>
            <a:off x="9723886" y="4585163"/>
            <a:ext cx="2185615" cy="1796498"/>
            <a:chOff x="9723886" y="4156898"/>
            <a:chExt cx="2185615" cy="1796498"/>
          </a:xfrm>
        </p:grpSpPr>
        <p:sp>
          <p:nvSpPr>
            <p:cNvPr id="158" name="TextBox 157">
              <a:extLst>
                <a:ext uri="{FF2B5EF4-FFF2-40B4-BE49-F238E27FC236}">
                  <a16:creationId xmlns:a16="http://schemas.microsoft.com/office/drawing/2014/main" id="{26D62911-EF84-429F-9F15-33BF15DB3AB3}"/>
                </a:ext>
              </a:extLst>
            </p:cNvPr>
            <p:cNvSpPr txBox="1"/>
            <p:nvPr/>
          </p:nvSpPr>
          <p:spPr>
            <a:xfrm>
              <a:off x="9723886" y="4156898"/>
              <a:ext cx="2185615" cy="287899"/>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Тональность по топ-3 темам региона</a:t>
              </a:r>
              <a:r>
                <a:rPr kumimoji="0" lang="en-US"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 </a:t>
              </a:r>
              <a:b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b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в федеральных СМИ</a:t>
              </a:r>
              <a:endParaRPr kumimoji="0" lang="ru-RU" sz="706"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59" name="Прямоугольник 113">
              <a:extLst>
                <a:ext uri="{FF2B5EF4-FFF2-40B4-BE49-F238E27FC236}">
                  <a16:creationId xmlns:a16="http://schemas.microsoft.com/office/drawing/2014/main" id="{333DE5A0-FD3E-49E3-8047-ADDE914D03B7}"/>
                </a:ext>
              </a:extLst>
            </p:cNvPr>
            <p:cNvSpPr/>
            <p:nvPr/>
          </p:nvSpPr>
          <p:spPr>
            <a:xfrm>
              <a:off x="9788395" y="4692509"/>
              <a:ext cx="226526" cy="156033"/>
            </a:xfrm>
            <a:prstGeom prst="rect">
              <a:avLst/>
            </a:prstGeom>
            <a:solidFill>
              <a:srgbClr val="F174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Прямоугольник 116">
              <a:extLst>
                <a:ext uri="{FF2B5EF4-FFF2-40B4-BE49-F238E27FC236}">
                  <a16:creationId xmlns:a16="http://schemas.microsoft.com/office/drawing/2014/main" id="{DFB62023-A707-4140-BC94-96F82B393743}"/>
                </a:ext>
              </a:extLst>
            </p:cNvPr>
            <p:cNvSpPr/>
            <p:nvPr/>
          </p:nvSpPr>
          <p:spPr>
            <a:xfrm>
              <a:off x="9788395" y="4906644"/>
              <a:ext cx="226526" cy="156033"/>
            </a:xfrm>
            <a:prstGeom prst="rect">
              <a:avLst/>
            </a:prstGeom>
            <a:solidFill>
              <a:srgbClr val="DC98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Прямоугольник 118">
              <a:extLst>
                <a:ext uri="{FF2B5EF4-FFF2-40B4-BE49-F238E27FC236}">
                  <a16:creationId xmlns:a16="http://schemas.microsoft.com/office/drawing/2014/main" id="{AD205C58-5346-4034-8DFA-3FD3FAA4BE40}"/>
                </a:ext>
              </a:extLst>
            </p:cNvPr>
            <p:cNvSpPr/>
            <p:nvPr/>
          </p:nvSpPr>
          <p:spPr>
            <a:xfrm>
              <a:off x="9788395" y="5120780"/>
              <a:ext cx="226526" cy="156033"/>
            </a:xfrm>
            <a:prstGeom prst="rect">
              <a:avLst/>
            </a:prstGeom>
            <a:solidFill>
              <a:srgbClr val="F8AC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Прямоугольник 119">
              <a:extLst>
                <a:ext uri="{FF2B5EF4-FFF2-40B4-BE49-F238E27FC236}">
                  <a16:creationId xmlns:a16="http://schemas.microsoft.com/office/drawing/2014/main" id="{EF715485-1E66-448C-94E7-24F3AE45C440}"/>
                </a:ext>
              </a:extLst>
            </p:cNvPr>
            <p:cNvSpPr/>
            <p:nvPr/>
          </p:nvSpPr>
          <p:spPr>
            <a:xfrm>
              <a:off x="9788395" y="5334916"/>
              <a:ext cx="226526" cy="156033"/>
            </a:xfrm>
            <a:prstGeom prst="rect">
              <a:avLst/>
            </a:prstGeom>
            <a:solidFill>
              <a:srgbClr val="FFC74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Прямоугольник 121">
              <a:extLst>
                <a:ext uri="{FF2B5EF4-FFF2-40B4-BE49-F238E27FC236}">
                  <a16:creationId xmlns:a16="http://schemas.microsoft.com/office/drawing/2014/main" id="{49A45696-C3C5-44EA-8C1C-A2DE67DD74ED}"/>
                </a:ext>
              </a:extLst>
            </p:cNvPr>
            <p:cNvSpPr/>
            <p:nvPr/>
          </p:nvSpPr>
          <p:spPr>
            <a:xfrm>
              <a:off x="9788395" y="5549052"/>
              <a:ext cx="226526" cy="156033"/>
            </a:xfrm>
            <a:prstGeom prst="rect">
              <a:avLst/>
            </a:prstGeom>
            <a:solidFill>
              <a:srgbClr val="FFDF9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Прямоугольник 122">
              <a:extLst>
                <a:ext uri="{FF2B5EF4-FFF2-40B4-BE49-F238E27FC236}">
                  <a16:creationId xmlns:a16="http://schemas.microsoft.com/office/drawing/2014/main" id="{A73FD143-914D-4610-97A1-F052C394FC56}"/>
                </a:ext>
              </a:extLst>
            </p:cNvPr>
            <p:cNvSpPr/>
            <p:nvPr/>
          </p:nvSpPr>
          <p:spPr>
            <a:xfrm>
              <a:off x="9788395" y="5763187"/>
              <a:ext cx="226526" cy="156033"/>
            </a:xfrm>
            <a:prstGeom prst="rect">
              <a:avLst/>
            </a:prstGeom>
            <a:solidFill>
              <a:srgbClr val="FFF0CD"/>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Прямоугольник 123">
              <a:extLst>
                <a:ext uri="{FF2B5EF4-FFF2-40B4-BE49-F238E27FC236}">
                  <a16:creationId xmlns:a16="http://schemas.microsoft.com/office/drawing/2014/main" id="{844DA1D9-A4D8-4777-8321-D9A708C318E4}"/>
                </a:ext>
              </a:extLst>
            </p:cNvPr>
            <p:cNvSpPr/>
            <p:nvPr/>
          </p:nvSpPr>
          <p:spPr>
            <a:xfrm>
              <a:off x="10812212" y="4692509"/>
              <a:ext cx="226526" cy="156033"/>
            </a:xfrm>
            <a:prstGeom prst="rect">
              <a:avLst/>
            </a:prstGeom>
            <a:solidFill>
              <a:srgbClr val="00358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Прямоугольник 124">
              <a:extLst>
                <a:ext uri="{FF2B5EF4-FFF2-40B4-BE49-F238E27FC236}">
                  <a16:creationId xmlns:a16="http://schemas.microsoft.com/office/drawing/2014/main" id="{467A0D53-F787-49F6-B6E8-A1709589F74F}"/>
                </a:ext>
              </a:extLst>
            </p:cNvPr>
            <p:cNvSpPr/>
            <p:nvPr/>
          </p:nvSpPr>
          <p:spPr>
            <a:xfrm>
              <a:off x="10812212" y="4906644"/>
              <a:ext cx="226526" cy="156033"/>
            </a:xfrm>
            <a:prstGeom prst="rect">
              <a:avLst/>
            </a:prstGeom>
            <a:solidFill>
              <a:srgbClr val="00549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Прямоугольник 125">
              <a:extLst>
                <a:ext uri="{FF2B5EF4-FFF2-40B4-BE49-F238E27FC236}">
                  <a16:creationId xmlns:a16="http://schemas.microsoft.com/office/drawing/2014/main" id="{51FC3591-5041-4734-A9C6-09D697BAE6B7}"/>
                </a:ext>
              </a:extLst>
            </p:cNvPr>
            <p:cNvSpPr/>
            <p:nvPr/>
          </p:nvSpPr>
          <p:spPr>
            <a:xfrm>
              <a:off x="10812212" y="5120780"/>
              <a:ext cx="226526" cy="156033"/>
            </a:xfrm>
            <a:prstGeom prst="rect">
              <a:avLst/>
            </a:prstGeom>
            <a:solidFill>
              <a:srgbClr val="0075BC"/>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Прямоугольник 126">
              <a:extLst>
                <a:ext uri="{FF2B5EF4-FFF2-40B4-BE49-F238E27FC236}">
                  <a16:creationId xmlns:a16="http://schemas.microsoft.com/office/drawing/2014/main" id="{85A10D93-7054-4E41-85EE-2703118222D7}"/>
                </a:ext>
              </a:extLst>
            </p:cNvPr>
            <p:cNvSpPr/>
            <p:nvPr/>
          </p:nvSpPr>
          <p:spPr>
            <a:xfrm>
              <a:off x="10812212" y="5334916"/>
              <a:ext cx="226526" cy="156033"/>
            </a:xfrm>
            <a:prstGeom prst="rect">
              <a:avLst/>
            </a:prstGeom>
            <a:solidFill>
              <a:srgbClr val="6BAFD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Прямоугольник 127">
              <a:extLst>
                <a:ext uri="{FF2B5EF4-FFF2-40B4-BE49-F238E27FC236}">
                  <a16:creationId xmlns:a16="http://schemas.microsoft.com/office/drawing/2014/main" id="{D15BE014-69E3-40E9-8408-C30AAAFBD0F1}"/>
                </a:ext>
              </a:extLst>
            </p:cNvPr>
            <p:cNvSpPr/>
            <p:nvPr/>
          </p:nvSpPr>
          <p:spPr>
            <a:xfrm>
              <a:off x="10812212" y="5549052"/>
              <a:ext cx="226526" cy="156033"/>
            </a:xfrm>
            <a:prstGeom prst="rect">
              <a:avLst/>
            </a:prstGeom>
            <a:solidFill>
              <a:srgbClr val="91C4E3"/>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Прямоугольник 128">
              <a:extLst>
                <a:ext uri="{FF2B5EF4-FFF2-40B4-BE49-F238E27FC236}">
                  <a16:creationId xmlns:a16="http://schemas.microsoft.com/office/drawing/2014/main" id="{615E4F37-D5C2-4EE3-BEC9-9F5A4B84C60B}"/>
                </a:ext>
              </a:extLst>
            </p:cNvPr>
            <p:cNvSpPr/>
            <p:nvPr/>
          </p:nvSpPr>
          <p:spPr>
            <a:xfrm>
              <a:off x="10812212" y="5763187"/>
              <a:ext cx="226526" cy="156033"/>
            </a:xfrm>
            <a:prstGeom prst="rect">
              <a:avLst/>
            </a:prstGeom>
            <a:solidFill>
              <a:srgbClr val="D7EAF5"/>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63E3C6D4-F7BC-450E-B3FB-CA9912D4B2F8}"/>
                </a:ext>
              </a:extLst>
            </p:cNvPr>
            <p:cNvSpPr txBox="1"/>
            <p:nvPr/>
          </p:nvSpPr>
          <p:spPr>
            <a:xfrm>
              <a:off x="10014920" y="4684163"/>
              <a:ext cx="708022"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Менее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2" name="TextBox 171">
              <a:extLst>
                <a:ext uri="{FF2B5EF4-FFF2-40B4-BE49-F238E27FC236}">
                  <a16:creationId xmlns:a16="http://schemas.microsoft.com/office/drawing/2014/main" id="{FC8F0ED3-0CB7-4978-90E0-63077B8827F6}"/>
                </a:ext>
              </a:extLst>
            </p:cNvPr>
            <p:cNvSpPr txBox="1"/>
            <p:nvPr/>
          </p:nvSpPr>
          <p:spPr>
            <a:xfrm>
              <a:off x="10014919" y="4912151"/>
              <a:ext cx="850103"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3" name="TextBox 172">
              <a:extLst>
                <a:ext uri="{FF2B5EF4-FFF2-40B4-BE49-F238E27FC236}">
                  <a16:creationId xmlns:a16="http://schemas.microsoft.com/office/drawing/2014/main" id="{3E328072-3768-43A9-B2B2-9E0A7BB70D5F}"/>
                </a:ext>
              </a:extLst>
            </p:cNvPr>
            <p:cNvSpPr txBox="1"/>
            <p:nvPr/>
          </p:nvSpPr>
          <p:spPr>
            <a:xfrm>
              <a:off x="10014920"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4" name="TextBox 173">
              <a:extLst>
                <a:ext uri="{FF2B5EF4-FFF2-40B4-BE49-F238E27FC236}">
                  <a16:creationId xmlns:a16="http://schemas.microsoft.com/office/drawing/2014/main" id="{C723513A-B0A3-4D8D-9A16-017056C5F6E4}"/>
                </a:ext>
              </a:extLst>
            </p:cNvPr>
            <p:cNvSpPr txBox="1"/>
            <p:nvPr/>
          </p:nvSpPr>
          <p:spPr>
            <a:xfrm>
              <a:off x="10014920" y="534042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5" name="TextBox 174">
              <a:extLst>
                <a:ext uri="{FF2B5EF4-FFF2-40B4-BE49-F238E27FC236}">
                  <a16:creationId xmlns:a16="http://schemas.microsoft.com/office/drawing/2014/main" id="{2F38932B-6712-46E6-B951-8BA0307E0FF6}"/>
                </a:ext>
              </a:extLst>
            </p:cNvPr>
            <p:cNvSpPr txBox="1"/>
            <p:nvPr/>
          </p:nvSpPr>
          <p:spPr>
            <a:xfrm>
              <a:off x="10014920" y="5551598"/>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6" name="TextBox 175">
              <a:extLst>
                <a:ext uri="{FF2B5EF4-FFF2-40B4-BE49-F238E27FC236}">
                  <a16:creationId xmlns:a16="http://schemas.microsoft.com/office/drawing/2014/main" id="{1DE78DB0-C778-41DC-9F9D-ADFCD3C9E831}"/>
                </a:ext>
              </a:extLst>
            </p:cNvPr>
            <p:cNvSpPr txBox="1"/>
            <p:nvPr/>
          </p:nvSpPr>
          <p:spPr>
            <a:xfrm>
              <a:off x="10014920"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7" name="TextBox 176">
              <a:extLst>
                <a:ext uri="{FF2B5EF4-FFF2-40B4-BE49-F238E27FC236}">
                  <a16:creationId xmlns:a16="http://schemas.microsoft.com/office/drawing/2014/main" id="{496F4CE2-9BEE-4FA5-B81C-961BD5F6390A}"/>
                </a:ext>
              </a:extLst>
            </p:cNvPr>
            <p:cNvSpPr txBox="1"/>
            <p:nvPr/>
          </p:nvSpPr>
          <p:spPr>
            <a:xfrm>
              <a:off x="11054507" y="4684164"/>
              <a:ext cx="61825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Более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8" name="TextBox 177">
              <a:extLst>
                <a:ext uri="{FF2B5EF4-FFF2-40B4-BE49-F238E27FC236}">
                  <a16:creationId xmlns:a16="http://schemas.microsoft.com/office/drawing/2014/main" id="{56981B99-3032-4677-BED8-C63511B6E4AC}"/>
                </a:ext>
              </a:extLst>
            </p:cNvPr>
            <p:cNvSpPr txBox="1"/>
            <p:nvPr/>
          </p:nvSpPr>
          <p:spPr>
            <a:xfrm>
              <a:off x="11054507" y="4912151"/>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9" name="TextBox 178">
              <a:extLst>
                <a:ext uri="{FF2B5EF4-FFF2-40B4-BE49-F238E27FC236}">
                  <a16:creationId xmlns:a16="http://schemas.microsoft.com/office/drawing/2014/main" id="{7FF9BBC9-F99C-47B1-A4A6-A1E281109809}"/>
                </a:ext>
              </a:extLst>
            </p:cNvPr>
            <p:cNvSpPr txBox="1"/>
            <p:nvPr/>
          </p:nvSpPr>
          <p:spPr>
            <a:xfrm>
              <a:off x="11054507"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0" name="TextBox 179">
              <a:extLst>
                <a:ext uri="{FF2B5EF4-FFF2-40B4-BE49-F238E27FC236}">
                  <a16:creationId xmlns:a16="http://schemas.microsoft.com/office/drawing/2014/main" id="{60E5010C-33F6-48C3-AAAB-5E80254F61DA}"/>
                </a:ext>
              </a:extLst>
            </p:cNvPr>
            <p:cNvSpPr txBox="1"/>
            <p:nvPr/>
          </p:nvSpPr>
          <p:spPr>
            <a:xfrm>
              <a:off x="11054507" y="5340423"/>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1" name="TextBox 180">
              <a:extLst>
                <a:ext uri="{FF2B5EF4-FFF2-40B4-BE49-F238E27FC236}">
                  <a16:creationId xmlns:a16="http://schemas.microsoft.com/office/drawing/2014/main" id="{0F4BC4F6-6498-4842-99C6-8916B95125AA}"/>
                </a:ext>
              </a:extLst>
            </p:cNvPr>
            <p:cNvSpPr txBox="1"/>
            <p:nvPr/>
          </p:nvSpPr>
          <p:spPr>
            <a:xfrm>
              <a:off x="11054507" y="5551599"/>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2" name="TextBox 181">
              <a:extLst>
                <a:ext uri="{FF2B5EF4-FFF2-40B4-BE49-F238E27FC236}">
                  <a16:creationId xmlns:a16="http://schemas.microsoft.com/office/drawing/2014/main" id="{C98CE599-690A-4F7F-9850-9BAFAB783144}"/>
                </a:ext>
              </a:extLst>
            </p:cNvPr>
            <p:cNvSpPr txBox="1"/>
            <p:nvPr/>
          </p:nvSpPr>
          <p:spPr>
            <a:xfrm>
              <a:off x="11054507"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3" name="TextBox 182">
              <a:extLst>
                <a:ext uri="{FF2B5EF4-FFF2-40B4-BE49-F238E27FC236}">
                  <a16:creationId xmlns:a16="http://schemas.microsoft.com/office/drawing/2014/main" id="{DB6E4FA4-C039-473D-926A-123248629D7C}"/>
                </a:ext>
              </a:extLst>
            </p:cNvPr>
            <p:cNvSpPr txBox="1"/>
            <p:nvPr/>
          </p:nvSpPr>
          <p:spPr>
            <a:xfrm>
              <a:off x="9729911" y="4432773"/>
              <a:ext cx="940528"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негатива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4" name="TextBox 183">
              <a:extLst>
                <a:ext uri="{FF2B5EF4-FFF2-40B4-BE49-F238E27FC236}">
                  <a16:creationId xmlns:a16="http://schemas.microsoft.com/office/drawing/2014/main" id="{6C040839-E384-4120-BBA7-CFCDABA8B974}"/>
                </a:ext>
              </a:extLst>
            </p:cNvPr>
            <p:cNvSpPr txBox="1"/>
            <p:nvPr/>
          </p:nvSpPr>
          <p:spPr>
            <a:xfrm>
              <a:off x="10732239" y="4432773"/>
              <a:ext cx="1098376"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позитива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197D948E-A7FF-4E84-B8C2-DFA8FBA1947D}"/>
                  </a:ext>
                </a:extLst>
              </p14:cNvPr>
              <p14:cNvContentPartPr/>
              <p14:nvPr/>
            </p14:nvContentPartPr>
            <p14:xfrm>
              <a:off x="5873591" y="3767222"/>
              <a:ext cx="360" cy="360"/>
            </p14:xfrm>
          </p:contentPart>
        </mc:Choice>
        <mc:Fallback xmlns="">
          <p:pic>
            <p:nvPicPr>
              <p:cNvPr id="5" name="Ink 4">
                <a:extLst>
                  <a:ext uri="{FF2B5EF4-FFF2-40B4-BE49-F238E27FC236}">
                    <a16:creationId xmlns:a16="http://schemas.microsoft.com/office/drawing/2014/main" id="{197D948E-A7FF-4E84-B8C2-DFA8FBA1947D}"/>
                  </a:ext>
                </a:extLst>
              </p:cNvPr>
              <p:cNvPicPr/>
              <p:nvPr/>
            </p:nvPicPr>
            <p:blipFill>
              <a:blip r:embed="rId3"/>
              <a:stretch>
                <a:fillRect/>
              </a:stretch>
            </p:blipFill>
            <p:spPr>
              <a:xfrm>
                <a:off x="5864591" y="3758222"/>
                <a:ext cx="18000" cy="18000"/>
              </a:xfrm>
              <a:prstGeom prst="rect">
                <a:avLst/>
              </a:prstGeom>
            </p:spPr>
          </p:pic>
        </mc:Fallback>
      </mc:AlternateContent>
      <p:sp>
        <p:nvSpPr>
          <p:cNvPr id="61" name="TextBox 60">
            <a:extLst>
              <a:ext uri="{FF2B5EF4-FFF2-40B4-BE49-F238E27FC236}">
                <a16:creationId xmlns:a16="http://schemas.microsoft.com/office/drawing/2014/main" id="{9D45A3AE-8912-48FB-9772-083FF58E4165}"/>
              </a:ext>
            </a:extLst>
          </p:cNvPr>
          <p:cNvSpPr txBox="1"/>
          <p:nvPr/>
        </p:nvSpPr>
        <p:spPr>
          <a:xfrm>
            <a:off x="539848" y="1884931"/>
            <a:ext cx="4605053" cy="2232471"/>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Про активная коммуникация</a:t>
            </a: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pPr>
            <a:r>
              <a:rPr lang="ru-RU" sz="968" i="1" dirty="0">
                <a:solidFill>
                  <a:prstClr val="black"/>
                </a:solidFill>
                <a:latin typeface="Raleway" pitchFamily="2" charset="0"/>
                <a:cs typeface="Arial" panose="020B0604020202020204" pitchFamily="34" charset="0"/>
              </a:rPr>
              <a:t>Ставропольский край </a:t>
            </a:r>
            <a:r>
              <a:rPr lang="ru-RU" sz="968" dirty="0">
                <a:solidFill>
                  <a:prstClr val="black"/>
                </a:solidFill>
                <a:latin typeface="Raleway" pitchFamily="2" charset="0"/>
                <a:cs typeface="Arial" panose="020B0604020202020204" pitchFamily="34" charset="0"/>
              </a:rPr>
              <a:t>(76,78) - во 2 кв. губернатор лично реагировал на аварию автобуса с детьми (резонансное ДТП), кроме того региональные власти активно продвигали повестку борьбы с террористическими угрозами.</a:t>
            </a:r>
            <a:endParaRPr lang="en-US" sz="968" dirty="0">
              <a:solidFill>
                <a:prstClr val="black"/>
              </a:solidFill>
              <a:latin typeface="Raleway" pitchFamily="2" charset="0"/>
              <a:cs typeface="Arial" panose="020B0604020202020204" pitchFamily="34" charset="0"/>
            </a:endParaRP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Регион в фарватере внешней и внутренней информационных повесток</a:t>
            </a: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pPr>
            <a:r>
              <a:rPr lang="ru-RU" sz="968" i="1" dirty="0">
                <a:solidFill>
                  <a:prstClr val="black"/>
                </a:solidFill>
                <a:latin typeface="Raleway" pitchFamily="2" charset="0"/>
                <a:cs typeface="Arial" panose="020B0604020202020204" pitchFamily="34" charset="0"/>
              </a:rPr>
              <a:t>Чеченская Республика </a:t>
            </a:r>
            <a:r>
              <a:rPr lang="ru-RU" sz="968" dirty="0">
                <a:solidFill>
                  <a:prstClr val="black"/>
                </a:solidFill>
                <a:latin typeface="Raleway" pitchFamily="2" charset="0"/>
                <a:cs typeface="Arial" panose="020B0604020202020204" pitchFamily="34" charset="0"/>
              </a:rPr>
              <a:t>(180,30) - во 2 кв. администрация региона реагировала на негативные события, которые попадали выборку новостей федеральных СМИ (Полиция остановила конный поход чеченцев в Дагестан, скрывавшуюся от семейного насилия чеченку похитили и увезли в Чечню и др.). </a:t>
            </a:r>
          </a:p>
        </p:txBody>
      </p:sp>
      <p:grpSp>
        <p:nvGrpSpPr>
          <p:cNvPr id="62" name="Group 61">
            <a:extLst>
              <a:ext uri="{FF2B5EF4-FFF2-40B4-BE49-F238E27FC236}">
                <a16:creationId xmlns:a16="http://schemas.microsoft.com/office/drawing/2014/main" id="{5113AD64-EDB0-42B0-85BC-CAB0D13CD9E0}"/>
              </a:ext>
            </a:extLst>
          </p:cNvPr>
          <p:cNvGrpSpPr/>
          <p:nvPr/>
        </p:nvGrpSpPr>
        <p:grpSpPr>
          <a:xfrm>
            <a:off x="4947215" y="1234138"/>
            <a:ext cx="4641003" cy="5199804"/>
            <a:chOff x="5524053" y="1027851"/>
            <a:chExt cx="8018339" cy="8983788"/>
          </a:xfrm>
        </p:grpSpPr>
        <p:sp>
          <p:nvSpPr>
            <p:cNvPr id="63" name="Полилиния: фигура 147">
              <a:extLst>
                <a:ext uri="{FF2B5EF4-FFF2-40B4-BE49-F238E27FC236}">
                  <a16:creationId xmlns:a16="http://schemas.microsoft.com/office/drawing/2014/main" id="{5C43C6E0-C949-43D0-99D8-2476564CEEB3}"/>
                </a:ext>
              </a:extLst>
            </p:cNvPr>
            <p:cNvSpPr/>
            <p:nvPr/>
          </p:nvSpPr>
          <p:spPr>
            <a:xfrm>
              <a:off x="9882466" y="5415347"/>
              <a:ext cx="2405499" cy="1984708"/>
            </a:xfrm>
            <a:custGeom>
              <a:avLst/>
              <a:gdLst>
                <a:gd name="connsiteX0" fmla="*/ 150706 w 257851"/>
                <a:gd name="connsiteY0" fmla="*/ 11236 h 212077"/>
                <a:gd name="connsiteX1" fmla="*/ 146241 w 257851"/>
                <a:gd name="connsiteY1" fmla="*/ 80 h 212077"/>
                <a:gd name="connsiteX2" fmla="*/ 129497 w 257851"/>
                <a:gd name="connsiteY2" fmla="*/ 11236 h 212077"/>
                <a:gd name="connsiteX3" fmla="*/ 104940 w 257851"/>
                <a:gd name="connsiteY3" fmla="*/ 22404 h 212077"/>
                <a:gd name="connsiteX4" fmla="*/ 94893 w 257851"/>
                <a:gd name="connsiteY4" fmla="*/ 22404 h 212077"/>
                <a:gd name="connsiteX5" fmla="*/ 103823 w 257851"/>
                <a:gd name="connsiteY5" fmla="*/ 33561 h 212077"/>
                <a:gd name="connsiteX6" fmla="*/ 128381 w 257851"/>
                <a:gd name="connsiteY6" fmla="*/ 44729 h 212077"/>
                <a:gd name="connsiteX7" fmla="*/ 104940 w 257851"/>
                <a:gd name="connsiteY7" fmla="*/ 100534 h 212077"/>
                <a:gd name="connsiteX8" fmla="*/ 103823 w 257851"/>
                <a:gd name="connsiteY8" fmla="*/ 100534 h 212077"/>
                <a:gd name="connsiteX9" fmla="*/ 103823 w 257851"/>
                <a:gd name="connsiteY9" fmla="*/ 100534 h 212077"/>
                <a:gd name="connsiteX10" fmla="*/ 103823 w 257851"/>
                <a:gd name="connsiteY10" fmla="*/ 100534 h 212077"/>
                <a:gd name="connsiteX11" fmla="*/ 102708 w 257851"/>
                <a:gd name="connsiteY11" fmla="*/ 100534 h 212077"/>
                <a:gd name="connsiteX12" fmla="*/ 98243 w 257851"/>
                <a:gd name="connsiteY12" fmla="*/ 111702 h 212077"/>
                <a:gd name="connsiteX13" fmla="*/ 98243 w 257851"/>
                <a:gd name="connsiteY13" fmla="*/ 111702 h 212077"/>
                <a:gd name="connsiteX14" fmla="*/ 62522 w 257851"/>
                <a:gd name="connsiteY14" fmla="*/ 122859 h 212077"/>
                <a:gd name="connsiteX15" fmla="*/ 31268 w 257851"/>
                <a:gd name="connsiteY15" fmla="*/ 111702 h 212077"/>
                <a:gd name="connsiteX16" fmla="*/ 26803 w 257851"/>
                <a:gd name="connsiteY16" fmla="*/ 100534 h 212077"/>
                <a:gd name="connsiteX17" fmla="*/ 20106 w 257851"/>
                <a:gd name="connsiteY17" fmla="*/ 100534 h 212077"/>
                <a:gd name="connsiteX18" fmla="*/ 5594 w 257851"/>
                <a:gd name="connsiteY18" fmla="*/ 100534 h 212077"/>
                <a:gd name="connsiteX19" fmla="*/ 14 w 257851"/>
                <a:gd name="connsiteY19" fmla="*/ 100534 h 212077"/>
                <a:gd name="connsiteX20" fmla="*/ 3362 w 257851"/>
                <a:gd name="connsiteY20" fmla="*/ 111702 h 212077"/>
                <a:gd name="connsiteX21" fmla="*/ 1129 w 257851"/>
                <a:gd name="connsiteY21" fmla="*/ 122859 h 212077"/>
                <a:gd name="connsiteX22" fmla="*/ 16756 w 257851"/>
                <a:gd name="connsiteY22" fmla="*/ 122859 h 212077"/>
                <a:gd name="connsiteX23" fmla="*/ 34617 w 257851"/>
                <a:gd name="connsiteY23" fmla="*/ 145183 h 212077"/>
                <a:gd name="connsiteX24" fmla="*/ 40198 w 257851"/>
                <a:gd name="connsiteY24" fmla="*/ 167508 h 212077"/>
                <a:gd name="connsiteX25" fmla="*/ 42430 w 257851"/>
                <a:gd name="connsiteY25" fmla="*/ 178676 h 212077"/>
                <a:gd name="connsiteX26" fmla="*/ 54709 w 257851"/>
                <a:gd name="connsiteY26" fmla="*/ 189833 h 212077"/>
                <a:gd name="connsiteX27" fmla="*/ 66988 w 257851"/>
                <a:gd name="connsiteY27" fmla="*/ 212157 h 212077"/>
                <a:gd name="connsiteX28" fmla="*/ 90429 w 257851"/>
                <a:gd name="connsiteY28" fmla="*/ 201001 h 212077"/>
                <a:gd name="connsiteX29" fmla="*/ 114987 w 257851"/>
                <a:gd name="connsiteY29" fmla="*/ 201001 h 212077"/>
                <a:gd name="connsiteX30" fmla="*/ 127265 w 257851"/>
                <a:gd name="connsiteY30" fmla="*/ 212157 h 212077"/>
                <a:gd name="connsiteX31" fmla="*/ 131730 w 257851"/>
                <a:gd name="connsiteY31" fmla="*/ 201001 h 212077"/>
                <a:gd name="connsiteX32" fmla="*/ 137311 w 257851"/>
                <a:gd name="connsiteY32" fmla="*/ 201001 h 212077"/>
                <a:gd name="connsiteX33" fmla="*/ 154055 w 257851"/>
                <a:gd name="connsiteY33" fmla="*/ 201001 h 212077"/>
                <a:gd name="connsiteX34" fmla="*/ 171915 w 257851"/>
                <a:gd name="connsiteY34" fmla="*/ 201001 h 212077"/>
                <a:gd name="connsiteX35" fmla="*/ 183077 w 257851"/>
                <a:gd name="connsiteY35" fmla="*/ 178676 h 212077"/>
                <a:gd name="connsiteX36" fmla="*/ 202054 w 257851"/>
                <a:gd name="connsiteY36" fmla="*/ 145183 h 212077"/>
                <a:gd name="connsiteX37" fmla="*/ 229960 w 257851"/>
                <a:gd name="connsiteY37" fmla="*/ 134027 h 212077"/>
                <a:gd name="connsiteX38" fmla="*/ 254517 w 257851"/>
                <a:gd name="connsiteY38" fmla="*/ 122859 h 212077"/>
                <a:gd name="connsiteX39" fmla="*/ 257865 w 257851"/>
                <a:gd name="connsiteY39" fmla="*/ 100534 h 212077"/>
                <a:gd name="connsiteX40" fmla="*/ 252284 w 257851"/>
                <a:gd name="connsiteY40" fmla="*/ 78210 h 212077"/>
                <a:gd name="connsiteX41" fmla="*/ 233308 w 257851"/>
                <a:gd name="connsiteY41" fmla="*/ 78210 h 212077"/>
                <a:gd name="connsiteX42" fmla="*/ 214332 w 257851"/>
                <a:gd name="connsiteY42" fmla="*/ 78210 h 212077"/>
                <a:gd name="connsiteX43" fmla="*/ 215448 w 257851"/>
                <a:gd name="connsiteY43" fmla="*/ 67053 h 212077"/>
                <a:gd name="connsiteX44" fmla="*/ 218796 w 257851"/>
                <a:gd name="connsiteY44" fmla="*/ 55885 h 212077"/>
                <a:gd name="connsiteX45" fmla="*/ 204286 w 257851"/>
                <a:gd name="connsiteY45" fmla="*/ 55885 h 212077"/>
                <a:gd name="connsiteX46" fmla="*/ 188659 w 257851"/>
                <a:gd name="connsiteY46" fmla="*/ 44729 h 212077"/>
                <a:gd name="connsiteX47" fmla="*/ 187542 w 257851"/>
                <a:gd name="connsiteY47" fmla="*/ 33561 h 212077"/>
                <a:gd name="connsiteX48" fmla="*/ 185310 w 257851"/>
                <a:gd name="connsiteY48" fmla="*/ 22404 h 212077"/>
                <a:gd name="connsiteX49" fmla="*/ 179728 w 257851"/>
                <a:gd name="connsiteY49" fmla="*/ 22404 h 212077"/>
                <a:gd name="connsiteX50" fmla="*/ 168566 w 257851"/>
                <a:gd name="connsiteY50" fmla="*/ 22404 h 212077"/>
                <a:gd name="connsiteX51" fmla="*/ 159636 w 257851"/>
                <a:gd name="connsiteY51" fmla="*/ 22404 h 212077"/>
                <a:gd name="connsiteX52" fmla="*/ 150706 w 257851"/>
                <a:gd name="connsiteY52" fmla="*/ 11236 h 2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57851" h="212077">
                  <a:moveTo>
                    <a:pt x="150706" y="11236"/>
                  </a:moveTo>
                  <a:lnTo>
                    <a:pt x="146241" y="80"/>
                  </a:lnTo>
                  <a:lnTo>
                    <a:pt x="129497" y="11236"/>
                  </a:lnTo>
                  <a:lnTo>
                    <a:pt x="104940" y="22404"/>
                  </a:lnTo>
                  <a:lnTo>
                    <a:pt x="94893" y="22404"/>
                  </a:lnTo>
                  <a:lnTo>
                    <a:pt x="103823" y="33561"/>
                  </a:lnTo>
                  <a:lnTo>
                    <a:pt x="128381" y="44729"/>
                  </a:lnTo>
                  <a:lnTo>
                    <a:pt x="104940" y="100534"/>
                  </a:lnTo>
                  <a:lnTo>
                    <a:pt x="103823" y="100534"/>
                  </a:lnTo>
                  <a:lnTo>
                    <a:pt x="103823" y="100534"/>
                  </a:lnTo>
                  <a:lnTo>
                    <a:pt x="103823" y="100534"/>
                  </a:lnTo>
                  <a:lnTo>
                    <a:pt x="102708" y="100534"/>
                  </a:lnTo>
                  <a:lnTo>
                    <a:pt x="98243" y="111702"/>
                  </a:lnTo>
                  <a:lnTo>
                    <a:pt x="98243" y="111702"/>
                  </a:lnTo>
                  <a:lnTo>
                    <a:pt x="62522" y="122859"/>
                  </a:lnTo>
                  <a:lnTo>
                    <a:pt x="31268" y="111702"/>
                  </a:lnTo>
                  <a:lnTo>
                    <a:pt x="26803" y="100534"/>
                  </a:lnTo>
                  <a:lnTo>
                    <a:pt x="20106" y="100534"/>
                  </a:lnTo>
                  <a:lnTo>
                    <a:pt x="5594" y="100534"/>
                  </a:lnTo>
                  <a:lnTo>
                    <a:pt x="14" y="100534"/>
                  </a:lnTo>
                  <a:lnTo>
                    <a:pt x="3362" y="111702"/>
                  </a:lnTo>
                  <a:lnTo>
                    <a:pt x="1129" y="122859"/>
                  </a:lnTo>
                  <a:lnTo>
                    <a:pt x="16756" y="122859"/>
                  </a:lnTo>
                  <a:lnTo>
                    <a:pt x="34617" y="145183"/>
                  </a:lnTo>
                  <a:lnTo>
                    <a:pt x="40198" y="167508"/>
                  </a:lnTo>
                  <a:lnTo>
                    <a:pt x="42430" y="178676"/>
                  </a:lnTo>
                  <a:lnTo>
                    <a:pt x="54709" y="189833"/>
                  </a:lnTo>
                  <a:lnTo>
                    <a:pt x="66988" y="212157"/>
                  </a:lnTo>
                  <a:lnTo>
                    <a:pt x="90429" y="201001"/>
                  </a:lnTo>
                  <a:lnTo>
                    <a:pt x="114987" y="201001"/>
                  </a:lnTo>
                  <a:lnTo>
                    <a:pt x="127265" y="212157"/>
                  </a:lnTo>
                  <a:lnTo>
                    <a:pt x="131730" y="201001"/>
                  </a:lnTo>
                  <a:lnTo>
                    <a:pt x="137311" y="201001"/>
                  </a:lnTo>
                  <a:lnTo>
                    <a:pt x="154055" y="201001"/>
                  </a:lnTo>
                  <a:lnTo>
                    <a:pt x="171915" y="201001"/>
                  </a:lnTo>
                  <a:lnTo>
                    <a:pt x="183077" y="178676"/>
                  </a:lnTo>
                  <a:lnTo>
                    <a:pt x="202054" y="145183"/>
                  </a:lnTo>
                  <a:lnTo>
                    <a:pt x="229960" y="134027"/>
                  </a:lnTo>
                  <a:lnTo>
                    <a:pt x="254517" y="122859"/>
                  </a:lnTo>
                  <a:lnTo>
                    <a:pt x="257865" y="100534"/>
                  </a:lnTo>
                  <a:lnTo>
                    <a:pt x="252284" y="78210"/>
                  </a:lnTo>
                  <a:lnTo>
                    <a:pt x="233308" y="78210"/>
                  </a:lnTo>
                  <a:lnTo>
                    <a:pt x="214332" y="78210"/>
                  </a:lnTo>
                  <a:lnTo>
                    <a:pt x="215448" y="67053"/>
                  </a:lnTo>
                  <a:lnTo>
                    <a:pt x="218796" y="55885"/>
                  </a:lnTo>
                  <a:lnTo>
                    <a:pt x="204286" y="55885"/>
                  </a:lnTo>
                  <a:lnTo>
                    <a:pt x="188659" y="44729"/>
                  </a:lnTo>
                  <a:lnTo>
                    <a:pt x="187542" y="33561"/>
                  </a:lnTo>
                  <a:lnTo>
                    <a:pt x="185310" y="22404"/>
                  </a:lnTo>
                  <a:lnTo>
                    <a:pt x="179728" y="22404"/>
                  </a:lnTo>
                  <a:lnTo>
                    <a:pt x="168566" y="22404"/>
                  </a:lnTo>
                  <a:lnTo>
                    <a:pt x="159636" y="22404"/>
                  </a:lnTo>
                  <a:lnTo>
                    <a:pt x="150706" y="11236"/>
                  </a:lnTo>
                  <a:close/>
                </a:path>
              </a:pathLst>
            </a:custGeom>
            <a:solidFill>
              <a:srgbClr val="F8AC00"/>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4" name="Полилиния: фигура 148">
              <a:extLst>
                <a:ext uri="{FF2B5EF4-FFF2-40B4-BE49-F238E27FC236}">
                  <a16:creationId xmlns:a16="http://schemas.microsoft.com/office/drawing/2014/main" id="{53BAC062-7A7D-4D98-8F91-3FD31ECBBAE3}"/>
                </a:ext>
              </a:extLst>
            </p:cNvPr>
            <p:cNvSpPr/>
            <p:nvPr/>
          </p:nvSpPr>
          <p:spPr>
            <a:xfrm>
              <a:off x="9049376" y="5101907"/>
              <a:ext cx="1811955" cy="1253531"/>
            </a:xfrm>
            <a:custGeom>
              <a:avLst/>
              <a:gdLst>
                <a:gd name="connsiteX0" fmla="*/ 148473 w 194227"/>
                <a:gd name="connsiteY0" fmla="*/ 33571 h 133947"/>
                <a:gd name="connsiteX1" fmla="*/ 131729 w 194227"/>
                <a:gd name="connsiteY1" fmla="*/ 44728 h 133947"/>
                <a:gd name="connsiteX2" fmla="*/ 118334 w 194227"/>
                <a:gd name="connsiteY2" fmla="*/ 44728 h 133947"/>
                <a:gd name="connsiteX3" fmla="*/ 109404 w 194227"/>
                <a:gd name="connsiteY3" fmla="*/ 33571 h 133947"/>
                <a:gd name="connsiteX4" fmla="*/ 98242 w 194227"/>
                <a:gd name="connsiteY4" fmla="*/ 33571 h 133947"/>
                <a:gd name="connsiteX5" fmla="*/ 85963 w 194227"/>
                <a:gd name="connsiteY5" fmla="*/ 44728 h 133947"/>
                <a:gd name="connsiteX6" fmla="*/ 79265 w 194227"/>
                <a:gd name="connsiteY6" fmla="*/ 33571 h 133947"/>
                <a:gd name="connsiteX7" fmla="*/ 70336 w 194227"/>
                <a:gd name="connsiteY7" fmla="*/ 22403 h 133947"/>
                <a:gd name="connsiteX8" fmla="*/ 45779 w 194227"/>
                <a:gd name="connsiteY8" fmla="*/ 33571 h 133947"/>
                <a:gd name="connsiteX9" fmla="*/ 20105 w 194227"/>
                <a:gd name="connsiteY9" fmla="*/ 44728 h 133947"/>
                <a:gd name="connsiteX10" fmla="*/ 10058 w 194227"/>
                <a:gd name="connsiteY10" fmla="*/ 33571 h 133947"/>
                <a:gd name="connsiteX11" fmla="*/ 12 w 194227"/>
                <a:gd name="connsiteY11" fmla="*/ 33571 h 133947"/>
                <a:gd name="connsiteX12" fmla="*/ 16755 w 194227"/>
                <a:gd name="connsiteY12" fmla="*/ 89377 h 133947"/>
                <a:gd name="connsiteX13" fmla="*/ 17872 w 194227"/>
                <a:gd name="connsiteY13" fmla="*/ 111701 h 133947"/>
                <a:gd name="connsiteX14" fmla="*/ 50243 w 194227"/>
                <a:gd name="connsiteY14" fmla="*/ 122869 h 133947"/>
                <a:gd name="connsiteX15" fmla="*/ 89312 w 194227"/>
                <a:gd name="connsiteY15" fmla="*/ 134026 h 133947"/>
                <a:gd name="connsiteX16" fmla="*/ 94893 w 194227"/>
                <a:gd name="connsiteY16" fmla="*/ 134026 h 133947"/>
                <a:gd name="connsiteX17" fmla="*/ 109404 w 194227"/>
                <a:gd name="connsiteY17" fmla="*/ 134026 h 133947"/>
                <a:gd name="connsiteX18" fmla="*/ 132846 w 194227"/>
                <a:gd name="connsiteY18" fmla="*/ 134026 h 133947"/>
                <a:gd name="connsiteX19" fmla="*/ 141775 w 194227"/>
                <a:gd name="connsiteY19" fmla="*/ 100545 h 133947"/>
                <a:gd name="connsiteX20" fmla="*/ 130613 w 194227"/>
                <a:gd name="connsiteY20" fmla="*/ 89377 h 133947"/>
                <a:gd name="connsiteX21" fmla="*/ 142891 w 194227"/>
                <a:gd name="connsiteY21" fmla="*/ 67052 h 133947"/>
                <a:gd name="connsiteX22" fmla="*/ 160752 w 194227"/>
                <a:gd name="connsiteY22" fmla="*/ 44728 h 133947"/>
                <a:gd name="connsiteX23" fmla="*/ 166332 w 194227"/>
                <a:gd name="connsiteY23" fmla="*/ 44728 h 133947"/>
                <a:gd name="connsiteX24" fmla="*/ 169682 w 194227"/>
                <a:gd name="connsiteY24" fmla="*/ 44728 h 133947"/>
                <a:gd name="connsiteX25" fmla="*/ 194239 w 194227"/>
                <a:gd name="connsiteY25" fmla="*/ 55896 h 133947"/>
                <a:gd name="connsiteX26" fmla="*/ 189774 w 194227"/>
                <a:gd name="connsiteY26" fmla="*/ 22403 h 133947"/>
                <a:gd name="connsiteX27" fmla="*/ 161867 w 194227"/>
                <a:gd name="connsiteY27" fmla="*/ 78 h 133947"/>
                <a:gd name="connsiteX28" fmla="*/ 148473 w 194227"/>
                <a:gd name="connsiteY28" fmla="*/ 22403 h 13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4227" h="133947">
                  <a:moveTo>
                    <a:pt x="148473" y="33571"/>
                  </a:moveTo>
                  <a:lnTo>
                    <a:pt x="131729" y="44728"/>
                  </a:lnTo>
                  <a:lnTo>
                    <a:pt x="118334" y="44728"/>
                  </a:lnTo>
                  <a:lnTo>
                    <a:pt x="109404" y="33571"/>
                  </a:lnTo>
                  <a:lnTo>
                    <a:pt x="98242" y="33571"/>
                  </a:lnTo>
                  <a:lnTo>
                    <a:pt x="85963" y="44728"/>
                  </a:lnTo>
                  <a:lnTo>
                    <a:pt x="79265" y="33571"/>
                  </a:lnTo>
                  <a:lnTo>
                    <a:pt x="70336" y="22403"/>
                  </a:lnTo>
                  <a:lnTo>
                    <a:pt x="45779" y="33571"/>
                  </a:lnTo>
                  <a:lnTo>
                    <a:pt x="20105" y="44728"/>
                  </a:lnTo>
                  <a:lnTo>
                    <a:pt x="10058" y="33571"/>
                  </a:lnTo>
                  <a:lnTo>
                    <a:pt x="12" y="33571"/>
                  </a:lnTo>
                  <a:lnTo>
                    <a:pt x="16755" y="89377"/>
                  </a:lnTo>
                  <a:lnTo>
                    <a:pt x="17872" y="111701"/>
                  </a:lnTo>
                  <a:lnTo>
                    <a:pt x="50243" y="122869"/>
                  </a:lnTo>
                  <a:lnTo>
                    <a:pt x="89312" y="134026"/>
                  </a:lnTo>
                  <a:lnTo>
                    <a:pt x="94893" y="134026"/>
                  </a:lnTo>
                  <a:lnTo>
                    <a:pt x="109404" y="134026"/>
                  </a:lnTo>
                  <a:lnTo>
                    <a:pt x="132846" y="134026"/>
                  </a:lnTo>
                  <a:lnTo>
                    <a:pt x="141775" y="100545"/>
                  </a:lnTo>
                  <a:lnTo>
                    <a:pt x="130613" y="89377"/>
                  </a:lnTo>
                  <a:lnTo>
                    <a:pt x="142891" y="67052"/>
                  </a:lnTo>
                  <a:lnTo>
                    <a:pt x="160752" y="44728"/>
                  </a:lnTo>
                  <a:lnTo>
                    <a:pt x="166332" y="44728"/>
                  </a:lnTo>
                  <a:lnTo>
                    <a:pt x="169682" y="44728"/>
                  </a:lnTo>
                  <a:lnTo>
                    <a:pt x="194239" y="55896"/>
                  </a:lnTo>
                  <a:lnTo>
                    <a:pt x="189774" y="22403"/>
                  </a:lnTo>
                  <a:lnTo>
                    <a:pt x="161867" y="78"/>
                  </a:lnTo>
                  <a:lnTo>
                    <a:pt x="148473" y="22403"/>
                  </a:lnTo>
                  <a:close/>
                </a:path>
              </a:pathLst>
            </a:custGeom>
            <a:solidFill>
              <a:srgbClr val="FFDF99"/>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5" name="Полилиния: фигура 150">
              <a:extLst>
                <a:ext uri="{FF2B5EF4-FFF2-40B4-BE49-F238E27FC236}">
                  <a16:creationId xmlns:a16="http://schemas.microsoft.com/office/drawing/2014/main" id="{2F4014E9-52FF-4CB5-9348-A6E036F70061}"/>
                </a:ext>
              </a:extLst>
            </p:cNvPr>
            <p:cNvSpPr/>
            <p:nvPr/>
          </p:nvSpPr>
          <p:spPr>
            <a:xfrm>
              <a:off x="10126308" y="5520492"/>
              <a:ext cx="956197" cy="1044614"/>
            </a:xfrm>
            <a:custGeom>
              <a:avLst/>
              <a:gdLst>
                <a:gd name="connsiteX0" fmla="*/ 77033 w 101578"/>
                <a:gd name="connsiteY0" fmla="*/ 22403 h 111622"/>
                <a:gd name="connsiteX1" fmla="*/ 68103 w 101578"/>
                <a:gd name="connsiteY1" fmla="*/ 11247 h 111622"/>
                <a:gd name="connsiteX2" fmla="*/ 53593 w 101578"/>
                <a:gd name="connsiteY2" fmla="*/ 11247 h 111622"/>
                <a:gd name="connsiteX3" fmla="*/ 50243 w 101578"/>
                <a:gd name="connsiteY3" fmla="*/ 79 h 111622"/>
                <a:gd name="connsiteX4" fmla="*/ 44663 w 101578"/>
                <a:gd name="connsiteY4" fmla="*/ 79 h 111622"/>
                <a:gd name="connsiteX5" fmla="*/ 26802 w 101578"/>
                <a:gd name="connsiteY5" fmla="*/ 22403 h 111622"/>
                <a:gd name="connsiteX6" fmla="*/ 14524 w 101578"/>
                <a:gd name="connsiteY6" fmla="*/ 44728 h 111622"/>
                <a:gd name="connsiteX7" fmla="*/ 25687 w 101578"/>
                <a:gd name="connsiteY7" fmla="*/ 55896 h 111622"/>
                <a:gd name="connsiteX8" fmla="*/ 16757 w 101578"/>
                <a:gd name="connsiteY8" fmla="*/ 89377 h 111622"/>
                <a:gd name="connsiteX9" fmla="*/ 13 w 101578"/>
                <a:gd name="connsiteY9" fmla="*/ 100545 h 111622"/>
                <a:gd name="connsiteX10" fmla="*/ 35732 w 101578"/>
                <a:gd name="connsiteY10" fmla="*/ 111702 h 111622"/>
                <a:gd name="connsiteX11" fmla="*/ 71452 w 101578"/>
                <a:gd name="connsiteY11" fmla="*/ 100545 h 111622"/>
                <a:gd name="connsiteX12" fmla="*/ 71452 w 101578"/>
                <a:gd name="connsiteY12" fmla="*/ 100545 h 111622"/>
                <a:gd name="connsiteX13" fmla="*/ 75917 w 101578"/>
                <a:gd name="connsiteY13" fmla="*/ 89377 h 111622"/>
                <a:gd name="connsiteX14" fmla="*/ 78150 w 101578"/>
                <a:gd name="connsiteY14" fmla="*/ 89377 h 111622"/>
                <a:gd name="connsiteX15" fmla="*/ 101591 w 101578"/>
                <a:gd name="connsiteY15" fmla="*/ 44728 h 111622"/>
                <a:gd name="connsiteX16" fmla="*/ 77033 w 101578"/>
                <a:gd name="connsiteY16" fmla="*/ 22403 h 111622"/>
                <a:gd name="connsiteX0" fmla="*/ 77020 w 101578"/>
                <a:gd name="connsiteY0" fmla="*/ 22324 h 111623"/>
                <a:gd name="connsiteX1" fmla="*/ 68090 w 101578"/>
                <a:gd name="connsiteY1" fmla="*/ 11168 h 111623"/>
                <a:gd name="connsiteX2" fmla="*/ 80464 w 101578"/>
                <a:gd name="connsiteY2" fmla="*/ 8935 h 111623"/>
                <a:gd name="connsiteX3" fmla="*/ 50230 w 101578"/>
                <a:gd name="connsiteY3" fmla="*/ 0 h 111623"/>
                <a:gd name="connsiteX4" fmla="*/ 44650 w 101578"/>
                <a:gd name="connsiteY4" fmla="*/ 0 h 111623"/>
                <a:gd name="connsiteX5" fmla="*/ 26789 w 101578"/>
                <a:gd name="connsiteY5" fmla="*/ 22324 h 111623"/>
                <a:gd name="connsiteX6" fmla="*/ 14511 w 101578"/>
                <a:gd name="connsiteY6" fmla="*/ 44649 h 111623"/>
                <a:gd name="connsiteX7" fmla="*/ 25674 w 101578"/>
                <a:gd name="connsiteY7" fmla="*/ 55817 h 111623"/>
                <a:gd name="connsiteX8" fmla="*/ 16744 w 101578"/>
                <a:gd name="connsiteY8" fmla="*/ 89298 h 111623"/>
                <a:gd name="connsiteX9" fmla="*/ 0 w 101578"/>
                <a:gd name="connsiteY9" fmla="*/ 100466 h 111623"/>
                <a:gd name="connsiteX10" fmla="*/ 35719 w 101578"/>
                <a:gd name="connsiteY10" fmla="*/ 111623 h 111623"/>
                <a:gd name="connsiteX11" fmla="*/ 71439 w 101578"/>
                <a:gd name="connsiteY11" fmla="*/ 100466 h 111623"/>
                <a:gd name="connsiteX12" fmla="*/ 71439 w 101578"/>
                <a:gd name="connsiteY12" fmla="*/ 100466 h 111623"/>
                <a:gd name="connsiteX13" fmla="*/ 75904 w 101578"/>
                <a:gd name="connsiteY13" fmla="*/ 89298 h 111623"/>
                <a:gd name="connsiteX14" fmla="*/ 78137 w 101578"/>
                <a:gd name="connsiteY14" fmla="*/ 89298 h 111623"/>
                <a:gd name="connsiteX15" fmla="*/ 101578 w 101578"/>
                <a:gd name="connsiteY15" fmla="*/ 44649 h 111623"/>
                <a:gd name="connsiteX16" fmla="*/ 77020 w 101578"/>
                <a:gd name="connsiteY16" fmla="*/ 22324 h 111623"/>
                <a:gd name="connsiteX0" fmla="*/ 77020 w 101578"/>
                <a:gd name="connsiteY0" fmla="*/ 22324 h 111623"/>
                <a:gd name="connsiteX1" fmla="*/ 68090 w 101578"/>
                <a:gd name="connsiteY1" fmla="*/ 11168 h 111623"/>
                <a:gd name="connsiteX2" fmla="*/ 80464 w 101578"/>
                <a:gd name="connsiteY2" fmla="*/ 8935 h 111623"/>
                <a:gd name="connsiteX3" fmla="*/ 50230 w 101578"/>
                <a:gd name="connsiteY3" fmla="*/ 0 h 111623"/>
                <a:gd name="connsiteX4" fmla="*/ 44650 w 101578"/>
                <a:gd name="connsiteY4" fmla="*/ 0 h 111623"/>
                <a:gd name="connsiteX5" fmla="*/ 26789 w 101578"/>
                <a:gd name="connsiteY5" fmla="*/ 22324 h 111623"/>
                <a:gd name="connsiteX6" fmla="*/ 14511 w 101578"/>
                <a:gd name="connsiteY6" fmla="*/ 44649 h 111623"/>
                <a:gd name="connsiteX7" fmla="*/ 25674 w 101578"/>
                <a:gd name="connsiteY7" fmla="*/ 55817 h 111623"/>
                <a:gd name="connsiteX8" fmla="*/ 16744 w 101578"/>
                <a:gd name="connsiteY8" fmla="*/ 89298 h 111623"/>
                <a:gd name="connsiteX9" fmla="*/ 0 w 101578"/>
                <a:gd name="connsiteY9" fmla="*/ 100466 h 111623"/>
                <a:gd name="connsiteX10" fmla="*/ 35719 w 101578"/>
                <a:gd name="connsiteY10" fmla="*/ 111623 h 111623"/>
                <a:gd name="connsiteX11" fmla="*/ 71439 w 101578"/>
                <a:gd name="connsiteY11" fmla="*/ 100466 h 111623"/>
                <a:gd name="connsiteX12" fmla="*/ 71439 w 101578"/>
                <a:gd name="connsiteY12" fmla="*/ 100466 h 111623"/>
                <a:gd name="connsiteX13" fmla="*/ 75904 w 101578"/>
                <a:gd name="connsiteY13" fmla="*/ 89298 h 111623"/>
                <a:gd name="connsiteX14" fmla="*/ 78137 w 101578"/>
                <a:gd name="connsiteY14" fmla="*/ 89298 h 111623"/>
                <a:gd name="connsiteX15" fmla="*/ 101578 w 101578"/>
                <a:gd name="connsiteY15" fmla="*/ 44649 h 111623"/>
                <a:gd name="connsiteX16" fmla="*/ 90071 w 101578"/>
                <a:gd name="connsiteY16" fmla="*/ 33718 h 111623"/>
                <a:gd name="connsiteX17" fmla="*/ 77020 w 101578"/>
                <a:gd name="connsiteY17" fmla="*/ 22324 h 111623"/>
                <a:gd name="connsiteX0" fmla="*/ 77020 w 101833"/>
                <a:gd name="connsiteY0" fmla="*/ 22324 h 111623"/>
                <a:gd name="connsiteX1" fmla="*/ 68090 w 101833"/>
                <a:gd name="connsiteY1" fmla="*/ 11168 h 111623"/>
                <a:gd name="connsiteX2" fmla="*/ 80464 w 101833"/>
                <a:gd name="connsiteY2" fmla="*/ 8935 h 111623"/>
                <a:gd name="connsiteX3" fmla="*/ 50230 w 101833"/>
                <a:gd name="connsiteY3" fmla="*/ 0 h 111623"/>
                <a:gd name="connsiteX4" fmla="*/ 44650 w 101833"/>
                <a:gd name="connsiteY4" fmla="*/ 0 h 111623"/>
                <a:gd name="connsiteX5" fmla="*/ 26789 w 101833"/>
                <a:gd name="connsiteY5" fmla="*/ 22324 h 111623"/>
                <a:gd name="connsiteX6" fmla="*/ 14511 w 101833"/>
                <a:gd name="connsiteY6" fmla="*/ 44649 h 111623"/>
                <a:gd name="connsiteX7" fmla="*/ 25674 w 101833"/>
                <a:gd name="connsiteY7" fmla="*/ 55817 h 111623"/>
                <a:gd name="connsiteX8" fmla="*/ 16744 w 101833"/>
                <a:gd name="connsiteY8" fmla="*/ 89298 h 111623"/>
                <a:gd name="connsiteX9" fmla="*/ 0 w 101833"/>
                <a:gd name="connsiteY9" fmla="*/ 100466 h 111623"/>
                <a:gd name="connsiteX10" fmla="*/ 35719 w 101833"/>
                <a:gd name="connsiteY10" fmla="*/ 111623 h 111623"/>
                <a:gd name="connsiteX11" fmla="*/ 71439 w 101833"/>
                <a:gd name="connsiteY11" fmla="*/ 100466 h 111623"/>
                <a:gd name="connsiteX12" fmla="*/ 71439 w 101833"/>
                <a:gd name="connsiteY12" fmla="*/ 100466 h 111623"/>
                <a:gd name="connsiteX13" fmla="*/ 75904 w 101833"/>
                <a:gd name="connsiteY13" fmla="*/ 89298 h 111623"/>
                <a:gd name="connsiteX14" fmla="*/ 78137 w 101833"/>
                <a:gd name="connsiteY14" fmla="*/ 89298 h 111623"/>
                <a:gd name="connsiteX15" fmla="*/ 101578 w 101833"/>
                <a:gd name="connsiteY15" fmla="*/ 44649 h 111623"/>
                <a:gd name="connsiteX16" fmla="*/ 101833 w 101833"/>
                <a:gd name="connsiteY16" fmla="*/ 33160 h 111623"/>
                <a:gd name="connsiteX17" fmla="*/ 77020 w 101833"/>
                <a:gd name="connsiteY17" fmla="*/ 22324 h 111623"/>
                <a:gd name="connsiteX0" fmla="*/ 77020 w 101833"/>
                <a:gd name="connsiteY0" fmla="*/ 22324 h 111623"/>
                <a:gd name="connsiteX1" fmla="*/ 68090 w 101833"/>
                <a:gd name="connsiteY1" fmla="*/ 11168 h 111623"/>
                <a:gd name="connsiteX2" fmla="*/ 80464 w 101833"/>
                <a:gd name="connsiteY2" fmla="*/ 8935 h 111623"/>
                <a:gd name="connsiteX3" fmla="*/ 50230 w 101833"/>
                <a:gd name="connsiteY3" fmla="*/ 0 h 111623"/>
                <a:gd name="connsiteX4" fmla="*/ 44650 w 101833"/>
                <a:gd name="connsiteY4" fmla="*/ 0 h 111623"/>
                <a:gd name="connsiteX5" fmla="*/ 26789 w 101833"/>
                <a:gd name="connsiteY5" fmla="*/ 22324 h 111623"/>
                <a:gd name="connsiteX6" fmla="*/ 14511 w 101833"/>
                <a:gd name="connsiteY6" fmla="*/ 44649 h 111623"/>
                <a:gd name="connsiteX7" fmla="*/ 25674 w 101833"/>
                <a:gd name="connsiteY7" fmla="*/ 55817 h 111623"/>
                <a:gd name="connsiteX8" fmla="*/ 16744 w 101833"/>
                <a:gd name="connsiteY8" fmla="*/ 89298 h 111623"/>
                <a:gd name="connsiteX9" fmla="*/ 8297 w 101833"/>
                <a:gd name="connsiteY9" fmla="*/ 94018 h 111623"/>
                <a:gd name="connsiteX10" fmla="*/ 0 w 101833"/>
                <a:gd name="connsiteY10" fmla="*/ 100466 h 111623"/>
                <a:gd name="connsiteX11" fmla="*/ 35719 w 101833"/>
                <a:gd name="connsiteY11" fmla="*/ 111623 h 111623"/>
                <a:gd name="connsiteX12" fmla="*/ 71439 w 101833"/>
                <a:gd name="connsiteY12" fmla="*/ 100466 h 111623"/>
                <a:gd name="connsiteX13" fmla="*/ 71439 w 101833"/>
                <a:gd name="connsiteY13" fmla="*/ 100466 h 111623"/>
                <a:gd name="connsiteX14" fmla="*/ 75904 w 101833"/>
                <a:gd name="connsiteY14" fmla="*/ 89298 h 111623"/>
                <a:gd name="connsiteX15" fmla="*/ 78137 w 101833"/>
                <a:gd name="connsiteY15" fmla="*/ 89298 h 111623"/>
                <a:gd name="connsiteX16" fmla="*/ 101578 w 101833"/>
                <a:gd name="connsiteY16" fmla="*/ 44649 h 111623"/>
                <a:gd name="connsiteX17" fmla="*/ 101833 w 101833"/>
                <a:gd name="connsiteY17" fmla="*/ 33160 h 111623"/>
                <a:gd name="connsiteX18" fmla="*/ 77020 w 101833"/>
                <a:gd name="connsiteY18" fmla="*/ 22324 h 111623"/>
                <a:gd name="connsiteX0" fmla="*/ 77684 w 102497"/>
                <a:gd name="connsiteY0" fmla="*/ 22324 h 111623"/>
                <a:gd name="connsiteX1" fmla="*/ 68754 w 102497"/>
                <a:gd name="connsiteY1" fmla="*/ 11168 h 111623"/>
                <a:gd name="connsiteX2" fmla="*/ 81128 w 102497"/>
                <a:gd name="connsiteY2" fmla="*/ 8935 h 111623"/>
                <a:gd name="connsiteX3" fmla="*/ 50894 w 102497"/>
                <a:gd name="connsiteY3" fmla="*/ 0 h 111623"/>
                <a:gd name="connsiteX4" fmla="*/ 45314 w 102497"/>
                <a:gd name="connsiteY4" fmla="*/ 0 h 111623"/>
                <a:gd name="connsiteX5" fmla="*/ 27453 w 102497"/>
                <a:gd name="connsiteY5" fmla="*/ 22324 h 111623"/>
                <a:gd name="connsiteX6" fmla="*/ 15175 w 102497"/>
                <a:gd name="connsiteY6" fmla="*/ 44649 h 111623"/>
                <a:gd name="connsiteX7" fmla="*/ 26338 w 102497"/>
                <a:gd name="connsiteY7" fmla="*/ 55817 h 111623"/>
                <a:gd name="connsiteX8" fmla="*/ 17408 w 102497"/>
                <a:gd name="connsiteY8" fmla="*/ 89298 h 111623"/>
                <a:gd name="connsiteX9" fmla="*/ 0 w 102497"/>
                <a:gd name="connsiteY9" fmla="*/ 87876 h 111623"/>
                <a:gd name="connsiteX10" fmla="*/ 664 w 102497"/>
                <a:gd name="connsiteY10" fmla="*/ 100466 h 111623"/>
                <a:gd name="connsiteX11" fmla="*/ 36383 w 102497"/>
                <a:gd name="connsiteY11" fmla="*/ 111623 h 111623"/>
                <a:gd name="connsiteX12" fmla="*/ 72103 w 102497"/>
                <a:gd name="connsiteY12" fmla="*/ 100466 h 111623"/>
                <a:gd name="connsiteX13" fmla="*/ 72103 w 102497"/>
                <a:gd name="connsiteY13" fmla="*/ 100466 h 111623"/>
                <a:gd name="connsiteX14" fmla="*/ 76568 w 102497"/>
                <a:gd name="connsiteY14" fmla="*/ 89298 h 111623"/>
                <a:gd name="connsiteX15" fmla="*/ 78801 w 102497"/>
                <a:gd name="connsiteY15" fmla="*/ 89298 h 111623"/>
                <a:gd name="connsiteX16" fmla="*/ 102242 w 102497"/>
                <a:gd name="connsiteY16" fmla="*/ 44649 h 111623"/>
                <a:gd name="connsiteX17" fmla="*/ 102497 w 102497"/>
                <a:gd name="connsiteY17" fmla="*/ 33160 h 111623"/>
                <a:gd name="connsiteX18" fmla="*/ 77684 w 102497"/>
                <a:gd name="connsiteY18" fmla="*/ 22324 h 11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497" h="111623">
                  <a:moveTo>
                    <a:pt x="77684" y="22324"/>
                  </a:moveTo>
                  <a:lnTo>
                    <a:pt x="68754" y="11168"/>
                  </a:lnTo>
                  <a:lnTo>
                    <a:pt x="81128" y="8935"/>
                  </a:lnTo>
                  <a:lnTo>
                    <a:pt x="50894" y="0"/>
                  </a:lnTo>
                  <a:lnTo>
                    <a:pt x="45314" y="0"/>
                  </a:lnTo>
                  <a:lnTo>
                    <a:pt x="27453" y="22324"/>
                  </a:lnTo>
                  <a:lnTo>
                    <a:pt x="15175" y="44649"/>
                  </a:lnTo>
                  <a:lnTo>
                    <a:pt x="26338" y="55817"/>
                  </a:lnTo>
                  <a:lnTo>
                    <a:pt x="17408" y="89298"/>
                  </a:lnTo>
                  <a:lnTo>
                    <a:pt x="0" y="87876"/>
                  </a:lnTo>
                  <a:cubicBezTo>
                    <a:pt x="221" y="92073"/>
                    <a:pt x="443" y="96269"/>
                    <a:pt x="664" y="100466"/>
                  </a:cubicBezTo>
                  <a:lnTo>
                    <a:pt x="36383" y="111623"/>
                  </a:lnTo>
                  <a:lnTo>
                    <a:pt x="72103" y="100466"/>
                  </a:lnTo>
                  <a:lnTo>
                    <a:pt x="72103" y="100466"/>
                  </a:lnTo>
                  <a:lnTo>
                    <a:pt x="76568" y="89298"/>
                  </a:lnTo>
                  <a:lnTo>
                    <a:pt x="78801" y="89298"/>
                  </a:lnTo>
                  <a:lnTo>
                    <a:pt x="102242" y="44649"/>
                  </a:lnTo>
                  <a:lnTo>
                    <a:pt x="102497" y="33160"/>
                  </a:lnTo>
                  <a:lnTo>
                    <a:pt x="77684" y="22324"/>
                  </a:lnTo>
                  <a:close/>
                </a:path>
              </a:pathLst>
            </a:custGeom>
            <a:solidFill>
              <a:srgbClr val="FFF0CD"/>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6" name="Полилиния: фигура 152">
              <a:extLst>
                <a:ext uri="{FF2B5EF4-FFF2-40B4-BE49-F238E27FC236}">
                  <a16:creationId xmlns:a16="http://schemas.microsoft.com/office/drawing/2014/main" id="{A8854489-2E2D-4642-9764-23A3B1D2FDD4}"/>
                </a:ext>
              </a:extLst>
            </p:cNvPr>
            <p:cNvSpPr/>
            <p:nvPr/>
          </p:nvSpPr>
          <p:spPr>
            <a:xfrm>
              <a:off x="10226111" y="4684060"/>
              <a:ext cx="3092794" cy="5327579"/>
            </a:xfrm>
            <a:custGeom>
              <a:avLst/>
              <a:gdLst>
                <a:gd name="connsiteX0" fmla="*/ 331538 w 331523"/>
                <a:gd name="connsiteY0" fmla="*/ 111704 h 569281"/>
                <a:gd name="connsiteX1" fmla="*/ 308098 w 331523"/>
                <a:gd name="connsiteY1" fmla="*/ 78223 h 569281"/>
                <a:gd name="connsiteX2" fmla="*/ 274610 w 331523"/>
                <a:gd name="connsiteY2" fmla="*/ 22406 h 569281"/>
                <a:gd name="connsiteX3" fmla="*/ 256751 w 331523"/>
                <a:gd name="connsiteY3" fmla="*/ 11238 h 569281"/>
                <a:gd name="connsiteX4" fmla="*/ 248936 w 331523"/>
                <a:gd name="connsiteY4" fmla="*/ 81 h 569281"/>
                <a:gd name="connsiteX5" fmla="*/ 228844 w 331523"/>
                <a:gd name="connsiteY5" fmla="*/ 11238 h 569281"/>
                <a:gd name="connsiteX6" fmla="*/ 197590 w 331523"/>
                <a:gd name="connsiteY6" fmla="*/ 33562 h 569281"/>
                <a:gd name="connsiteX7" fmla="*/ 181962 w 331523"/>
                <a:gd name="connsiteY7" fmla="*/ 22406 h 569281"/>
                <a:gd name="connsiteX8" fmla="*/ 165219 w 331523"/>
                <a:gd name="connsiteY8" fmla="*/ 33562 h 569281"/>
                <a:gd name="connsiteX9" fmla="*/ 171916 w 331523"/>
                <a:gd name="connsiteY9" fmla="*/ 33562 h 569281"/>
                <a:gd name="connsiteX10" fmla="*/ 169684 w 331523"/>
                <a:gd name="connsiteY10" fmla="*/ 55898 h 569281"/>
                <a:gd name="connsiteX11" fmla="*/ 148475 w 331523"/>
                <a:gd name="connsiteY11" fmla="*/ 55898 h 569281"/>
                <a:gd name="connsiteX12" fmla="*/ 131731 w 331523"/>
                <a:gd name="connsiteY12" fmla="*/ 55898 h 569281"/>
                <a:gd name="connsiteX13" fmla="*/ 148475 w 331523"/>
                <a:gd name="connsiteY13" fmla="*/ 67055 h 569281"/>
                <a:gd name="connsiteX14" fmla="*/ 142893 w 331523"/>
                <a:gd name="connsiteY14" fmla="*/ 100547 h 569281"/>
                <a:gd name="connsiteX15" fmla="*/ 148475 w 331523"/>
                <a:gd name="connsiteY15" fmla="*/ 100547 h 569281"/>
                <a:gd name="connsiteX16" fmla="*/ 150707 w 331523"/>
                <a:gd name="connsiteY16" fmla="*/ 111704 h 569281"/>
                <a:gd name="connsiteX17" fmla="*/ 151823 w 331523"/>
                <a:gd name="connsiteY17" fmla="*/ 122872 h 569281"/>
                <a:gd name="connsiteX18" fmla="*/ 167451 w 331523"/>
                <a:gd name="connsiteY18" fmla="*/ 134028 h 569281"/>
                <a:gd name="connsiteX19" fmla="*/ 181962 w 331523"/>
                <a:gd name="connsiteY19" fmla="*/ 134028 h 569281"/>
                <a:gd name="connsiteX20" fmla="*/ 178614 w 331523"/>
                <a:gd name="connsiteY20" fmla="*/ 145196 h 569281"/>
                <a:gd name="connsiteX21" fmla="*/ 177497 w 331523"/>
                <a:gd name="connsiteY21" fmla="*/ 156353 h 569281"/>
                <a:gd name="connsiteX22" fmla="*/ 196473 w 331523"/>
                <a:gd name="connsiteY22" fmla="*/ 156353 h 569281"/>
                <a:gd name="connsiteX23" fmla="*/ 215450 w 331523"/>
                <a:gd name="connsiteY23" fmla="*/ 156353 h 569281"/>
                <a:gd name="connsiteX24" fmla="*/ 221030 w 331523"/>
                <a:gd name="connsiteY24" fmla="*/ 178678 h 569281"/>
                <a:gd name="connsiteX25" fmla="*/ 217682 w 331523"/>
                <a:gd name="connsiteY25" fmla="*/ 201002 h 569281"/>
                <a:gd name="connsiteX26" fmla="*/ 193125 w 331523"/>
                <a:gd name="connsiteY26" fmla="*/ 212170 h 569281"/>
                <a:gd name="connsiteX27" fmla="*/ 165219 w 331523"/>
                <a:gd name="connsiteY27" fmla="*/ 223327 h 569281"/>
                <a:gd name="connsiteX28" fmla="*/ 146242 w 331523"/>
                <a:gd name="connsiteY28" fmla="*/ 256819 h 569281"/>
                <a:gd name="connsiteX29" fmla="*/ 135080 w 331523"/>
                <a:gd name="connsiteY29" fmla="*/ 279144 h 569281"/>
                <a:gd name="connsiteX30" fmla="*/ 117220 w 331523"/>
                <a:gd name="connsiteY30" fmla="*/ 279144 h 569281"/>
                <a:gd name="connsiteX31" fmla="*/ 100476 w 331523"/>
                <a:gd name="connsiteY31" fmla="*/ 279144 h 569281"/>
                <a:gd name="connsiteX32" fmla="*/ 94895 w 331523"/>
                <a:gd name="connsiteY32" fmla="*/ 279144 h 569281"/>
                <a:gd name="connsiteX33" fmla="*/ 90430 w 331523"/>
                <a:gd name="connsiteY33" fmla="*/ 290300 h 569281"/>
                <a:gd name="connsiteX34" fmla="*/ 78152 w 331523"/>
                <a:gd name="connsiteY34" fmla="*/ 279144 h 569281"/>
                <a:gd name="connsiteX35" fmla="*/ 53594 w 331523"/>
                <a:gd name="connsiteY35" fmla="*/ 279144 h 569281"/>
                <a:gd name="connsiteX36" fmla="*/ 30152 w 331523"/>
                <a:gd name="connsiteY36" fmla="*/ 290300 h 569281"/>
                <a:gd name="connsiteX37" fmla="*/ 16758 w 331523"/>
                <a:gd name="connsiteY37" fmla="*/ 301468 h 569281"/>
                <a:gd name="connsiteX38" fmla="*/ 15 w 331523"/>
                <a:gd name="connsiteY38" fmla="*/ 323793 h 569281"/>
                <a:gd name="connsiteX39" fmla="*/ 22339 w 331523"/>
                <a:gd name="connsiteY39" fmla="*/ 379599 h 569281"/>
                <a:gd name="connsiteX40" fmla="*/ 51361 w 331523"/>
                <a:gd name="connsiteY40" fmla="*/ 424248 h 569281"/>
                <a:gd name="connsiteX41" fmla="*/ 59175 w 331523"/>
                <a:gd name="connsiteY41" fmla="*/ 502390 h 569281"/>
                <a:gd name="connsiteX42" fmla="*/ 83732 w 331523"/>
                <a:gd name="connsiteY42" fmla="*/ 569363 h 569281"/>
                <a:gd name="connsiteX43" fmla="*/ 110522 w 331523"/>
                <a:gd name="connsiteY43" fmla="*/ 569363 h 569281"/>
                <a:gd name="connsiteX44" fmla="*/ 139545 w 331523"/>
                <a:gd name="connsiteY44" fmla="*/ 558207 h 569281"/>
                <a:gd name="connsiteX45" fmla="*/ 177497 w 331523"/>
                <a:gd name="connsiteY45" fmla="*/ 558207 h 569281"/>
                <a:gd name="connsiteX46" fmla="*/ 209868 w 331523"/>
                <a:gd name="connsiteY46" fmla="*/ 535882 h 569281"/>
                <a:gd name="connsiteX47" fmla="*/ 209868 w 331523"/>
                <a:gd name="connsiteY47" fmla="*/ 435416 h 569281"/>
                <a:gd name="connsiteX48" fmla="*/ 221030 w 331523"/>
                <a:gd name="connsiteY48" fmla="*/ 334950 h 569281"/>
                <a:gd name="connsiteX49" fmla="*/ 284657 w 331523"/>
                <a:gd name="connsiteY49" fmla="*/ 279144 h 569281"/>
                <a:gd name="connsiteX50" fmla="*/ 312563 w 331523"/>
                <a:gd name="connsiteY50" fmla="*/ 267976 h 569281"/>
                <a:gd name="connsiteX51" fmla="*/ 308098 w 331523"/>
                <a:gd name="connsiteY51" fmla="*/ 256819 h 569281"/>
                <a:gd name="connsiteX52" fmla="*/ 295819 w 331523"/>
                <a:gd name="connsiteY52" fmla="*/ 256819 h 569281"/>
                <a:gd name="connsiteX53" fmla="*/ 292470 w 331523"/>
                <a:gd name="connsiteY53" fmla="*/ 256819 h 569281"/>
                <a:gd name="connsiteX54" fmla="*/ 296935 w 331523"/>
                <a:gd name="connsiteY54" fmla="*/ 223327 h 569281"/>
                <a:gd name="connsiteX55" fmla="*/ 301400 w 331523"/>
                <a:gd name="connsiteY55" fmla="*/ 189846 h 569281"/>
                <a:gd name="connsiteX56" fmla="*/ 284657 w 331523"/>
                <a:gd name="connsiteY56" fmla="*/ 134028 h 569281"/>
                <a:gd name="connsiteX57" fmla="*/ 331538 w 331523"/>
                <a:gd name="connsiteY57" fmla="*/ 111704 h 5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31523" h="569281">
                  <a:moveTo>
                    <a:pt x="331538" y="111704"/>
                  </a:moveTo>
                  <a:lnTo>
                    <a:pt x="308098" y="78223"/>
                  </a:lnTo>
                  <a:lnTo>
                    <a:pt x="274610" y="22406"/>
                  </a:lnTo>
                  <a:lnTo>
                    <a:pt x="256751" y="11238"/>
                  </a:lnTo>
                  <a:lnTo>
                    <a:pt x="248936" y="81"/>
                  </a:lnTo>
                  <a:lnTo>
                    <a:pt x="228844" y="11238"/>
                  </a:lnTo>
                  <a:lnTo>
                    <a:pt x="197590" y="33562"/>
                  </a:lnTo>
                  <a:lnTo>
                    <a:pt x="181962" y="22406"/>
                  </a:lnTo>
                  <a:lnTo>
                    <a:pt x="165219" y="33562"/>
                  </a:lnTo>
                  <a:lnTo>
                    <a:pt x="171916" y="33562"/>
                  </a:lnTo>
                  <a:lnTo>
                    <a:pt x="169684" y="55898"/>
                  </a:lnTo>
                  <a:lnTo>
                    <a:pt x="148475" y="55898"/>
                  </a:lnTo>
                  <a:lnTo>
                    <a:pt x="131731" y="55898"/>
                  </a:lnTo>
                  <a:lnTo>
                    <a:pt x="148475" y="67055"/>
                  </a:lnTo>
                  <a:lnTo>
                    <a:pt x="142893" y="100547"/>
                  </a:lnTo>
                  <a:lnTo>
                    <a:pt x="148475" y="100547"/>
                  </a:lnTo>
                  <a:lnTo>
                    <a:pt x="150707" y="111704"/>
                  </a:lnTo>
                  <a:lnTo>
                    <a:pt x="151823" y="122872"/>
                  </a:lnTo>
                  <a:lnTo>
                    <a:pt x="167451" y="134028"/>
                  </a:lnTo>
                  <a:lnTo>
                    <a:pt x="181962" y="134028"/>
                  </a:lnTo>
                  <a:lnTo>
                    <a:pt x="178614" y="145196"/>
                  </a:lnTo>
                  <a:lnTo>
                    <a:pt x="177497" y="156353"/>
                  </a:lnTo>
                  <a:lnTo>
                    <a:pt x="196473" y="156353"/>
                  </a:lnTo>
                  <a:lnTo>
                    <a:pt x="215450" y="156353"/>
                  </a:lnTo>
                  <a:lnTo>
                    <a:pt x="221030" y="178678"/>
                  </a:lnTo>
                  <a:lnTo>
                    <a:pt x="217682" y="201002"/>
                  </a:lnTo>
                  <a:lnTo>
                    <a:pt x="193125" y="212170"/>
                  </a:lnTo>
                  <a:lnTo>
                    <a:pt x="165219" y="223327"/>
                  </a:lnTo>
                  <a:lnTo>
                    <a:pt x="146242" y="256819"/>
                  </a:lnTo>
                  <a:lnTo>
                    <a:pt x="135080" y="279144"/>
                  </a:lnTo>
                  <a:lnTo>
                    <a:pt x="117220" y="279144"/>
                  </a:lnTo>
                  <a:lnTo>
                    <a:pt x="100476" y="279144"/>
                  </a:lnTo>
                  <a:lnTo>
                    <a:pt x="94895" y="279144"/>
                  </a:lnTo>
                  <a:lnTo>
                    <a:pt x="90430" y="290300"/>
                  </a:lnTo>
                  <a:lnTo>
                    <a:pt x="78152" y="279144"/>
                  </a:lnTo>
                  <a:lnTo>
                    <a:pt x="53594" y="279144"/>
                  </a:lnTo>
                  <a:lnTo>
                    <a:pt x="30152" y="290300"/>
                  </a:lnTo>
                  <a:lnTo>
                    <a:pt x="16758" y="301468"/>
                  </a:lnTo>
                  <a:lnTo>
                    <a:pt x="15" y="323793"/>
                  </a:lnTo>
                  <a:lnTo>
                    <a:pt x="22339" y="379599"/>
                  </a:lnTo>
                  <a:lnTo>
                    <a:pt x="51361" y="424248"/>
                  </a:lnTo>
                  <a:lnTo>
                    <a:pt x="59175" y="502390"/>
                  </a:lnTo>
                  <a:lnTo>
                    <a:pt x="83732" y="569363"/>
                  </a:lnTo>
                  <a:lnTo>
                    <a:pt x="110522" y="569363"/>
                  </a:lnTo>
                  <a:lnTo>
                    <a:pt x="139545" y="558207"/>
                  </a:lnTo>
                  <a:lnTo>
                    <a:pt x="177497" y="558207"/>
                  </a:lnTo>
                  <a:lnTo>
                    <a:pt x="209868" y="535882"/>
                  </a:lnTo>
                  <a:lnTo>
                    <a:pt x="209868" y="435416"/>
                  </a:lnTo>
                  <a:lnTo>
                    <a:pt x="221030" y="334950"/>
                  </a:lnTo>
                  <a:lnTo>
                    <a:pt x="284657" y="279144"/>
                  </a:lnTo>
                  <a:lnTo>
                    <a:pt x="312563" y="267976"/>
                  </a:lnTo>
                  <a:lnTo>
                    <a:pt x="308098" y="256819"/>
                  </a:lnTo>
                  <a:lnTo>
                    <a:pt x="295819" y="256819"/>
                  </a:lnTo>
                  <a:lnTo>
                    <a:pt x="292470" y="256819"/>
                  </a:lnTo>
                  <a:lnTo>
                    <a:pt x="296935" y="223327"/>
                  </a:lnTo>
                  <a:lnTo>
                    <a:pt x="301400" y="189846"/>
                  </a:lnTo>
                  <a:lnTo>
                    <a:pt x="284657" y="134028"/>
                  </a:lnTo>
                  <a:lnTo>
                    <a:pt x="331538" y="111704"/>
                  </a:lnTo>
                  <a:close/>
                </a:path>
              </a:pathLst>
            </a:custGeom>
            <a:solidFill>
              <a:srgbClr val="FFC749"/>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7" name="Полилиния: фигура 153">
              <a:extLst>
                <a:ext uri="{FF2B5EF4-FFF2-40B4-BE49-F238E27FC236}">
                  <a16:creationId xmlns:a16="http://schemas.microsoft.com/office/drawing/2014/main" id="{EA6A4D13-96FF-435D-8F3A-8A37A5E43F31}"/>
                </a:ext>
              </a:extLst>
            </p:cNvPr>
            <p:cNvSpPr/>
            <p:nvPr/>
          </p:nvSpPr>
          <p:spPr>
            <a:xfrm>
              <a:off x="9236826" y="1027851"/>
              <a:ext cx="3311484" cy="4596401"/>
            </a:xfrm>
            <a:custGeom>
              <a:avLst/>
              <a:gdLst>
                <a:gd name="connsiteX0" fmla="*/ 221030 w 354965"/>
                <a:gd name="connsiteY0" fmla="*/ 89372 h 491151"/>
                <a:gd name="connsiteX1" fmla="*/ 189774 w 354965"/>
                <a:gd name="connsiteY1" fmla="*/ 78216 h 491151"/>
                <a:gd name="connsiteX2" fmla="*/ 196472 w 354965"/>
                <a:gd name="connsiteY2" fmla="*/ 67048 h 491151"/>
                <a:gd name="connsiteX3" fmla="*/ 193123 w 354965"/>
                <a:gd name="connsiteY3" fmla="*/ 55880 h 491151"/>
                <a:gd name="connsiteX4" fmla="*/ 178612 w 354965"/>
                <a:gd name="connsiteY4" fmla="*/ 55880 h 491151"/>
                <a:gd name="connsiteX5" fmla="*/ 165217 w 354965"/>
                <a:gd name="connsiteY5" fmla="*/ 67048 h 491151"/>
                <a:gd name="connsiteX6" fmla="*/ 162985 w 354965"/>
                <a:gd name="connsiteY6" fmla="*/ 55880 h 491151"/>
                <a:gd name="connsiteX7" fmla="*/ 164100 w 354965"/>
                <a:gd name="connsiteY7" fmla="*/ 44723 h 491151"/>
                <a:gd name="connsiteX8" fmla="*/ 152938 w 354965"/>
                <a:gd name="connsiteY8" fmla="*/ 44723 h 491151"/>
                <a:gd name="connsiteX9" fmla="*/ 145125 w 354965"/>
                <a:gd name="connsiteY9" fmla="*/ 33556 h 491151"/>
                <a:gd name="connsiteX10" fmla="*/ 126149 w 354965"/>
                <a:gd name="connsiteY10" fmla="*/ 11231 h 491151"/>
                <a:gd name="connsiteX11" fmla="*/ 103824 w 354965"/>
                <a:gd name="connsiteY11" fmla="*/ 74 h 491151"/>
                <a:gd name="connsiteX12" fmla="*/ 98242 w 354965"/>
                <a:gd name="connsiteY12" fmla="*/ 22399 h 491151"/>
                <a:gd name="connsiteX13" fmla="*/ 92661 w 354965"/>
                <a:gd name="connsiteY13" fmla="*/ 33556 h 491151"/>
                <a:gd name="connsiteX14" fmla="*/ 72569 w 354965"/>
                <a:gd name="connsiteY14" fmla="*/ 22399 h 491151"/>
                <a:gd name="connsiteX15" fmla="*/ 55825 w 354965"/>
                <a:gd name="connsiteY15" fmla="*/ 11231 h 491151"/>
                <a:gd name="connsiteX16" fmla="*/ 41314 w 354965"/>
                <a:gd name="connsiteY16" fmla="*/ 33556 h 491151"/>
                <a:gd name="connsiteX17" fmla="*/ 32384 w 354965"/>
                <a:gd name="connsiteY17" fmla="*/ 67048 h 491151"/>
                <a:gd name="connsiteX18" fmla="*/ 42430 w 354965"/>
                <a:gd name="connsiteY18" fmla="*/ 100540 h 491151"/>
                <a:gd name="connsiteX19" fmla="*/ 35732 w 354965"/>
                <a:gd name="connsiteY19" fmla="*/ 122865 h 491151"/>
                <a:gd name="connsiteX20" fmla="*/ 44662 w 354965"/>
                <a:gd name="connsiteY20" fmla="*/ 134022 h 491151"/>
                <a:gd name="connsiteX21" fmla="*/ 27919 w 354965"/>
                <a:gd name="connsiteY21" fmla="*/ 156346 h 491151"/>
                <a:gd name="connsiteX22" fmla="*/ 10059 w 354965"/>
                <a:gd name="connsiteY22" fmla="*/ 167514 h 491151"/>
                <a:gd name="connsiteX23" fmla="*/ 5594 w 354965"/>
                <a:gd name="connsiteY23" fmla="*/ 156346 h 491151"/>
                <a:gd name="connsiteX24" fmla="*/ 13 w 354965"/>
                <a:gd name="connsiteY24" fmla="*/ 156346 h 491151"/>
                <a:gd name="connsiteX25" fmla="*/ 1129 w 354965"/>
                <a:gd name="connsiteY25" fmla="*/ 200995 h 491151"/>
                <a:gd name="connsiteX26" fmla="*/ 18988 w 354965"/>
                <a:gd name="connsiteY26" fmla="*/ 223320 h 491151"/>
                <a:gd name="connsiteX27" fmla="*/ 33500 w 354965"/>
                <a:gd name="connsiteY27" fmla="*/ 256812 h 491151"/>
                <a:gd name="connsiteX28" fmla="*/ 49127 w 354965"/>
                <a:gd name="connsiteY28" fmla="*/ 256812 h 491151"/>
                <a:gd name="connsiteX29" fmla="*/ 63639 w 354965"/>
                <a:gd name="connsiteY29" fmla="*/ 267969 h 491151"/>
                <a:gd name="connsiteX30" fmla="*/ 59174 w 354965"/>
                <a:gd name="connsiteY30" fmla="*/ 279137 h 491151"/>
                <a:gd name="connsiteX31" fmla="*/ 58057 w 354965"/>
                <a:gd name="connsiteY31" fmla="*/ 279137 h 491151"/>
                <a:gd name="connsiteX32" fmla="*/ 33500 w 354965"/>
                <a:gd name="connsiteY32" fmla="*/ 279137 h 491151"/>
                <a:gd name="connsiteX33" fmla="*/ 14524 w 354965"/>
                <a:gd name="connsiteY33" fmla="*/ 290294 h 491151"/>
                <a:gd name="connsiteX34" fmla="*/ 18988 w 354965"/>
                <a:gd name="connsiteY34" fmla="*/ 301462 h 491151"/>
                <a:gd name="connsiteX35" fmla="*/ 31268 w 354965"/>
                <a:gd name="connsiteY35" fmla="*/ 301462 h 491151"/>
                <a:gd name="connsiteX36" fmla="*/ 22338 w 354965"/>
                <a:gd name="connsiteY36" fmla="*/ 312618 h 491151"/>
                <a:gd name="connsiteX37" fmla="*/ 8943 w 354965"/>
                <a:gd name="connsiteY37" fmla="*/ 334943 h 491151"/>
                <a:gd name="connsiteX38" fmla="*/ 34617 w 354965"/>
                <a:gd name="connsiteY38" fmla="*/ 334943 h 491151"/>
                <a:gd name="connsiteX39" fmla="*/ 63639 w 354965"/>
                <a:gd name="connsiteY39" fmla="*/ 346111 h 491151"/>
                <a:gd name="connsiteX40" fmla="*/ 69220 w 354965"/>
                <a:gd name="connsiteY40" fmla="*/ 357267 h 491151"/>
                <a:gd name="connsiteX41" fmla="*/ 66988 w 354965"/>
                <a:gd name="connsiteY41" fmla="*/ 368435 h 491151"/>
                <a:gd name="connsiteX42" fmla="*/ 98242 w 354965"/>
                <a:gd name="connsiteY42" fmla="*/ 390760 h 491151"/>
                <a:gd name="connsiteX43" fmla="*/ 122799 w 354965"/>
                <a:gd name="connsiteY43" fmla="*/ 390760 h 491151"/>
                <a:gd name="connsiteX44" fmla="*/ 144008 w 354965"/>
                <a:gd name="connsiteY44" fmla="*/ 413084 h 491151"/>
                <a:gd name="connsiteX45" fmla="*/ 156287 w 354965"/>
                <a:gd name="connsiteY45" fmla="*/ 424241 h 491151"/>
                <a:gd name="connsiteX46" fmla="*/ 161868 w 354965"/>
                <a:gd name="connsiteY46" fmla="*/ 424241 h 491151"/>
                <a:gd name="connsiteX47" fmla="*/ 152938 w 354965"/>
                <a:gd name="connsiteY47" fmla="*/ 435409 h 491151"/>
                <a:gd name="connsiteX48" fmla="*/ 141776 w 354965"/>
                <a:gd name="connsiteY48" fmla="*/ 435409 h 491151"/>
                <a:gd name="connsiteX49" fmla="*/ 169682 w 354965"/>
                <a:gd name="connsiteY49" fmla="*/ 457734 h 491151"/>
                <a:gd name="connsiteX50" fmla="*/ 174147 w 354965"/>
                <a:gd name="connsiteY50" fmla="*/ 491226 h 491151"/>
                <a:gd name="connsiteX51" fmla="*/ 198704 w 354965"/>
                <a:gd name="connsiteY51" fmla="*/ 480058 h 491151"/>
                <a:gd name="connsiteX52" fmla="*/ 215448 w 354965"/>
                <a:gd name="connsiteY52" fmla="*/ 468902 h 491151"/>
                <a:gd name="connsiteX53" fmla="*/ 219913 w 354965"/>
                <a:gd name="connsiteY53" fmla="*/ 480058 h 491151"/>
                <a:gd name="connsiteX54" fmla="*/ 228843 w 354965"/>
                <a:gd name="connsiteY54" fmla="*/ 491226 h 491151"/>
                <a:gd name="connsiteX55" fmla="*/ 237773 w 354965"/>
                <a:gd name="connsiteY55" fmla="*/ 491226 h 491151"/>
                <a:gd name="connsiteX56" fmla="*/ 248935 w 354965"/>
                <a:gd name="connsiteY56" fmla="*/ 491226 h 491151"/>
                <a:gd name="connsiteX57" fmla="*/ 254517 w 354965"/>
                <a:gd name="connsiteY57" fmla="*/ 457734 h 491151"/>
                <a:gd name="connsiteX58" fmla="*/ 237773 w 354965"/>
                <a:gd name="connsiteY58" fmla="*/ 446577 h 491151"/>
                <a:gd name="connsiteX59" fmla="*/ 254517 w 354965"/>
                <a:gd name="connsiteY59" fmla="*/ 446577 h 491151"/>
                <a:gd name="connsiteX60" fmla="*/ 275726 w 354965"/>
                <a:gd name="connsiteY60" fmla="*/ 446577 h 491151"/>
                <a:gd name="connsiteX61" fmla="*/ 277958 w 354965"/>
                <a:gd name="connsiteY61" fmla="*/ 424241 h 491151"/>
                <a:gd name="connsiteX62" fmla="*/ 271261 w 354965"/>
                <a:gd name="connsiteY62" fmla="*/ 424241 h 491151"/>
                <a:gd name="connsiteX63" fmla="*/ 288003 w 354965"/>
                <a:gd name="connsiteY63" fmla="*/ 413084 h 491151"/>
                <a:gd name="connsiteX64" fmla="*/ 303632 w 354965"/>
                <a:gd name="connsiteY64" fmla="*/ 424241 h 491151"/>
                <a:gd name="connsiteX65" fmla="*/ 334886 w 354965"/>
                <a:gd name="connsiteY65" fmla="*/ 401916 h 491151"/>
                <a:gd name="connsiteX66" fmla="*/ 354978 w 354965"/>
                <a:gd name="connsiteY66" fmla="*/ 390760 h 491151"/>
                <a:gd name="connsiteX67" fmla="*/ 346048 w 354965"/>
                <a:gd name="connsiteY67" fmla="*/ 334943 h 491151"/>
                <a:gd name="connsiteX68" fmla="*/ 320375 w 354965"/>
                <a:gd name="connsiteY68" fmla="*/ 279137 h 491151"/>
                <a:gd name="connsiteX69" fmla="*/ 304747 w 354965"/>
                <a:gd name="connsiteY69" fmla="*/ 256812 h 491151"/>
                <a:gd name="connsiteX70" fmla="*/ 298050 w 354965"/>
                <a:gd name="connsiteY70" fmla="*/ 234488 h 491151"/>
                <a:gd name="connsiteX71" fmla="*/ 302515 w 354965"/>
                <a:gd name="connsiteY71" fmla="*/ 212163 h 491151"/>
                <a:gd name="connsiteX72" fmla="*/ 305864 w 354965"/>
                <a:gd name="connsiteY72" fmla="*/ 178671 h 491151"/>
                <a:gd name="connsiteX73" fmla="*/ 292468 w 354965"/>
                <a:gd name="connsiteY73" fmla="*/ 156346 h 491151"/>
                <a:gd name="connsiteX74" fmla="*/ 275726 w 354965"/>
                <a:gd name="connsiteY74" fmla="*/ 134022 h 491151"/>
                <a:gd name="connsiteX75" fmla="*/ 266796 w 354965"/>
                <a:gd name="connsiteY75" fmla="*/ 111697 h 491151"/>
                <a:gd name="connsiteX76" fmla="*/ 256749 w 354965"/>
                <a:gd name="connsiteY76" fmla="*/ 89372 h 491151"/>
                <a:gd name="connsiteX77" fmla="*/ 221030 w 354965"/>
                <a:gd name="connsiteY77" fmla="*/ 89372 h 4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54965" h="491151">
                  <a:moveTo>
                    <a:pt x="221030" y="89372"/>
                  </a:moveTo>
                  <a:lnTo>
                    <a:pt x="189774" y="78216"/>
                  </a:lnTo>
                  <a:lnTo>
                    <a:pt x="196472" y="67048"/>
                  </a:lnTo>
                  <a:lnTo>
                    <a:pt x="193123" y="55880"/>
                  </a:lnTo>
                  <a:lnTo>
                    <a:pt x="178612" y="55880"/>
                  </a:lnTo>
                  <a:lnTo>
                    <a:pt x="165217" y="67048"/>
                  </a:lnTo>
                  <a:lnTo>
                    <a:pt x="162985" y="55880"/>
                  </a:lnTo>
                  <a:lnTo>
                    <a:pt x="164100" y="44723"/>
                  </a:lnTo>
                  <a:lnTo>
                    <a:pt x="152938" y="44723"/>
                  </a:lnTo>
                  <a:lnTo>
                    <a:pt x="145125" y="33556"/>
                  </a:lnTo>
                  <a:lnTo>
                    <a:pt x="126149" y="11231"/>
                  </a:lnTo>
                  <a:lnTo>
                    <a:pt x="103824" y="74"/>
                  </a:lnTo>
                  <a:lnTo>
                    <a:pt x="98242" y="22399"/>
                  </a:lnTo>
                  <a:lnTo>
                    <a:pt x="92661" y="33556"/>
                  </a:lnTo>
                  <a:lnTo>
                    <a:pt x="72569" y="22399"/>
                  </a:lnTo>
                  <a:lnTo>
                    <a:pt x="55825" y="11231"/>
                  </a:lnTo>
                  <a:lnTo>
                    <a:pt x="41314" y="33556"/>
                  </a:lnTo>
                  <a:lnTo>
                    <a:pt x="32384" y="67048"/>
                  </a:lnTo>
                  <a:lnTo>
                    <a:pt x="42430" y="100540"/>
                  </a:lnTo>
                  <a:lnTo>
                    <a:pt x="35732" y="122865"/>
                  </a:lnTo>
                  <a:lnTo>
                    <a:pt x="44662" y="134022"/>
                  </a:lnTo>
                  <a:lnTo>
                    <a:pt x="27919" y="156346"/>
                  </a:lnTo>
                  <a:lnTo>
                    <a:pt x="10059" y="167514"/>
                  </a:lnTo>
                  <a:lnTo>
                    <a:pt x="5594" y="156346"/>
                  </a:lnTo>
                  <a:lnTo>
                    <a:pt x="13" y="156346"/>
                  </a:lnTo>
                  <a:lnTo>
                    <a:pt x="1129" y="200995"/>
                  </a:lnTo>
                  <a:lnTo>
                    <a:pt x="18988" y="223320"/>
                  </a:lnTo>
                  <a:lnTo>
                    <a:pt x="33500" y="256812"/>
                  </a:lnTo>
                  <a:lnTo>
                    <a:pt x="49127" y="256812"/>
                  </a:lnTo>
                  <a:lnTo>
                    <a:pt x="63639" y="267969"/>
                  </a:lnTo>
                  <a:lnTo>
                    <a:pt x="59174" y="279137"/>
                  </a:lnTo>
                  <a:lnTo>
                    <a:pt x="58057" y="279137"/>
                  </a:lnTo>
                  <a:lnTo>
                    <a:pt x="33500" y="279137"/>
                  </a:lnTo>
                  <a:lnTo>
                    <a:pt x="14524" y="290294"/>
                  </a:lnTo>
                  <a:lnTo>
                    <a:pt x="18988" y="301462"/>
                  </a:lnTo>
                  <a:lnTo>
                    <a:pt x="31268" y="301462"/>
                  </a:lnTo>
                  <a:lnTo>
                    <a:pt x="22338" y="312618"/>
                  </a:lnTo>
                  <a:lnTo>
                    <a:pt x="8943" y="334943"/>
                  </a:lnTo>
                  <a:lnTo>
                    <a:pt x="34617" y="334943"/>
                  </a:lnTo>
                  <a:lnTo>
                    <a:pt x="63639" y="346111"/>
                  </a:lnTo>
                  <a:lnTo>
                    <a:pt x="69220" y="357267"/>
                  </a:lnTo>
                  <a:lnTo>
                    <a:pt x="66988" y="368435"/>
                  </a:lnTo>
                  <a:lnTo>
                    <a:pt x="98242" y="390760"/>
                  </a:lnTo>
                  <a:lnTo>
                    <a:pt x="122799" y="390760"/>
                  </a:lnTo>
                  <a:lnTo>
                    <a:pt x="144008" y="413084"/>
                  </a:lnTo>
                  <a:lnTo>
                    <a:pt x="156287" y="424241"/>
                  </a:lnTo>
                  <a:lnTo>
                    <a:pt x="161868" y="424241"/>
                  </a:lnTo>
                  <a:lnTo>
                    <a:pt x="152938" y="435409"/>
                  </a:lnTo>
                  <a:lnTo>
                    <a:pt x="141776" y="435409"/>
                  </a:lnTo>
                  <a:lnTo>
                    <a:pt x="169682" y="457734"/>
                  </a:lnTo>
                  <a:lnTo>
                    <a:pt x="174147" y="491226"/>
                  </a:lnTo>
                  <a:lnTo>
                    <a:pt x="198704" y="480058"/>
                  </a:lnTo>
                  <a:lnTo>
                    <a:pt x="215448" y="468902"/>
                  </a:lnTo>
                  <a:lnTo>
                    <a:pt x="219913" y="480058"/>
                  </a:lnTo>
                  <a:lnTo>
                    <a:pt x="228843" y="491226"/>
                  </a:lnTo>
                  <a:lnTo>
                    <a:pt x="237773" y="491226"/>
                  </a:lnTo>
                  <a:lnTo>
                    <a:pt x="248935" y="491226"/>
                  </a:lnTo>
                  <a:lnTo>
                    <a:pt x="254517" y="457734"/>
                  </a:lnTo>
                  <a:lnTo>
                    <a:pt x="237773" y="446577"/>
                  </a:lnTo>
                  <a:lnTo>
                    <a:pt x="254517" y="446577"/>
                  </a:lnTo>
                  <a:lnTo>
                    <a:pt x="275726" y="446577"/>
                  </a:lnTo>
                  <a:lnTo>
                    <a:pt x="277958" y="424241"/>
                  </a:lnTo>
                  <a:lnTo>
                    <a:pt x="271261" y="424241"/>
                  </a:lnTo>
                  <a:lnTo>
                    <a:pt x="288003" y="413084"/>
                  </a:lnTo>
                  <a:lnTo>
                    <a:pt x="303632" y="424241"/>
                  </a:lnTo>
                  <a:lnTo>
                    <a:pt x="334886" y="401916"/>
                  </a:lnTo>
                  <a:lnTo>
                    <a:pt x="354978" y="390760"/>
                  </a:lnTo>
                  <a:lnTo>
                    <a:pt x="346048" y="334943"/>
                  </a:lnTo>
                  <a:lnTo>
                    <a:pt x="320375" y="279137"/>
                  </a:lnTo>
                  <a:lnTo>
                    <a:pt x="304747" y="256812"/>
                  </a:lnTo>
                  <a:lnTo>
                    <a:pt x="298050" y="234488"/>
                  </a:lnTo>
                  <a:lnTo>
                    <a:pt x="302515" y="212163"/>
                  </a:lnTo>
                  <a:lnTo>
                    <a:pt x="305864" y="178671"/>
                  </a:lnTo>
                  <a:lnTo>
                    <a:pt x="292468" y="156346"/>
                  </a:lnTo>
                  <a:lnTo>
                    <a:pt x="275726" y="134022"/>
                  </a:lnTo>
                  <a:lnTo>
                    <a:pt x="266796" y="111697"/>
                  </a:lnTo>
                  <a:lnTo>
                    <a:pt x="256749" y="89372"/>
                  </a:lnTo>
                  <a:lnTo>
                    <a:pt x="221030" y="89372"/>
                  </a:lnTo>
                  <a:close/>
                </a:path>
              </a:pathLst>
            </a:custGeom>
            <a:solidFill>
              <a:srgbClr val="91C4E3"/>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8" name="Полилиния: фигура 154">
              <a:extLst>
                <a:ext uri="{FF2B5EF4-FFF2-40B4-BE49-F238E27FC236}">
                  <a16:creationId xmlns:a16="http://schemas.microsoft.com/office/drawing/2014/main" id="{0A8FDE44-0623-4826-BA02-23343E6FE293}"/>
                </a:ext>
              </a:extLst>
            </p:cNvPr>
            <p:cNvSpPr/>
            <p:nvPr/>
          </p:nvSpPr>
          <p:spPr>
            <a:xfrm>
              <a:off x="8622418" y="4161699"/>
              <a:ext cx="2124344" cy="1358045"/>
            </a:xfrm>
            <a:custGeom>
              <a:avLst/>
              <a:gdLst>
                <a:gd name="connsiteX0" fmla="*/ 135077 w 227713"/>
                <a:gd name="connsiteY0" fmla="*/ 22402 h 145115"/>
                <a:gd name="connsiteX1" fmla="*/ 129496 w 227713"/>
                <a:gd name="connsiteY1" fmla="*/ 11245 h 145115"/>
                <a:gd name="connsiteX2" fmla="*/ 100474 w 227713"/>
                <a:gd name="connsiteY2" fmla="*/ 77 h 145115"/>
                <a:gd name="connsiteX3" fmla="*/ 74800 w 227713"/>
                <a:gd name="connsiteY3" fmla="*/ 77 h 145115"/>
                <a:gd name="connsiteX4" fmla="*/ 55824 w 227713"/>
                <a:gd name="connsiteY4" fmla="*/ 77 h 145115"/>
                <a:gd name="connsiteX5" fmla="*/ 43545 w 227713"/>
                <a:gd name="connsiteY5" fmla="*/ 77 h 145115"/>
                <a:gd name="connsiteX6" fmla="*/ 11 w 227713"/>
                <a:gd name="connsiteY6" fmla="*/ 33570 h 145115"/>
                <a:gd name="connsiteX7" fmla="*/ 30150 w 227713"/>
                <a:gd name="connsiteY7" fmla="*/ 78219 h 145115"/>
                <a:gd name="connsiteX8" fmla="*/ 45777 w 227713"/>
                <a:gd name="connsiteY8" fmla="*/ 134036 h 145115"/>
                <a:gd name="connsiteX9" fmla="*/ 55824 w 227713"/>
                <a:gd name="connsiteY9" fmla="*/ 134036 h 145115"/>
                <a:gd name="connsiteX10" fmla="*/ 65870 w 227713"/>
                <a:gd name="connsiteY10" fmla="*/ 145192 h 145115"/>
                <a:gd name="connsiteX11" fmla="*/ 91544 w 227713"/>
                <a:gd name="connsiteY11" fmla="*/ 134036 h 145115"/>
                <a:gd name="connsiteX12" fmla="*/ 116101 w 227713"/>
                <a:gd name="connsiteY12" fmla="*/ 122868 h 145115"/>
                <a:gd name="connsiteX13" fmla="*/ 125031 w 227713"/>
                <a:gd name="connsiteY13" fmla="*/ 134036 h 145115"/>
                <a:gd name="connsiteX14" fmla="*/ 131728 w 227713"/>
                <a:gd name="connsiteY14" fmla="*/ 145192 h 145115"/>
                <a:gd name="connsiteX15" fmla="*/ 144007 w 227713"/>
                <a:gd name="connsiteY15" fmla="*/ 134036 h 145115"/>
                <a:gd name="connsiteX16" fmla="*/ 155170 w 227713"/>
                <a:gd name="connsiteY16" fmla="*/ 134036 h 145115"/>
                <a:gd name="connsiteX17" fmla="*/ 164099 w 227713"/>
                <a:gd name="connsiteY17" fmla="*/ 145192 h 145115"/>
                <a:gd name="connsiteX18" fmla="*/ 177494 w 227713"/>
                <a:gd name="connsiteY18" fmla="*/ 145192 h 145115"/>
                <a:gd name="connsiteX19" fmla="*/ 194238 w 227713"/>
                <a:gd name="connsiteY19" fmla="*/ 134036 h 145115"/>
                <a:gd name="connsiteX20" fmla="*/ 207633 w 227713"/>
                <a:gd name="connsiteY20" fmla="*/ 100543 h 145115"/>
                <a:gd name="connsiteX21" fmla="*/ 218795 w 227713"/>
                <a:gd name="connsiteY21" fmla="*/ 100543 h 145115"/>
                <a:gd name="connsiteX22" fmla="*/ 227725 w 227713"/>
                <a:gd name="connsiteY22" fmla="*/ 89375 h 145115"/>
                <a:gd name="connsiteX23" fmla="*/ 222144 w 227713"/>
                <a:gd name="connsiteY23" fmla="*/ 89375 h 145115"/>
                <a:gd name="connsiteX24" fmla="*/ 209865 w 227713"/>
                <a:gd name="connsiteY24" fmla="*/ 78219 h 145115"/>
                <a:gd name="connsiteX25" fmla="*/ 188656 w 227713"/>
                <a:gd name="connsiteY25" fmla="*/ 55894 h 145115"/>
                <a:gd name="connsiteX26" fmla="*/ 164099 w 227713"/>
                <a:gd name="connsiteY26" fmla="*/ 55894 h 145115"/>
                <a:gd name="connsiteX27" fmla="*/ 132845 w 227713"/>
                <a:gd name="connsiteY27" fmla="*/ 33570 h 145115"/>
                <a:gd name="connsiteX28" fmla="*/ 135077 w 227713"/>
                <a:gd name="connsiteY28" fmla="*/ 22402 h 14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713" h="145115">
                  <a:moveTo>
                    <a:pt x="135077" y="22402"/>
                  </a:moveTo>
                  <a:lnTo>
                    <a:pt x="129496" y="11245"/>
                  </a:lnTo>
                  <a:lnTo>
                    <a:pt x="100474" y="77"/>
                  </a:lnTo>
                  <a:lnTo>
                    <a:pt x="74800" y="77"/>
                  </a:lnTo>
                  <a:lnTo>
                    <a:pt x="55824" y="77"/>
                  </a:lnTo>
                  <a:lnTo>
                    <a:pt x="43545" y="77"/>
                  </a:lnTo>
                  <a:lnTo>
                    <a:pt x="11" y="33570"/>
                  </a:lnTo>
                  <a:lnTo>
                    <a:pt x="30150" y="78219"/>
                  </a:lnTo>
                  <a:lnTo>
                    <a:pt x="45777" y="134036"/>
                  </a:lnTo>
                  <a:lnTo>
                    <a:pt x="55824" y="134036"/>
                  </a:lnTo>
                  <a:lnTo>
                    <a:pt x="65870" y="145192"/>
                  </a:lnTo>
                  <a:lnTo>
                    <a:pt x="91544" y="134036"/>
                  </a:lnTo>
                  <a:lnTo>
                    <a:pt x="116101" y="122868"/>
                  </a:lnTo>
                  <a:lnTo>
                    <a:pt x="125031" y="134036"/>
                  </a:lnTo>
                  <a:lnTo>
                    <a:pt x="131728" y="145192"/>
                  </a:lnTo>
                  <a:lnTo>
                    <a:pt x="144007" y="134036"/>
                  </a:lnTo>
                  <a:lnTo>
                    <a:pt x="155170" y="134036"/>
                  </a:lnTo>
                  <a:lnTo>
                    <a:pt x="164099" y="145192"/>
                  </a:lnTo>
                  <a:lnTo>
                    <a:pt x="177494" y="145192"/>
                  </a:lnTo>
                  <a:lnTo>
                    <a:pt x="194238" y="134036"/>
                  </a:lnTo>
                  <a:lnTo>
                    <a:pt x="207633" y="100543"/>
                  </a:lnTo>
                  <a:lnTo>
                    <a:pt x="218795" y="100543"/>
                  </a:lnTo>
                  <a:lnTo>
                    <a:pt x="227725" y="89375"/>
                  </a:lnTo>
                  <a:lnTo>
                    <a:pt x="222144" y="89375"/>
                  </a:lnTo>
                  <a:lnTo>
                    <a:pt x="209865" y="78219"/>
                  </a:lnTo>
                  <a:lnTo>
                    <a:pt x="188656" y="55894"/>
                  </a:lnTo>
                  <a:lnTo>
                    <a:pt x="164099" y="55894"/>
                  </a:lnTo>
                  <a:lnTo>
                    <a:pt x="132845" y="33570"/>
                  </a:lnTo>
                  <a:lnTo>
                    <a:pt x="135077" y="22402"/>
                  </a:lnTo>
                  <a:close/>
                </a:path>
              </a:pathLst>
            </a:custGeom>
            <a:solidFill>
              <a:srgbClr val="D7EAF5"/>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9" name="Полилиния: фигура 155">
              <a:extLst>
                <a:ext uri="{FF2B5EF4-FFF2-40B4-BE49-F238E27FC236}">
                  <a16:creationId xmlns:a16="http://schemas.microsoft.com/office/drawing/2014/main" id="{F5C2B139-7978-429B-ACA3-40D794DCE44A}"/>
                </a:ext>
              </a:extLst>
            </p:cNvPr>
            <p:cNvSpPr/>
            <p:nvPr/>
          </p:nvSpPr>
          <p:spPr>
            <a:xfrm>
              <a:off x="7685207" y="2699242"/>
              <a:ext cx="2145178" cy="1775891"/>
            </a:xfrm>
            <a:custGeom>
              <a:avLst/>
              <a:gdLst>
                <a:gd name="connsiteX0" fmla="*/ 185306 w 229946"/>
                <a:gd name="connsiteY0" fmla="*/ 44724 h 189764"/>
                <a:gd name="connsiteX1" fmla="*/ 167446 w 229946"/>
                <a:gd name="connsiteY1" fmla="*/ 22399 h 189764"/>
                <a:gd name="connsiteX2" fmla="*/ 149586 w 229946"/>
                <a:gd name="connsiteY2" fmla="*/ 22399 h 189764"/>
                <a:gd name="connsiteX3" fmla="*/ 150703 w 229946"/>
                <a:gd name="connsiteY3" fmla="*/ 33567 h 189764"/>
                <a:gd name="connsiteX4" fmla="*/ 110518 w 229946"/>
                <a:gd name="connsiteY4" fmla="*/ 55892 h 189764"/>
                <a:gd name="connsiteX5" fmla="*/ 92658 w 229946"/>
                <a:gd name="connsiteY5" fmla="*/ 33567 h 189764"/>
                <a:gd name="connsiteX6" fmla="*/ 74798 w 229946"/>
                <a:gd name="connsiteY6" fmla="*/ 75 h 189764"/>
                <a:gd name="connsiteX7" fmla="*/ 36845 w 229946"/>
                <a:gd name="connsiteY7" fmla="*/ 22399 h 189764"/>
                <a:gd name="connsiteX8" fmla="*/ 9 w 229946"/>
                <a:gd name="connsiteY8" fmla="*/ 44724 h 189764"/>
                <a:gd name="connsiteX9" fmla="*/ 39078 w 229946"/>
                <a:gd name="connsiteY9" fmla="*/ 122866 h 189764"/>
                <a:gd name="connsiteX10" fmla="*/ 100471 w 229946"/>
                <a:gd name="connsiteY10" fmla="*/ 189839 h 189764"/>
                <a:gd name="connsiteX11" fmla="*/ 144005 w 229946"/>
                <a:gd name="connsiteY11" fmla="*/ 156347 h 189764"/>
                <a:gd name="connsiteX12" fmla="*/ 156284 w 229946"/>
                <a:gd name="connsiteY12" fmla="*/ 156347 h 189764"/>
                <a:gd name="connsiteX13" fmla="*/ 175260 w 229946"/>
                <a:gd name="connsiteY13" fmla="*/ 156347 h 189764"/>
                <a:gd name="connsiteX14" fmla="*/ 188655 w 229946"/>
                <a:gd name="connsiteY14" fmla="*/ 134022 h 189764"/>
                <a:gd name="connsiteX15" fmla="*/ 197585 w 229946"/>
                <a:gd name="connsiteY15" fmla="*/ 122866 h 189764"/>
                <a:gd name="connsiteX16" fmla="*/ 185306 w 229946"/>
                <a:gd name="connsiteY16" fmla="*/ 122866 h 189764"/>
                <a:gd name="connsiteX17" fmla="*/ 180841 w 229946"/>
                <a:gd name="connsiteY17" fmla="*/ 111698 h 189764"/>
                <a:gd name="connsiteX18" fmla="*/ 199817 w 229946"/>
                <a:gd name="connsiteY18" fmla="*/ 100541 h 189764"/>
                <a:gd name="connsiteX19" fmla="*/ 224374 w 229946"/>
                <a:gd name="connsiteY19" fmla="*/ 100541 h 189764"/>
                <a:gd name="connsiteX20" fmla="*/ 225491 w 229946"/>
                <a:gd name="connsiteY20" fmla="*/ 100541 h 189764"/>
                <a:gd name="connsiteX21" fmla="*/ 229956 w 229946"/>
                <a:gd name="connsiteY21" fmla="*/ 89373 h 189764"/>
                <a:gd name="connsiteX22" fmla="*/ 215444 w 229946"/>
                <a:gd name="connsiteY22" fmla="*/ 78216 h 189764"/>
                <a:gd name="connsiteX23" fmla="*/ 199817 w 229946"/>
                <a:gd name="connsiteY23" fmla="*/ 78216 h 189764"/>
                <a:gd name="connsiteX24" fmla="*/ 185306 w 229946"/>
                <a:gd name="connsiteY24" fmla="*/ 44724 h 18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46" h="189764">
                  <a:moveTo>
                    <a:pt x="185306" y="44724"/>
                  </a:moveTo>
                  <a:lnTo>
                    <a:pt x="167446" y="22399"/>
                  </a:lnTo>
                  <a:lnTo>
                    <a:pt x="149586" y="22399"/>
                  </a:lnTo>
                  <a:lnTo>
                    <a:pt x="150703" y="33567"/>
                  </a:lnTo>
                  <a:lnTo>
                    <a:pt x="110518" y="55892"/>
                  </a:lnTo>
                  <a:lnTo>
                    <a:pt x="92658" y="33567"/>
                  </a:lnTo>
                  <a:lnTo>
                    <a:pt x="74798" y="75"/>
                  </a:lnTo>
                  <a:lnTo>
                    <a:pt x="36845" y="22399"/>
                  </a:lnTo>
                  <a:lnTo>
                    <a:pt x="9" y="44724"/>
                  </a:lnTo>
                  <a:lnTo>
                    <a:pt x="39078" y="122866"/>
                  </a:lnTo>
                  <a:lnTo>
                    <a:pt x="100471" y="189839"/>
                  </a:lnTo>
                  <a:lnTo>
                    <a:pt x="144005" y="156347"/>
                  </a:lnTo>
                  <a:lnTo>
                    <a:pt x="156284" y="156347"/>
                  </a:lnTo>
                  <a:lnTo>
                    <a:pt x="175260" y="156347"/>
                  </a:lnTo>
                  <a:lnTo>
                    <a:pt x="188655" y="134022"/>
                  </a:lnTo>
                  <a:lnTo>
                    <a:pt x="197585" y="122866"/>
                  </a:lnTo>
                  <a:lnTo>
                    <a:pt x="185306" y="122866"/>
                  </a:lnTo>
                  <a:lnTo>
                    <a:pt x="180841" y="111698"/>
                  </a:lnTo>
                  <a:lnTo>
                    <a:pt x="199817" y="100541"/>
                  </a:lnTo>
                  <a:lnTo>
                    <a:pt x="224374" y="100541"/>
                  </a:lnTo>
                  <a:lnTo>
                    <a:pt x="225491" y="100541"/>
                  </a:lnTo>
                  <a:lnTo>
                    <a:pt x="229956" y="89373"/>
                  </a:lnTo>
                  <a:lnTo>
                    <a:pt x="215444" y="78216"/>
                  </a:lnTo>
                  <a:lnTo>
                    <a:pt x="199817" y="78216"/>
                  </a:lnTo>
                  <a:lnTo>
                    <a:pt x="185306" y="44724"/>
                  </a:lnTo>
                  <a:close/>
                </a:path>
              </a:pathLst>
            </a:custGeom>
            <a:solidFill>
              <a:srgbClr val="FFDF99"/>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70" name="TextBox 69">
              <a:extLst>
                <a:ext uri="{FF2B5EF4-FFF2-40B4-BE49-F238E27FC236}">
                  <a16:creationId xmlns:a16="http://schemas.microsoft.com/office/drawing/2014/main" id="{FEAAF0DD-BC48-42D0-A28D-B9C5D8B36FBB}"/>
                </a:ext>
              </a:extLst>
            </p:cNvPr>
            <p:cNvSpPr txBox="1"/>
            <p:nvPr/>
          </p:nvSpPr>
          <p:spPr>
            <a:xfrm>
              <a:off x="6677283" y="4780281"/>
              <a:ext cx="2559535" cy="477468"/>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Кабардино-Балкарская Республика </a:t>
              </a:r>
            </a:p>
          </p:txBody>
        </p:sp>
        <p:sp>
          <p:nvSpPr>
            <p:cNvPr id="72" name="TextBox 71">
              <a:extLst>
                <a:ext uri="{FF2B5EF4-FFF2-40B4-BE49-F238E27FC236}">
                  <a16:creationId xmlns:a16="http://schemas.microsoft.com/office/drawing/2014/main" id="{96CFFC2C-C768-4EE3-AB6B-C1EB1B19CE72}"/>
                </a:ext>
              </a:extLst>
            </p:cNvPr>
            <p:cNvSpPr txBox="1"/>
            <p:nvPr/>
          </p:nvSpPr>
          <p:spPr>
            <a:xfrm>
              <a:off x="5524053" y="3842042"/>
              <a:ext cx="2559535" cy="477468"/>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Карачаево-Черкесская Республика </a:t>
              </a:r>
            </a:p>
          </p:txBody>
        </p:sp>
        <p:sp>
          <p:nvSpPr>
            <p:cNvPr id="74" name="TextBox 73">
              <a:extLst>
                <a:ext uri="{FF2B5EF4-FFF2-40B4-BE49-F238E27FC236}">
                  <a16:creationId xmlns:a16="http://schemas.microsoft.com/office/drawing/2014/main" id="{B75A84B6-72FC-4D71-9D2D-6AC8ECACDF11}"/>
                </a:ext>
              </a:extLst>
            </p:cNvPr>
            <p:cNvSpPr txBox="1"/>
            <p:nvPr/>
          </p:nvSpPr>
          <p:spPr>
            <a:xfrm>
              <a:off x="8083588" y="8602133"/>
              <a:ext cx="2559535" cy="477468"/>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Республика</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Дагестан </a:t>
              </a:r>
            </a:p>
          </p:txBody>
        </p:sp>
        <p:sp>
          <p:nvSpPr>
            <p:cNvPr id="76" name="TextBox 75">
              <a:extLst>
                <a:ext uri="{FF2B5EF4-FFF2-40B4-BE49-F238E27FC236}">
                  <a16:creationId xmlns:a16="http://schemas.microsoft.com/office/drawing/2014/main" id="{94C96CC2-1912-4D77-8690-F89DAD1A3997}"/>
                </a:ext>
              </a:extLst>
            </p:cNvPr>
            <p:cNvSpPr txBox="1"/>
            <p:nvPr/>
          </p:nvSpPr>
          <p:spPr>
            <a:xfrm>
              <a:off x="8663346" y="6857449"/>
              <a:ext cx="2559535" cy="238734"/>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Чеченская Республика</a:t>
              </a:r>
            </a:p>
          </p:txBody>
        </p:sp>
        <p:sp>
          <p:nvSpPr>
            <p:cNvPr id="78" name="TextBox 77">
              <a:extLst>
                <a:ext uri="{FF2B5EF4-FFF2-40B4-BE49-F238E27FC236}">
                  <a16:creationId xmlns:a16="http://schemas.microsoft.com/office/drawing/2014/main" id="{850EB872-6D9F-44DC-B553-ADB58333D1AA}"/>
                </a:ext>
              </a:extLst>
            </p:cNvPr>
            <p:cNvSpPr txBox="1"/>
            <p:nvPr/>
          </p:nvSpPr>
          <p:spPr>
            <a:xfrm>
              <a:off x="6978936" y="5875677"/>
              <a:ext cx="2559535" cy="477468"/>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Республика</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Северная Осетия </a:t>
              </a:r>
            </a:p>
          </p:txBody>
        </p:sp>
        <p:sp>
          <p:nvSpPr>
            <p:cNvPr id="80" name="TextBox 79">
              <a:extLst>
                <a:ext uri="{FF2B5EF4-FFF2-40B4-BE49-F238E27FC236}">
                  <a16:creationId xmlns:a16="http://schemas.microsoft.com/office/drawing/2014/main" id="{DB19014C-A2A4-4811-93DA-4DC1C2EE3ECB}"/>
                </a:ext>
              </a:extLst>
            </p:cNvPr>
            <p:cNvSpPr txBox="1"/>
            <p:nvPr/>
          </p:nvSpPr>
          <p:spPr>
            <a:xfrm>
              <a:off x="10947551" y="5811695"/>
              <a:ext cx="2559535" cy="477468"/>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Республика</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Ингушетия</a:t>
              </a:r>
            </a:p>
          </p:txBody>
        </p:sp>
        <p:sp>
          <p:nvSpPr>
            <p:cNvPr id="82" name="TextBox 81">
              <a:extLst>
                <a:ext uri="{FF2B5EF4-FFF2-40B4-BE49-F238E27FC236}">
                  <a16:creationId xmlns:a16="http://schemas.microsoft.com/office/drawing/2014/main" id="{B2BF9F0D-6649-4C73-8A55-2100CC7AF0BA}"/>
                </a:ext>
              </a:extLst>
            </p:cNvPr>
            <p:cNvSpPr txBox="1"/>
            <p:nvPr/>
          </p:nvSpPr>
          <p:spPr>
            <a:xfrm>
              <a:off x="10982857" y="3480839"/>
              <a:ext cx="2559535" cy="477468"/>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Ставропольский</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край</a:t>
              </a:r>
            </a:p>
          </p:txBody>
        </p:sp>
      </p:grpSp>
      <p:graphicFrame>
        <p:nvGraphicFramePr>
          <p:cNvPr id="84" name="Table 83">
            <a:extLst>
              <a:ext uri="{FF2B5EF4-FFF2-40B4-BE49-F238E27FC236}">
                <a16:creationId xmlns:a16="http://schemas.microsoft.com/office/drawing/2014/main" id="{0CE5E436-25F4-43A3-B8F9-BDAB0921FC00}"/>
              </a:ext>
            </a:extLst>
          </p:cNvPr>
          <p:cNvGraphicFramePr>
            <a:graphicFrameLocks noGrp="1"/>
          </p:cNvGraphicFramePr>
          <p:nvPr>
            <p:extLst>
              <p:ext uri="{D42A27DB-BD31-4B8C-83A1-F6EECF244321}">
                <p14:modId xmlns:p14="http://schemas.microsoft.com/office/powerpoint/2010/main" val="2676308614"/>
              </p:ext>
            </p:extLst>
          </p:nvPr>
        </p:nvGraphicFramePr>
        <p:xfrm>
          <a:off x="9552268" y="2369151"/>
          <a:ext cx="2295650" cy="1950777"/>
        </p:xfrm>
        <a:graphic>
          <a:graphicData uri="http://schemas.openxmlformats.org/drawingml/2006/table">
            <a:tbl>
              <a:tblPr>
                <a:tableStyleId>{5C22544A-7EE6-4342-B048-85BDC9FD1C3A}</a:tableStyleId>
              </a:tblPr>
              <a:tblGrid>
                <a:gridCol w="318376">
                  <a:extLst>
                    <a:ext uri="{9D8B030D-6E8A-4147-A177-3AD203B41FA5}">
                      <a16:colId xmlns:a16="http://schemas.microsoft.com/office/drawing/2014/main" val="252493258"/>
                    </a:ext>
                  </a:extLst>
                </a:gridCol>
                <a:gridCol w="1471976">
                  <a:extLst>
                    <a:ext uri="{9D8B030D-6E8A-4147-A177-3AD203B41FA5}">
                      <a16:colId xmlns:a16="http://schemas.microsoft.com/office/drawing/2014/main" val="2549137886"/>
                    </a:ext>
                  </a:extLst>
                </a:gridCol>
                <a:gridCol w="505298">
                  <a:extLst>
                    <a:ext uri="{9D8B030D-6E8A-4147-A177-3AD203B41FA5}">
                      <a16:colId xmlns:a16="http://schemas.microsoft.com/office/drawing/2014/main" val="3856908472"/>
                    </a:ext>
                  </a:extLst>
                </a:gridCol>
              </a:tblGrid>
              <a:tr h="319607">
                <a:tc>
                  <a:txBody>
                    <a:bodyPr/>
                    <a:lstStyle/>
                    <a:p>
                      <a:pPr algn="ctr" fontAlgn="b"/>
                      <a:r>
                        <a:rPr lang="en-US" sz="800" u="none" strike="noStrike" dirty="0">
                          <a:effectLst/>
                          <a:latin typeface="Raleway" pitchFamily="2" charset="0"/>
                          <a:cs typeface="Arial" panose="020B0604020202020204" pitchFamily="34" charset="0"/>
                        </a:rPr>
                        <a:t>#</a:t>
                      </a:r>
                      <a:endParaRPr lang="en-US"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tc>
                  <a:txBody>
                    <a:bodyPr/>
                    <a:lstStyle/>
                    <a:p>
                      <a:pPr algn="l" fontAlgn="b"/>
                      <a:r>
                        <a:rPr lang="ru-RU" sz="800" u="none" strike="noStrike" dirty="0">
                          <a:effectLst/>
                          <a:latin typeface="Raleway" pitchFamily="2" charset="0"/>
                          <a:cs typeface="Arial" panose="020B0604020202020204" pitchFamily="34" charset="0"/>
                        </a:rPr>
                        <a:t>Регион</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tc>
                  <a:txBody>
                    <a:bodyPr/>
                    <a:lstStyle/>
                    <a:p>
                      <a:pPr algn="ctr" fontAlgn="b"/>
                      <a:r>
                        <a:rPr lang="ru-RU" sz="800" b="1" u="none" strike="noStrike" dirty="0">
                          <a:effectLst/>
                          <a:latin typeface="Raleway" pitchFamily="2" charset="0"/>
                          <a:cs typeface="Arial" panose="020B0604020202020204" pitchFamily="34" charset="0"/>
                        </a:rPr>
                        <a:t>Оконч. Индекс</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extLst>
                  <a:ext uri="{0D108BD9-81ED-4DB2-BD59-A6C34878D82A}">
                    <a16:rowId xmlns:a16="http://schemas.microsoft.com/office/drawing/2014/main" val="534651913"/>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Чеченская республика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180,30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367991452"/>
                  </a:ext>
                </a:extLst>
              </a:tr>
              <a:tr h="24475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Ставропольский край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76,78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172841246"/>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Республика Дагестан</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38,93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38456904"/>
                  </a:ext>
                </a:extLst>
              </a:tr>
              <a:tr h="24475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ru-RU"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Республика Северная Осетия</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30,16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8934544"/>
                  </a:ext>
                </a:extLst>
              </a:tr>
              <a:tr h="244750">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Кабардино-Балкарская Республика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19,22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98630731"/>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Карачаево-Черкесская Республика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17,35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631819138"/>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Республика Ингушетия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r">
                        <a:lnSpc>
                          <a:spcPct val="107000"/>
                        </a:lnSpc>
                        <a:spcAft>
                          <a:spcPts val="0"/>
                        </a:spcAft>
                      </a:pPr>
                      <a:r>
                        <a:rPr lang="ru-RU"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11,90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748712913"/>
                  </a:ext>
                </a:extLst>
              </a:tr>
            </a:tbl>
          </a:graphicData>
        </a:graphic>
      </p:graphicFrame>
      <p:grpSp>
        <p:nvGrpSpPr>
          <p:cNvPr id="52" name="Группа 51">
            <a:extLst>
              <a:ext uri="{FF2B5EF4-FFF2-40B4-BE49-F238E27FC236}">
                <a16:creationId xmlns:a16="http://schemas.microsoft.com/office/drawing/2014/main" id="{1097A0DE-A6E9-423A-98C9-045DB5F344A4}"/>
              </a:ext>
            </a:extLst>
          </p:cNvPr>
          <p:cNvGrpSpPr/>
          <p:nvPr/>
        </p:nvGrpSpPr>
        <p:grpSpPr>
          <a:xfrm>
            <a:off x="441719" y="5120274"/>
            <a:ext cx="4908957" cy="1323439"/>
            <a:chOff x="232120" y="5125194"/>
            <a:chExt cx="4908957" cy="1323439"/>
          </a:xfrm>
        </p:grpSpPr>
        <p:sp>
          <p:nvSpPr>
            <p:cNvPr id="53" name="TextBox 52">
              <a:extLst>
                <a:ext uri="{FF2B5EF4-FFF2-40B4-BE49-F238E27FC236}">
                  <a16:creationId xmlns:a16="http://schemas.microsoft.com/office/drawing/2014/main" id="{D21A8D86-E4EA-467B-960D-E993638897E6}"/>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54" name="TextBox 53">
              <a:extLst>
                <a:ext uri="{FF2B5EF4-FFF2-40B4-BE49-F238E27FC236}">
                  <a16:creationId xmlns:a16="http://schemas.microsoft.com/office/drawing/2014/main" id="{2F8C932B-6836-42F9-B387-B9BB2ADC1A07}"/>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242880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a16="http://schemas.microsoft.com/office/drawing/2014/main" id="{847AA09C-1C0C-4F8E-8B53-1905FDCB3206}"/>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03699" y="3449749"/>
            <a:ext cx="3531428" cy="2120000"/>
          </a:xfrm>
          <a:prstGeom prst="rect">
            <a:avLst/>
          </a:prstGeom>
        </p:spPr>
      </p:pic>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99060" y="334455"/>
            <a:ext cx="10854739" cy="1041717"/>
          </a:xfrm>
        </p:spPr>
        <p:txBody>
          <a:bodyPr/>
          <a:lstStyle/>
          <a:p>
            <a:r>
              <a:rPr lang="ru-RU" dirty="0"/>
              <a:t>Северо-Кавказский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26</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5286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585886"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42D9E4A-5A27-4DCA-BBF6-D61DF6E7294B}"/>
              </a:ext>
            </a:extLst>
          </p:cNvPr>
          <p:cNvSpPr txBox="1"/>
          <p:nvPr/>
        </p:nvSpPr>
        <p:spPr>
          <a:xfrm>
            <a:off x="508143" y="2358413"/>
            <a:ext cx="3384119"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Полиция остановила конный поход чеченцев в Дагестан.</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Скрывавшуюся от семейного насилия чеченку похитили и увезли в Чечню.</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Ввод в эксплуатацию новой газораспределительной станции «Грозный» и магистрального газопровода «Моздок – Грозный». </a:t>
            </a:r>
          </a:p>
        </p:txBody>
      </p:sp>
      <p:sp>
        <p:nvSpPr>
          <p:cNvPr id="17" name="TextBox 16">
            <a:extLst>
              <a:ext uri="{FF2B5EF4-FFF2-40B4-BE49-F238E27FC236}">
                <a16:creationId xmlns:a16="http://schemas.microsoft.com/office/drawing/2014/main" id="{0E7CDB93-B2FA-4B35-8D0C-347A6B4EE0FF}"/>
              </a:ext>
            </a:extLst>
          </p:cNvPr>
          <p:cNvSpPr txBox="1"/>
          <p:nvPr/>
        </p:nvSpPr>
        <p:spPr>
          <a:xfrm>
            <a:off x="484994" y="1626054"/>
            <a:ext cx="3564412"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Чеченская Республика</a:t>
            </a:r>
            <a:endParaRPr lang="ru-RU" sz="2400" dirty="0">
              <a:solidFill>
                <a:srgbClr val="002060"/>
              </a:solidFill>
              <a:latin typeface="Raleway" pitchFamily="2" charset="0"/>
              <a:cs typeface="Arial" panose="020B0604020202020204" pitchFamily="34" charset="0"/>
            </a:endParaRPr>
          </a:p>
        </p:txBody>
      </p:sp>
      <p:sp>
        <p:nvSpPr>
          <p:cNvPr id="19" name="TextBox 18">
            <a:extLst>
              <a:ext uri="{FF2B5EF4-FFF2-40B4-BE49-F238E27FC236}">
                <a16:creationId xmlns:a16="http://schemas.microsoft.com/office/drawing/2014/main" id="{71593ACC-A21F-4F9B-A9AD-0904DB18276E}"/>
              </a:ext>
            </a:extLst>
          </p:cNvPr>
          <p:cNvSpPr txBox="1"/>
          <p:nvPr/>
        </p:nvSpPr>
        <p:spPr>
          <a:xfrm>
            <a:off x="4303699" y="2442292"/>
            <a:ext cx="3180020"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Врачи рассказали о состоянии детей, попавших в ДТП на Ставрополье.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Власти Ставропольского края рассказали о состоянии главы Кисловодска.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На Ставрополье пресекли два теракта.</a:t>
            </a:r>
          </a:p>
        </p:txBody>
      </p:sp>
      <p:sp>
        <p:nvSpPr>
          <p:cNvPr id="20" name="TextBox 19">
            <a:extLst>
              <a:ext uri="{FF2B5EF4-FFF2-40B4-BE49-F238E27FC236}">
                <a16:creationId xmlns:a16="http://schemas.microsoft.com/office/drawing/2014/main" id="{0FDA9DDD-CE66-42A3-931D-37DDFD43ECA7}"/>
              </a:ext>
            </a:extLst>
          </p:cNvPr>
          <p:cNvSpPr txBox="1"/>
          <p:nvPr/>
        </p:nvSpPr>
        <p:spPr>
          <a:xfrm>
            <a:off x="4287963" y="1626054"/>
            <a:ext cx="3913653"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Ставропольский </a:t>
            </a:r>
            <a:br>
              <a:rPr lang="en-US"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край</a:t>
            </a:r>
            <a:endParaRPr lang="ru-RU" sz="2400" dirty="0">
              <a:solidFill>
                <a:srgbClr val="002060"/>
              </a:solidFill>
              <a:latin typeface="Raleway" pitchFamily="2" charset="0"/>
              <a:cs typeface="Arial" panose="020B0604020202020204" pitchFamily="34" charset="0"/>
            </a:endParaRPr>
          </a:p>
        </p:txBody>
      </p:sp>
      <p:sp>
        <p:nvSpPr>
          <p:cNvPr id="28" name="TextBox 27">
            <a:extLst>
              <a:ext uri="{FF2B5EF4-FFF2-40B4-BE49-F238E27FC236}">
                <a16:creationId xmlns:a16="http://schemas.microsoft.com/office/drawing/2014/main" id="{8D7AF6CF-06AF-427A-9D81-BE428805B2BC}"/>
              </a:ext>
            </a:extLst>
          </p:cNvPr>
          <p:cNvSpPr txBox="1"/>
          <p:nvPr/>
        </p:nvSpPr>
        <p:spPr>
          <a:xfrm>
            <a:off x="8695912" y="1626054"/>
            <a:ext cx="3203199"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a:t>
            </a:r>
            <a:br>
              <a:rPr lang="en-US"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Дагестан</a:t>
            </a:r>
            <a:endParaRPr lang="ru-RU" sz="2400" dirty="0">
              <a:solidFill>
                <a:srgbClr val="002060"/>
              </a:solidFill>
              <a:latin typeface="Raleway" pitchFamily="2" charset="0"/>
              <a:cs typeface="Arial" panose="020B0604020202020204" pitchFamily="34" charset="0"/>
            </a:endParaRPr>
          </a:p>
        </p:txBody>
      </p:sp>
      <p:sp>
        <p:nvSpPr>
          <p:cNvPr id="29" name="TextBox 28">
            <a:extLst>
              <a:ext uri="{FF2B5EF4-FFF2-40B4-BE49-F238E27FC236}">
                <a16:creationId xmlns:a16="http://schemas.microsoft.com/office/drawing/2014/main" id="{411A778F-C1E3-4836-AEA4-F05317B19C16}"/>
              </a:ext>
            </a:extLst>
          </p:cNvPr>
          <p:cNvSpPr txBox="1"/>
          <p:nvPr/>
        </p:nvSpPr>
        <p:spPr>
          <a:xfrm>
            <a:off x="8665068" y="2442292"/>
            <a:ext cx="3166772"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Минприроды назвали вероятную причину гибели нерп на Каспии.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Скрывавшуюся от семейного насилия чеченку похитили и увезли в Чечню.</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полиции Дагестана рассказали о встреченных чеченцах на конях.</a:t>
            </a:r>
          </a:p>
        </p:txBody>
      </p:sp>
      <p:grpSp>
        <p:nvGrpSpPr>
          <p:cNvPr id="23" name="Группа 22">
            <a:extLst>
              <a:ext uri="{FF2B5EF4-FFF2-40B4-BE49-F238E27FC236}">
                <a16:creationId xmlns:a16="http://schemas.microsoft.com/office/drawing/2014/main" id="{D58F75BE-CFA8-4E53-8767-A079444D9F6A}"/>
              </a:ext>
            </a:extLst>
          </p:cNvPr>
          <p:cNvGrpSpPr/>
          <p:nvPr/>
        </p:nvGrpSpPr>
        <p:grpSpPr>
          <a:xfrm>
            <a:off x="6850321" y="5290691"/>
            <a:ext cx="4908957" cy="1323439"/>
            <a:chOff x="232120" y="5125194"/>
            <a:chExt cx="4908957" cy="1323439"/>
          </a:xfrm>
        </p:grpSpPr>
        <p:sp>
          <p:nvSpPr>
            <p:cNvPr id="24" name="TextBox 23">
              <a:extLst>
                <a:ext uri="{FF2B5EF4-FFF2-40B4-BE49-F238E27FC236}">
                  <a16:creationId xmlns:a16="http://schemas.microsoft.com/office/drawing/2014/main" id="{7CBCE21F-8FF8-46C6-A4AE-FC3A27E0A262}"/>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5" name="TextBox 24">
              <a:extLst>
                <a:ext uri="{FF2B5EF4-FFF2-40B4-BE49-F238E27FC236}">
                  <a16:creationId xmlns:a16="http://schemas.microsoft.com/office/drawing/2014/main" id="{2279A97A-6779-4E9A-A4A5-CE52F9372364}"/>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4425" y="3746055"/>
            <a:ext cx="3547615" cy="2238170"/>
          </a:xfrm>
          <a:prstGeom prst="rect">
            <a:avLst/>
          </a:prstGeom>
        </p:spPr>
      </p:pic>
      <p:pic>
        <p:nvPicPr>
          <p:cNvPr id="4" name="Рисунок 3"/>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83104" y="3666883"/>
            <a:ext cx="3197290" cy="1685731"/>
          </a:xfrm>
          <a:prstGeom prst="rect">
            <a:avLst/>
          </a:prstGeom>
        </p:spPr>
      </p:pic>
    </p:spTree>
    <p:extLst>
      <p:ext uri="{BB962C8B-B14F-4D97-AF65-F5344CB8AC3E}">
        <p14:creationId xmlns:p14="http://schemas.microsoft.com/office/powerpoint/2010/main" val="1785986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70945" y="3567618"/>
            <a:ext cx="3163610" cy="2109073"/>
          </a:xfrm>
          <a:prstGeom prst="rect">
            <a:avLst/>
          </a:prstGeom>
        </p:spPr>
      </p:pic>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27</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5286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401682" y="1816094"/>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3A52AAC-4493-4CC9-A974-A3025A6A280C}"/>
              </a:ext>
            </a:extLst>
          </p:cNvPr>
          <p:cNvSpPr txBox="1"/>
          <p:nvPr/>
        </p:nvSpPr>
        <p:spPr>
          <a:xfrm>
            <a:off x="506665" y="2356196"/>
            <a:ext cx="3058334"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Сергей </a:t>
            </a:r>
            <a:r>
              <a:rPr lang="ru-RU" sz="969" dirty="0" err="1">
                <a:solidFill>
                  <a:prstClr val="black"/>
                </a:solidFill>
                <a:latin typeface="Raleway" pitchFamily="2" charset="0"/>
                <a:cs typeface="Arial" panose="020B0604020202020204" pitchFamily="34" charset="0"/>
              </a:rPr>
              <a:t>Меняйло</a:t>
            </a:r>
            <a:r>
              <a:rPr lang="ru-RU" sz="969" dirty="0">
                <a:solidFill>
                  <a:prstClr val="black"/>
                </a:solidFill>
                <a:latin typeface="Raleway" pitchFamily="2" charset="0"/>
                <a:cs typeface="Arial" panose="020B0604020202020204" pitchFamily="34" charset="0"/>
              </a:rPr>
              <a:t> принял первые кадровые решения в правительстве РСО-Алании.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Северной Осетии проголосовали за отставку главы Владикавказа.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Северной Осетии ужесточают анти </a:t>
            </a:r>
            <a:r>
              <a:rPr lang="ru-RU" sz="969" dirty="0" err="1">
                <a:solidFill>
                  <a:prstClr val="black"/>
                </a:solidFill>
                <a:latin typeface="Raleway" pitchFamily="2" charset="0"/>
                <a:cs typeface="Arial" panose="020B0604020202020204" pitchFamily="34" charset="0"/>
              </a:rPr>
              <a:t>ковидные</a:t>
            </a:r>
            <a:r>
              <a:rPr lang="ru-RU" sz="969" dirty="0">
                <a:solidFill>
                  <a:prstClr val="black"/>
                </a:solidFill>
                <a:latin typeface="Raleway" pitchFamily="2" charset="0"/>
                <a:cs typeface="Arial" panose="020B0604020202020204" pitchFamily="34" charset="0"/>
              </a:rPr>
              <a:t> меры.</a:t>
            </a:r>
          </a:p>
        </p:txBody>
      </p:sp>
      <p:sp>
        <p:nvSpPr>
          <p:cNvPr id="8" name="TextBox 7">
            <a:extLst>
              <a:ext uri="{FF2B5EF4-FFF2-40B4-BE49-F238E27FC236}">
                <a16:creationId xmlns:a16="http://schemas.microsoft.com/office/drawing/2014/main" id="{8DBBF55C-3842-4F63-A2A7-42DA6E4F665D}"/>
              </a:ext>
            </a:extLst>
          </p:cNvPr>
          <p:cNvSpPr txBox="1"/>
          <p:nvPr/>
        </p:nvSpPr>
        <p:spPr>
          <a:xfrm>
            <a:off x="494585" y="1271568"/>
            <a:ext cx="3913653" cy="1140825"/>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a:t>
            </a:r>
            <a:br>
              <a:rPr lang="en-US"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Северная Осетия</a:t>
            </a:r>
          </a:p>
          <a:p>
            <a:pPr defTabSz="293248">
              <a:lnSpc>
                <a:spcPct val="90000"/>
              </a:lnSpc>
              <a:spcBef>
                <a:spcPts val="385"/>
              </a:spcBef>
            </a:pPr>
            <a:endParaRPr lang="ru-RU" sz="2400" dirty="0">
              <a:solidFill>
                <a:srgbClr val="002060"/>
              </a:solidFill>
              <a:latin typeface="Raleway" pitchFamily="2" charset="0"/>
              <a:cs typeface="Arial" panose="020B0604020202020204" pitchFamily="34" charset="0"/>
            </a:endParaRPr>
          </a:p>
        </p:txBody>
      </p:sp>
      <p:pic>
        <p:nvPicPr>
          <p:cNvPr id="11" name="Рисунок 10">
            <a:extLst>
              <a:ext uri="{FF2B5EF4-FFF2-40B4-BE49-F238E27FC236}">
                <a16:creationId xmlns:a16="http://schemas.microsoft.com/office/drawing/2014/main" id="{6AD27974-6FB1-43EE-907A-27A1A6777799}"/>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80811" y="3671441"/>
            <a:ext cx="3221429" cy="1812381"/>
          </a:xfrm>
          <a:prstGeom prst="rect">
            <a:avLst/>
          </a:prstGeom>
        </p:spPr>
      </p:pic>
      <p:sp>
        <p:nvSpPr>
          <p:cNvPr id="14" name="TextBox 13">
            <a:extLst>
              <a:ext uri="{FF2B5EF4-FFF2-40B4-BE49-F238E27FC236}">
                <a16:creationId xmlns:a16="http://schemas.microsoft.com/office/drawing/2014/main" id="{B64B6C3D-DFDF-44EE-B863-31DE960C1034}"/>
              </a:ext>
            </a:extLst>
          </p:cNvPr>
          <p:cNvSpPr txBox="1"/>
          <p:nvPr/>
        </p:nvSpPr>
        <p:spPr>
          <a:xfrm>
            <a:off x="4137400" y="1275467"/>
            <a:ext cx="3913653"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Кабардино-Балкарская Республика</a:t>
            </a:r>
            <a:endParaRPr lang="ru-RU" sz="2400" dirty="0">
              <a:solidFill>
                <a:srgbClr val="002060"/>
              </a:solidFill>
              <a:latin typeface="Raleway" pitchFamily="2" charset="0"/>
              <a:cs typeface="Arial" panose="020B0604020202020204" pitchFamily="34" charset="0"/>
            </a:endParaRPr>
          </a:p>
        </p:txBody>
      </p:sp>
      <p:sp>
        <p:nvSpPr>
          <p:cNvPr id="15" name="TextBox 14">
            <a:extLst>
              <a:ext uri="{FF2B5EF4-FFF2-40B4-BE49-F238E27FC236}">
                <a16:creationId xmlns:a16="http://schemas.microsoft.com/office/drawing/2014/main" id="{5E0FF8C2-DDE3-4B9B-9A4F-6700E7407A51}"/>
              </a:ext>
            </a:extLst>
          </p:cNvPr>
          <p:cNvSpPr txBox="1"/>
          <p:nvPr/>
        </p:nvSpPr>
        <p:spPr>
          <a:xfrm>
            <a:off x="4252351" y="2384185"/>
            <a:ext cx="3669370"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Глава Кабардино-Балкарии выступил с посланием парламенту региона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КБР разрешили провести выпускные вечера в очном формате.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Кабардино-Балкарии ветераны получили по 75 тысяч рублей ко Дню Победы.</a:t>
            </a:r>
          </a:p>
        </p:txBody>
      </p:sp>
      <p:sp>
        <p:nvSpPr>
          <p:cNvPr id="17" name="TextBox 16">
            <a:extLst>
              <a:ext uri="{FF2B5EF4-FFF2-40B4-BE49-F238E27FC236}">
                <a16:creationId xmlns:a16="http://schemas.microsoft.com/office/drawing/2014/main" id="{6DB4F05A-A6BD-4D56-AA1C-909F4A1472D4}"/>
              </a:ext>
            </a:extLst>
          </p:cNvPr>
          <p:cNvSpPr txBox="1"/>
          <p:nvPr/>
        </p:nvSpPr>
        <p:spPr>
          <a:xfrm>
            <a:off x="8258962" y="1288648"/>
            <a:ext cx="4216194"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Карачаево-Черкесская Республика</a:t>
            </a:r>
            <a:endParaRPr lang="ru-RU" sz="2400" dirty="0">
              <a:solidFill>
                <a:srgbClr val="002060"/>
              </a:solidFill>
              <a:latin typeface="Raleway" pitchFamily="2" charset="0"/>
              <a:cs typeface="Arial" panose="020B0604020202020204" pitchFamily="34" charset="0"/>
            </a:endParaRPr>
          </a:p>
        </p:txBody>
      </p:sp>
      <p:sp>
        <p:nvSpPr>
          <p:cNvPr id="18" name="TextBox 17">
            <a:extLst>
              <a:ext uri="{FF2B5EF4-FFF2-40B4-BE49-F238E27FC236}">
                <a16:creationId xmlns:a16="http://schemas.microsoft.com/office/drawing/2014/main" id="{B39A4B66-F145-406C-AF5E-7F5577ACBB52}"/>
              </a:ext>
            </a:extLst>
          </p:cNvPr>
          <p:cNvSpPr txBox="1"/>
          <p:nvPr/>
        </p:nvSpPr>
        <p:spPr>
          <a:xfrm>
            <a:off x="8326856" y="2341211"/>
            <a:ext cx="3501951"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Депутат-русофоб ударил по Суворову: чиновники поддержали.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Генпрокуратуре настаивают на проведении суда над </a:t>
            </a:r>
            <a:r>
              <a:rPr lang="ru-RU" sz="969" dirty="0" err="1">
                <a:solidFill>
                  <a:prstClr val="black"/>
                </a:solidFill>
                <a:latin typeface="Raleway" pitchFamily="2" charset="0"/>
                <a:cs typeface="Arial" panose="020B0604020202020204" pitchFamily="34" charset="0"/>
              </a:rPr>
              <a:t>Арашуковыми</a:t>
            </a:r>
            <a:r>
              <a:rPr lang="ru-RU" sz="969" dirty="0">
                <a:solidFill>
                  <a:prstClr val="black"/>
                </a:solidFill>
                <a:latin typeface="Raleway" pitchFamily="2" charset="0"/>
                <a:cs typeface="Arial" panose="020B0604020202020204" pitchFamily="34" charset="0"/>
              </a:rPr>
              <a:t> в Москве.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КЧР погибли два человека и 12 пострадали при опрокидывании катамаранов на реке.</a:t>
            </a:r>
          </a:p>
        </p:txBody>
      </p:sp>
      <p:sp>
        <p:nvSpPr>
          <p:cNvPr id="21" name="Title 1">
            <a:extLst>
              <a:ext uri="{FF2B5EF4-FFF2-40B4-BE49-F238E27FC236}">
                <a16:creationId xmlns:a16="http://schemas.microsoft.com/office/drawing/2014/main" id="{2A89C00C-C50A-4696-8E1D-E7DAEB3AD655}"/>
              </a:ext>
            </a:extLst>
          </p:cNvPr>
          <p:cNvSpPr>
            <a:spLocks noGrp="1"/>
          </p:cNvSpPr>
          <p:nvPr>
            <p:ph type="title"/>
          </p:nvPr>
        </p:nvSpPr>
        <p:spPr>
          <a:xfrm>
            <a:off x="499060" y="334455"/>
            <a:ext cx="10854739" cy="1041717"/>
          </a:xfrm>
        </p:spPr>
        <p:txBody>
          <a:bodyPr/>
          <a:lstStyle/>
          <a:p>
            <a:r>
              <a:rPr lang="ru-RU" dirty="0"/>
              <a:t>Северо-Кавказский федеральный округ</a:t>
            </a:r>
          </a:p>
        </p:txBody>
      </p:sp>
      <p:grpSp>
        <p:nvGrpSpPr>
          <p:cNvPr id="22" name="Группа 21">
            <a:extLst>
              <a:ext uri="{FF2B5EF4-FFF2-40B4-BE49-F238E27FC236}">
                <a16:creationId xmlns:a16="http://schemas.microsoft.com/office/drawing/2014/main" id="{E4199993-E496-48E4-8732-B0E7DF752569}"/>
              </a:ext>
            </a:extLst>
          </p:cNvPr>
          <p:cNvGrpSpPr/>
          <p:nvPr/>
        </p:nvGrpSpPr>
        <p:grpSpPr>
          <a:xfrm>
            <a:off x="6850321" y="5290691"/>
            <a:ext cx="4908957" cy="1323439"/>
            <a:chOff x="232120" y="5125194"/>
            <a:chExt cx="4908957" cy="1323439"/>
          </a:xfrm>
        </p:grpSpPr>
        <p:sp>
          <p:nvSpPr>
            <p:cNvPr id="24" name="TextBox 23">
              <a:extLst>
                <a:ext uri="{FF2B5EF4-FFF2-40B4-BE49-F238E27FC236}">
                  <a16:creationId xmlns:a16="http://schemas.microsoft.com/office/drawing/2014/main" id="{A419F4A7-97E7-4DEE-A567-934CF70DE884}"/>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C972BFB6-5AF1-47EA-A0E7-B0EA232BA303}"/>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grpSp>
      <p:pic>
        <p:nvPicPr>
          <p:cNvPr id="19" name="Рисунок 18">
            <a:extLst>
              <a:ext uri="{FF2B5EF4-FFF2-40B4-BE49-F238E27FC236}">
                <a16:creationId xmlns:a16="http://schemas.microsoft.com/office/drawing/2014/main" id="{49E72B03-B704-45AB-B958-E9D6F8F61D7D}"/>
              </a:ext>
            </a:extLst>
          </p:cNvPr>
          <p:cNvPicPr>
            <a:picLocks noChangeAspect="1"/>
          </p:cNvPicPr>
          <p:nvPr/>
        </p:nvPicPr>
        <p:blipFill>
          <a:blip r:embed="rId5">
            <a:duotone>
              <a:schemeClr val="accent4">
                <a:shade val="45000"/>
                <a:satMod val="135000"/>
              </a:schemeClr>
              <a:prstClr val="white"/>
            </a:duotone>
          </a:blip>
          <a:stretch>
            <a:fillRect/>
          </a:stretch>
        </p:blipFill>
        <p:spPr>
          <a:xfrm>
            <a:off x="7827492" y="3712202"/>
            <a:ext cx="3971422" cy="1881522"/>
          </a:xfrm>
          <a:prstGeom prst="rect">
            <a:avLst/>
          </a:prstGeom>
        </p:spPr>
      </p:pic>
    </p:spTree>
    <p:extLst>
      <p:ext uri="{BB962C8B-B14F-4D97-AF65-F5344CB8AC3E}">
        <p14:creationId xmlns:p14="http://schemas.microsoft.com/office/powerpoint/2010/main" val="2031784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p:txBody>
          <a:bodyPr/>
          <a:lstStyle/>
          <a:p>
            <a:r>
              <a:rPr lang="ru-RU" dirty="0"/>
              <a:t>Северо-Кавказский </a:t>
            </a:r>
            <a:br>
              <a:rPr lang="ru-RU" dirty="0"/>
            </a:br>
            <a:r>
              <a:rPr lang="ru-RU" dirty="0"/>
              <a:t>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28</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5286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585886"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2E930A6-D50D-4CD5-A551-84A7817B5D0F}"/>
              </a:ext>
            </a:extLst>
          </p:cNvPr>
          <p:cNvSpPr txBox="1"/>
          <p:nvPr/>
        </p:nvSpPr>
        <p:spPr>
          <a:xfrm>
            <a:off x="484993" y="1773585"/>
            <a:ext cx="5083595"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Ингушетия</a:t>
            </a:r>
            <a:endParaRPr lang="ru-RU" sz="2400" dirty="0">
              <a:solidFill>
                <a:srgbClr val="002060"/>
              </a:solidFill>
              <a:latin typeface="Raleway" pitchFamily="2" charset="0"/>
              <a:cs typeface="Arial" panose="020B0604020202020204" pitchFamily="34" charset="0"/>
            </a:endParaRPr>
          </a:p>
        </p:txBody>
      </p:sp>
      <p:sp>
        <p:nvSpPr>
          <p:cNvPr id="8" name="TextBox 7">
            <a:extLst>
              <a:ext uri="{FF2B5EF4-FFF2-40B4-BE49-F238E27FC236}">
                <a16:creationId xmlns:a16="http://schemas.microsoft.com/office/drawing/2014/main" id="{096C2953-4188-4F16-B170-CA48F10007D8}"/>
              </a:ext>
            </a:extLst>
          </p:cNvPr>
          <p:cNvSpPr txBox="1"/>
          <p:nvPr/>
        </p:nvSpPr>
        <p:spPr>
          <a:xfrm>
            <a:off x="587375" y="2481375"/>
            <a:ext cx="3211088"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Долговые обязательства Ингушетии на начало 2021 года сократились почти на 40%.</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Бывшему депутату парламента Ингушетии вменили хищение 20 миллионов рублей.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Ингушетии чиновника заподозрили в присвоении почти миллиона рублей.</a:t>
            </a:r>
          </a:p>
        </p:txBody>
      </p:sp>
      <p:grpSp>
        <p:nvGrpSpPr>
          <p:cNvPr id="15" name="Группа 14">
            <a:extLst>
              <a:ext uri="{FF2B5EF4-FFF2-40B4-BE49-F238E27FC236}">
                <a16:creationId xmlns:a16="http://schemas.microsoft.com/office/drawing/2014/main" id="{8F65F1F8-990C-41D8-9695-FE9BC2BE3561}"/>
              </a:ext>
            </a:extLst>
          </p:cNvPr>
          <p:cNvGrpSpPr/>
          <p:nvPr/>
        </p:nvGrpSpPr>
        <p:grpSpPr>
          <a:xfrm>
            <a:off x="6850321" y="5290691"/>
            <a:ext cx="4908957" cy="1323439"/>
            <a:chOff x="232120" y="5125194"/>
            <a:chExt cx="4908957" cy="1323439"/>
          </a:xfrm>
        </p:grpSpPr>
        <p:sp>
          <p:nvSpPr>
            <p:cNvPr id="16" name="TextBox 15">
              <a:extLst>
                <a:ext uri="{FF2B5EF4-FFF2-40B4-BE49-F238E27FC236}">
                  <a16:creationId xmlns:a16="http://schemas.microsoft.com/office/drawing/2014/main" id="{63C73AE6-C7F5-44CE-9380-329D6F8AD7A7}"/>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17" name="TextBox 16">
              <a:extLst>
                <a:ext uri="{FF2B5EF4-FFF2-40B4-BE49-F238E27FC236}">
                  <a16:creationId xmlns:a16="http://schemas.microsoft.com/office/drawing/2014/main" id="{ADB1C6EC-ECC3-4532-A246-2C296BE82B8D}"/>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7375" y="3737332"/>
            <a:ext cx="3412123" cy="1736746"/>
          </a:xfrm>
          <a:prstGeom prst="rect">
            <a:avLst/>
          </a:prstGeom>
        </p:spPr>
      </p:pic>
    </p:spTree>
    <p:extLst>
      <p:ext uri="{BB962C8B-B14F-4D97-AF65-F5344CB8AC3E}">
        <p14:creationId xmlns:p14="http://schemas.microsoft.com/office/powerpoint/2010/main" val="4047738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508897" y="355921"/>
            <a:ext cx="10854739" cy="1041717"/>
          </a:xfrm>
        </p:spPr>
        <p:txBody>
          <a:bodyPr/>
          <a:lstStyle/>
          <a:p>
            <a:r>
              <a:rPr lang="ru-RU" dirty="0"/>
              <a:t>Приволжский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29</a:t>
            </a:fld>
            <a:endParaRPr lang="en-RU" sz="1200" b="1" i="0" kern="1200" dirty="0">
              <a:solidFill>
                <a:schemeClr val="tx1"/>
              </a:solidFill>
              <a:latin typeface="Raleway" pitchFamily="2" charset="77"/>
              <a:ea typeface="+mn-ea"/>
              <a:cs typeface="+mn-cs"/>
            </a:endParaRPr>
          </a:p>
        </p:txBody>
      </p:sp>
      <p:grpSp>
        <p:nvGrpSpPr>
          <p:cNvPr id="3" name="Group 2">
            <a:extLst>
              <a:ext uri="{FF2B5EF4-FFF2-40B4-BE49-F238E27FC236}">
                <a16:creationId xmlns:a16="http://schemas.microsoft.com/office/drawing/2014/main" id="{DE8ED0B5-1A15-4713-B91E-109E87D49F8B}"/>
              </a:ext>
            </a:extLst>
          </p:cNvPr>
          <p:cNvGrpSpPr/>
          <p:nvPr/>
        </p:nvGrpSpPr>
        <p:grpSpPr>
          <a:xfrm>
            <a:off x="9723886" y="4585163"/>
            <a:ext cx="2185615" cy="1796498"/>
            <a:chOff x="9723886" y="4156898"/>
            <a:chExt cx="2185615" cy="1796498"/>
          </a:xfrm>
        </p:grpSpPr>
        <p:sp>
          <p:nvSpPr>
            <p:cNvPr id="158" name="TextBox 157">
              <a:extLst>
                <a:ext uri="{FF2B5EF4-FFF2-40B4-BE49-F238E27FC236}">
                  <a16:creationId xmlns:a16="http://schemas.microsoft.com/office/drawing/2014/main" id="{26D62911-EF84-429F-9F15-33BF15DB3AB3}"/>
                </a:ext>
              </a:extLst>
            </p:cNvPr>
            <p:cNvSpPr txBox="1"/>
            <p:nvPr/>
          </p:nvSpPr>
          <p:spPr>
            <a:xfrm>
              <a:off x="9723886" y="4156898"/>
              <a:ext cx="2185615" cy="287899"/>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Тональность по топ-3 темам региона</a:t>
              </a:r>
              <a:r>
                <a:rPr kumimoji="0" lang="en-US"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 </a:t>
              </a:r>
              <a:b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b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в федеральных СМИ</a:t>
              </a:r>
              <a:endParaRPr kumimoji="0" lang="ru-RU" sz="706"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59" name="Прямоугольник 113">
              <a:extLst>
                <a:ext uri="{FF2B5EF4-FFF2-40B4-BE49-F238E27FC236}">
                  <a16:creationId xmlns:a16="http://schemas.microsoft.com/office/drawing/2014/main" id="{333DE5A0-FD3E-49E3-8047-ADDE914D03B7}"/>
                </a:ext>
              </a:extLst>
            </p:cNvPr>
            <p:cNvSpPr/>
            <p:nvPr/>
          </p:nvSpPr>
          <p:spPr>
            <a:xfrm>
              <a:off x="9788395" y="4692509"/>
              <a:ext cx="226526" cy="156033"/>
            </a:xfrm>
            <a:prstGeom prst="rect">
              <a:avLst/>
            </a:prstGeom>
            <a:solidFill>
              <a:srgbClr val="F174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Прямоугольник 116">
              <a:extLst>
                <a:ext uri="{FF2B5EF4-FFF2-40B4-BE49-F238E27FC236}">
                  <a16:creationId xmlns:a16="http://schemas.microsoft.com/office/drawing/2014/main" id="{DFB62023-A707-4140-BC94-96F82B393743}"/>
                </a:ext>
              </a:extLst>
            </p:cNvPr>
            <p:cNvSpPr/>
            <p:nvPr/>
          </p:nvSpPr>
          <p:spPr>
            <a:xfrm>
              <a:off x="9788395" y="4906644"/>
              <a:ext cx="226526" cy="156033"/>
            </a:xfrm>
            <a:prstGeom prst="rect">
              <a:avLst/>
            </a:prstGeom>
            <a:solidFill>
              <a:srgbClr val="DC98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Прямоугольник 118">
              <a:extLst>
                <a:ext uri="{FF2B5EF4-FFF2-40B4-BE49-F238E27FC236}">
                  <a16:creationId xmlns:a16="http://schemas.microsoft.com/office/drawing/2014/main" id="{AD205C58-5346-4034-8DFA-3FD3FAA4BE40}"/>
                </a:ext>
              </a:extLst>
            </p:cNvPr>
            <p:cNvSpPr/>
            <p:nvPr/>
          </p:nvSpPr>
          <p:spPr>
            <a:xfrm>
              <a:off x="9788395" y="5120780"/>
              <a:ext cx="226526" cy="156033"/>
            </a:xfrm>
            <a:prstGeom prst="rect">
              <a:avLst/>
            </a:prstGeom>
            <a:solidFill>
              <a:srgbClr val="F8AC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Прямоугольник 119">
              <a:extLst>
                <a:ext uri="{FF2B5EF4-FFF2-40B4-BE49-F238E27FC236}">
                  <a16:creationId xmlns:a16="http://schemas.microsoft.com/office/drawing/2014/main" id="{EF715485-1E66-448C-94E7-24F3AE45C440}"/>
                </a:ext>
              </a:extLst>
            </p:cNvPr>
            <p:cNvSpPr/>
            <p:nvPr/>
          </p:nvSpPr>
          <p:spPr>
            <a:xfrm>
              <a:off x="9788395" y="5334916"/>
              <a:ext cx="226526" cy="156033"/>
            </a:xfrm>
            <a:prstGeom prst="rect">
              <a:avLst/>
            </a:prstGeom>
            <a:solidFill>
              <a:srgbClr val="FFC74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Прямоугольник 121">
              <a:extLst>
                <a:ext uri="{FF2B5EF4-FFF2-40B4-BE49-F238E27FC236}">
                  <a16:creationId xmlns:a16="http://schemas.microsoft.com/office/drawing/2014/main" id="{49A45696-C3C5-44EA-8C1C-A2DE67DD74ED}"/>
                </a:ext>
              </a:extLst>
            </p:cNvPr>
            <p:cNvSpPr/>
            <p:nvPr/>
          </p:nvSpPr>
          <p:spPr>
            <a:xfrm>
              <a:off x="9788395" y="5549052"/>
              <a:ext cx="226526" cy="156033"/>
            </a:xfrm>
            <a:prstGeom prst="rect">
              <a:avLst/>
            </a:prstGeom>
            <a:solidFill>
              <a:srgbClr val="FFDF9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Прямоугольник 122">
              <a:extLst>
                <a:ext uri="{FF2B5EF4-FFF2-40B4-BE49-F238E27FC236}">
                  <a16:creationId xmlns:a16="http://schemas.microsoft.com/office/drawing/2014/main" id="{A73FD143-914D-4610-97A1-F052C394FC56}"/>
                </a:ext>
              </a:extLst>
            </p:cNvPr>
            <p:cNvSpPr/>
            <p:nvPr/>
          </p:nvSpPr>
          <p:spPr>
            <a:xfrm>
              <a:off x="9788395" y="5763187"/>
              <a:ext cx="226526" cy="156033"/>
            </a:xfrm>
            <a:prstGeom prst="rect">
              <a:avLst/>
            </a:prstGeom>
            <a:solidFill>
              <a:srgbClr val="FFF0CD"/>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Прямоугольник 123">
              <a:extLst>
                <a:ext uri="{FF2B5EF4-FFF2-40B4-BE49-F238E27FC236}">
                  <a16:creationId xmlns:a16="http://schemas.microsoft.com/office/drawing/2014/main" id="{844DA1D9-A4D8-4777-8321-D9A708C318E4}"/>
                </a:ext>
              </a:extLst>
            </p:cNvPr>
            <p:cNvSpPr/>
            <p:nvPr/>
          </p:nvSpPr>
          <p:spPr>
            <a:xfrm>
              <a:off x="10812212" y="4692509"/>
              <a:ext cx="226526" cy="156033"/>
            </a:xfrm>
            <a:prstGeom prst="rect">
              <a:avLst/>
            </a:prstGeom>
            <a:solidFill>
              <a:srgbClr val="00358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Прямоугольник 124">
              <a:extLst>
                <a:ext uri="{FF2B5EF4-FFF2-40B4-BE49-F238E27FC236}">
                  <a16:creationId xmlns:a16="http://schemas.microsoft.com/office/drawing/2014/main" id="{467A0D53-F787-49F6-B6E8-A1709589F74F}"/>
                </a:ext>
              </a:extLst>
            </p:cNvPr>
            <p:cNvSpPr/>
            <p:nvPr/>
          </p:nvSpPr>
          <p:spPr>
            <a:xfrm>
              <a:off x="10812212" y="4906644"/>
              <a:ext cx="226526" cy="156033"/>
            </a:xfrm>
            <a:prstGeom prst="rect">
              <a:avLst/>
            </a:prstGeom>
            <a:solidFill>
              <a:srgbClr val="00549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Прямоугольник 125">
              <a:extLst>
                <a:ext uri="{FF2B5EF4-FFF2-40B4-BE49-F238E27FC236}">
                  <a16:creationId xmlns:a16="http://schemas.microsoft.com/office/drawing/2014/main" id="{51FC3591-5041-4734-A9C6-09D697BAE6B7}"/>
                </a:ext>
              </a:extLst>
            </p:cNvPr>
            <p:cNvSpPr/>
            <p:nvPr/>
          </p:nvSpPr>
          <p:spPr>
            <a:xfrm>
              <a:off x="10812212" y="5120780"/>
              <a:ext cx="226526" cy="156033"/>
            </a:xfrm>
            <a:prstGeom prst="rect">
              <a:avLst/>
            </a:prstGeom>
            <a:solidFill>
              <a:srgbClr val="0075BC"/>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Прямоугольник 126">
              <a:extLst>
                <a:ext uri="{FF2B5EF4-FFF2-40B4-BE49-F238E27FC236}">
                  <a16:creationId xmlns:a16="http://schemas.microsoft.com/office/drawing/2014/main" id="{85A10D93-7054-4E41-85EE-2703118222D7}"/>
                </a:ext>
              </a:extLst>
            </p:cNvPr>
            <p:cNvSpPr/>
            <p:nvPr/>
          </p:nvSpPr>
          <p:spPr>
            <a:xfrm>
              <a:off x="10812212" y="5334916"/>
              <a:ext cx="226526" cy="156033"/>
            </a:xfrm>
            <a:prstGeom prst="rect">
              <a:avLst/>
            </a:prstGeom>
            <a:solidFill>
              <a:srgbClr val="6BAFD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Прямоугольник 127">
              <a:extLst>
                <a:ext uri="{FF2B5EF4-FFF2-40B4-BE49-F238E27FC236}">
                  <a16:creationId xmlns:a16="http://schemas.microsoft.com/office/drawing/2014/main" id="{D15BE014-69E3-40E9-8408-C30AAAFBD0F1}"/>
                </a:ext>
              </a:extLst>
            </p:cNvPr>
            <p:cNvSpPr/>
            <p:nvPr/>
          </p:nvSpPr>
          <p:spPr>
            <a:xfrm>
              <a:off x="10812212" y="5549052"/>
              <a:ext cx="226526" cy="156033"/>
            </a:xfrm>
            <a:prstGeom prst="rect">
              <a:avLst/>
            </a:prstGeom>
            <a:solidFill>
              <a:srgbClr val="91C4E3"/>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Прямоугольник 128">
              <a:extLst>
                <a:ext uri="{FF2B5EF4-FFF2-40B4-BE49-F238E27FC236}">
                  <a16:creationId xmlns:a16="http://schemas.microsoft.com/office/drawing/2014/main" id="{615E4F37-D5C2-4EE3-BEC9-9F5A4B84C60B}"/>
                </a:ext>
              </a:extLst>
            </p:cNvPr>
            <p:cNvSpPr/>
            <p:nvPr/>
          </p:nvSpPr>
          <p:spPr>
            <a:xfrm>
              <a:off x="10812212" y="5763187"/>
              <a:ext cx="226526" cy="156033"/>
            </a:xfrm>
            <a:prstGeom prst="rect">
              <a:avLst/>
            </a:prstGeom>
            <a:solidFill>
              <a:srgbClr val="D7EAF5"/>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63E3C6D4-F7BC-450E-B3FB-CA9912D4B2F8}"/>
                </a:ext>
              </a:extLst>
            </p:cNvPr>
            <p:cNvSpPr txBox="1"/>
            <p:nvPr/>
          </p:nvSpPr>
          <p:spPr>
            <a:xfrm>
              <a:off x="10014920" y="4684163"/>
              <a:ext cx="708022"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Менее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2" name="TextBox 171">
              <a:extLst>
                <a:ext uri="{FF2B5EF4-FFF2-40B4-BE49-F238E27FC236}">
                  <a16:creationId xmlns:a16="http://schemas.microsoft.com/office/drawing/2014/main" id="{FC8F0ED3-0CB7-4978-90E0-63077B8827F6}"/>
                </a:ext>
              </a:extLst>
            </p:cNvPr>
            <p:cNvSpPr txBox="1"/>
            <p:nvPr/>
          </p:nvSpPr>
          <p:spPr>
            <a:xfrm>
              <a:off x="10014919" y="4912151"/>
              <a:ext cx="850103"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3" name="TextBox 172">
              <a:extLst>
                <a:ext uri="{FF2B5EF4-FFF2-40B4-BE49-F238E27FC236}">
                  <a16:creationId xmlns:a16="http://schemas.microsoft.com/office/drawing/2014/main" id="{3E328072-3768-43A9-B2B2-9E0A7BB70D5F}"/>
                </a:ext>
              </a:extLst>
            </p:cNvPr>
            <p:cNvSpPr txBox="1"/>
            <p:nvPr/>
          </p:nvSpPr>
          <p:spPr>
            <a:xfrm>
              <a:off x="10014920"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4" name="TextBox 173">
              <a:extLst>
                <a:ext uri="{FF2B5EF4-FFF2-40B4-BE49-F238E27FC236}">
                  <a16:creationId xmlns:a16="http://schemas.microsoft.com/office/drawing/2014/main" id="{C723513A-B0A3-4D8D-9A16-017056C5F6E4}"/>
                </a:ext>
              </a:extLst>
            </p:cNvPr>
            <p:cNvSpPr txBox="1"/>
            <p:nvPr/>
          </p:nvSpPr>
          <p:spPr>
            <a:xfrm>
              <a:off x="10014920" y="534042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5" name="TextBox 174">
              <a:extLst>
                <a:ext uri="{FF2B5EF4-FFF2-40B4-BE49-F238E27FC236}">
                  <a16:creationId xmlns:a16="http://schemas.microsoft.com/office/drawing/2014/main" id="{2F38932B-6712-46E6-B951-8BA0307E0FF6}"/>
                </a:ext>
              </a:extLst>
            </p:cNvPr>
            <p:cNvSpPr txBox="1"/>
            <p:nvPr/>
          </p:nvSpPr>
          <p:spPr>
            <a:xfrm>
              <a:off x="10014920" y="5551598"/>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6" name="TextBox 175">
              <a:extLst>
                <a:ext uri="{FF2B5EF4-FFF2-40B4-BE49-F238E27FC236}">
                  <a16:creationId xmlns:a16="http://schemas.microsoft.com/office/drawing/2014/main" id="{1DE78DB0-C778-41DC-9F9D-ADFCD3C9E831}"/>
                </a:ext>
              </a:extLst>
            </p:cNvPr>
            <p:cNvSpPr txBox="1"/>
            <p:nvPr/>
          </p:nvSpPr>
          <p:spPr>
            <a:xfrm>
              <a:off x="10014920"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7" name="TextBox 176">
              <a:extLst>
                <a:ext uri="{FF2B5EF4-FFF2-40B4-BE49-F238E27FC236}">
                  <a16:creationId xmlns:a16="http://schemas.microsoft.com/office/drawing/2014/main" id="{496F4CE2-9BEE-4FA5-B81C-961BD5F6390A}"/>
                </a:ext>
              </a:extLst>
            </p:cNvPr>
            <p:cNvSpPr txBox="1"/>
            <p:nvPr/>
          </p:nvSpPr>
          <p:spPr>
            <a:xfrm>
              <a:off x="11054507" y="4684164"/>
              <a:ext cx="61825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Более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8" name="TextBox 177">
              <a:extLst>
                <a:ext uri="{FF2B5EF4-FFF2-40B4-BE49-F238E27FC236}">
                  <a16:creationId xmlns:a16="http://schemas.microsoft.com/office/drawing/2014/main" id="{56981B99-3032-4677-BED8-C63511B6E4AC}"/>
                </a:ext>
              </a:extLst>
            </p:cNvPr>
            <p:cNvSpPr txBox="1"/>
            <p:nvPr/>
          </p:nvSpPr>
          <p:spPr>
            <a:xfrm>
              <a:off x="11054507" y="4912151"/>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9" name="TextBox 178">
              <a:extLst>
                <a:ext uri="{FF2B5EF4-FFF2-40B4-BE49-F238E27FC236}">
                  <a16:creationId xmlns:a16="http://schemas.microsoft.com/office/drawing/2014/main" id="{7FF9BBC9-F99C-47B1-A4A6-A1E281109809}"/>
                </a:ext>
              </a:extLst>
            </p:cNvPr>
            <p:cNvSpPr txBox="1"/>
            <p:nvPr/>
          </p:nvSpPr>
          <p:spPr>
            <a:xfrm>
              <a:off x="11054507"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0" name="TextBox 179">
              <a:extLst>
                <a:ext uri="{FF2B5EF4-FFF2-40B4-BE49-F238E27FC236}">
                  <a16:creationId xmlns:a16="http://schemas.microsoft.com/office/drawing/2014/main" id="{60E5010C-33F6-48C3-AAAB-5E80254F61DA}"/>
                </a:ext>
              </a:extLst>
            </p:cNvPr>
            <p:cNvSpPr txBox="1"/>
            <p:nvPr/>
          </p:nvSpPr>
          <p:spPr>
            <a:xfrm>
              <a:off x="11054507" y="5340423"/>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1" name="TextBox 180">
              <a:extLst>
                <a:ext uri="{FF2B5EF4-FFF2-40B4-BE49-F238E27FC236}">
                  <a16:creationId xmlns:a16="http://schemas.microsoft.com/office/drawing/2014/main" id="{0F4BC4F6-6498-4842-99C6-8916B95125AA}"/>
                </a:ext>
              </a:extLst>
            </p:cNvPr>
            <p:cNvSpPr txBox="1"/>
            <p:nvPr/>
          </p:nvSpPr>
          <p:spPr>
            <a:xfrm>
              <a:off x="11054507" y="5551599"/>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2" name="TextBox 181">
              <a:extLst>
                <a:ext uri="{FF2B5EF4-FFF2-40B4-BE49-F238E27FC236}">
                  <a16:creationId xmlns:a16="http://schemas.microsoft.com/office/drawing/2014/main" id="{C98CE599-690A-4F7F-9850-9BAFAB783144}"/>
                </a:ext>
              </a:extLst>
            </p:cNvPr>
            <p:cNvSpPr txBox="1"/>
            <p:nvPr/>
          </p:nvSpPr>
          <p:spPr>
            <a:xfrm>
              <a:off x="11054507"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3" name="TextBox 182">
              <a:extLst>
                <a:ext uri="{FF2B5EF4-FFF2-40B4-BE49-F238E27FC236}">
                  <a16:creationId xmlns:a16="http://schemas.microsoft.com/office/drawing/2014/main" id="{DB6E4FA4-C039-473D-926A-123248629D7C}"/>
                </a:ext>
              </a:extLst>
            </p:cNvPr>
            <p:cNvSpPr txBox="1"/>
            <p:nvPr/>
          </p:nvSpPr>
          <p:spPr>
            <a:xfrm>
              <a:off x="9729911" y="4432773"/>
              <a:ext cx="940528"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негатива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4" name="TextBox 183">
              <a:extLst>
                <a:ext uri="{FF2B5EF4-FFF2-40B4-BE49-F238E27FC236}">
                  <a16:creationId xmlns:a16="http://schemas.microsoft.com/office/drawing/2014/main" id="{6C040839-E384-4120-BBA7-CFCDABA8B974}"/>
                </a:ext>
              </a:extLst>
            </p:cNvPr>
            <p:cNvSpPr txBox="1"/>
            <p:nvPr/>
          </p:nvSpPr>
          <p:spPr>
            <a:xfrm>
              <a:off x="10732239" y="4432773"/>
              <a:ext cx="1098376"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позитива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197D948E-A7FF-4E84-B8C2-DFA8FBA1947D}"/>
                  </a:ext>
                </a:extLst>
              </p14:cNvPr>
              <p14:cNvContentPartPr/>
              <p14:nvPr/>
            </p14:nvContentPartPr>
            <p14:xfrm>
              <a:off x="5873591" y="3767222"/>
              <a:ext cx="360" cy="360"/>
            </p14:xfrm>
          </p:contentPart>
        </mc:Choice>
        <mc:Fallback xmlns="">
          <p:pic>
            <p:nvPicPr>
              <p:cNvPr id="5" name="Ink 4">
                <a:extLst>
                  <a:ext uri="{FF2B5EF4-FFF2-40B4-BE49-F238E27FC236}">
                    <a16:creationId xmlns:a16="http://schemas.microsoft.com/office/drawing/2014/main" id="{197D948E-A7FF-4E84-B8C2-DFA8FBA1947D}"/>
                  </a:ext>
                </a:extLst>
              </p:cNvPr>
              <p:cNvPicPr/>
              <p:nvPr/>
            </p:nvPicPr>
            <p:blipFill>
              <a:blip r:embed="rId3"/>
              <a:stretch>
                <a:fillRect/>
              </a:stretch>
            </p:blipFill>
            <p:spPr>
              <a:xfrm>
                <a:off x="5864591" y="3758222"/>
                <a:ext cx="18000" cy="18000"/>
              </a:xfrm>
              <a:prstGeom prst="rect">
                <a:avLst/>
              </a:prstGeom>
            </p:spPr>
          </p:pic>
        </mc:Fallback>
      </mc:AlternateContent>
      <p:sp>
        <p:nvSpPr>
          <p:cNvPr id="155" name="TextBox 154">
            <a:extLst>
              <a:ext uri="{FF2B5EF4-FFF2-40B4-BE49-F238E27FC236}">
                <a16:creationId xmlns:a16="http://schemas.microsoft.com/office/drawing/2014/main" id="{FB557BA1-BBE0-493C-9140-1C891F98607E}"/>
              </a:ext>
            </a:extLst>
          </p:cNvPr>
          <p:cNvSpPr txBox="1"/>
          <p:nvPr/>
        </p:nvSpPr>
        <p:spPr>
          <a:xfrm>
            <a:off x="526432" y="1952625"/>
            <a:ext cx="4002241" cy="2124299"/>
          </a:xfrm>
          <a:prstGeom prst="rect">
            <a:avLst/>
          </a:prstGeom>
          <a:noFill/>
        </p:spPr>
        <p:txBody>
          <a:bodyPr wrap="square">
            <a:spAutoFit/>
          </a:bodyPr>
          <a:lstStyle/>
          <a:p>
            <a:pPr defTabSz="293248">
              <a:lnSpc>
                <a:spcPct val="90000"/>
              </a:lnSpc>
            </a:pPr>
            <a:r>
              <a:rPr lang="ru-RU" sz="1155" b="1" dirty="0">
                <a:cs typeface="Arial" panose="020B0604020202020204" pitchFamily="34" charset="0"/>
              </a:rPr>
              <a:t>Про активная коммуникация</a:t>
            </a:r>
          </a:p>
          <a:p>
            <a:pPr defTabSz="293248">
              <a:lnSpc>
                <a:spcPct val="90000"/>
              </a:lnSpc>
            </a:pPr>
            <a:endParaRPr lang="ru-RU" sz="968" dirty="0">
              <a:solidFill>
                <a:prstClr val="black"/>
              </a:solidFill>
              <a:cs typeface="Arial" panose="020B0604020202020204" pitchFamily="34" charset="0"/>
            </a:endParaRPr>
          </a:p>
          <a:p>
            <a:pPr defTabSz="293248">
              <a:lnSpc>
                <a:spcPct val="90000"/>
              </a:lnSpc>
            </a:pPr>
            <a:r>
              <a:rPr lang="ru-RU" sz="968" i="1" dirty="0">
                <a:solidFill>
                  <a:prstClr val="black"/>
                </a:solidFill>
                <a:cs typeface="Arial" panose="020B0604020202020204" pitchFamily="34" charset="0"/>
              </a:rPr>
              <a:t>Чувашская Республика</a:t>
            </a:r>
            <a:r>
              <a:rPr lang="ru-RU" sz="968" dirty="0">
                <a:solidFill>
                  <a:prstClr val="black"/>
                </a:solidFill>
                <a:cs typeface="Arial" panose="020B0604020202020204" pitchFamily="34" charset="0"/>
              </a:rPr>
              <a:t> (22.68) - во 2 кв. региональные власти сделали ставку на решение проблем, актуальных для жителей Республики: ипотека, создание рабочих мест в туристическом секторе, профилактика </a:t>
            </a:r>
            <a:r>
              <a:rPr lang="en-US" sz="968" dirty="0">
                <a:solidFill>
                  <a:prstClr val="black"/>
                </a:solidFill>
                <a:cs typeface="Arial" panose="020B0604020202020204" pitchFamily="34" charset="0"/>
              </a:rPr>
              <a:t>Covid-19</a:t>
            </a:r>
            <a:r>
              <a:rPr lang="ru-RU" sz="968" dirty="0">
                <a:solidFill>
                  <a:prstClr val="black"/>
                </a:solidFill>
                <a:cs typeface="Arial" panose="020B0604020202020204" pitchFamily="34" charset="0"/>
              </a:rPr>
              <a:t> (закрытие ночных клубов).</a:t>
            </a:r>
          </a:p>
          <a:p>
            <a:pPr defTabSz="293248">
              <a:lnSpc>
                <a:spcPct val="90000"/>
              </a:lnSpc>
            </a:pPr>
            <a:endParaRPr lang="ru-RU" sz="1155" b="1" dirty="0">
              <a:solidFill>
                <a:prstClr val="black"/>
              </a:solidFill>
              <a:cs typeface="Arial" panose="020B0604020202020204" pitchFamily="34" charset="0"/>
            </a:endParaRPr>
          </a:p>
          <a:p>
            <a:pPr defTabSz="293248">
              <a:lnSpc>
                <a:spcPct val="90000"/>
              </a:lnSpc>
              <a:spcBef>
                <a:spcPts val="385"/>
              </a:spcBef>
            </a:pPr>
            <a:r>
              <a:rPr lang="ru-RU" sz="1155" b="1" dirty="0">
                <a:solidFill>
                  <a:prstClr val="black"/>
                </a:solidFill>
                <a:cs typeface="Arial" panose="020B0604020202020204" pitchFamily="34" charset="0"/>
              </a:rPr>
              <a:t>Регион в фарватере внешней и внутренней информационных повесток</a:t>
            </a:r>
          </a:p>
          <a:p>
            <a:pPr defTabSz="293248">
              <a:lnSpc>
                <a:spcPct val="90000"/>
              </a:lnSpc>
            </a:pPr>
            <a:endParaRPr lang="ru-RU" sz="968" dirty="0">
              <a:solidFill>
                <a:prstClr val="black"/>
              </a:solidFill>
              <a:cs typeface="Arial" panose="020B0604020202020204" pitchFamily="34" charset="0"/>
            </a:endParaRPr>
          </a:p>
          <a:p>
            <a:pPr defTabSz="293248">
              <a:lnSpc>
                <a:spcPct val="90000"/>
              </a:lnSpc>
            </a:pPr>
            <a:r>
              <a:rPr lang="ru-RU" sz="968" i="1" dirty="0">
                <a:solidFill>
                  <a:prstClr val="black"/>
                </a:solidFill>
                <a:cs typeface="Arial" panose="020B0604020202020204" pitchFamily="34" charset="0"/>
              </a:rPr>
              <a:t>Республика Татарстан</a:t>
            </a:r>
            <a:r>
              <a:rPr lang="ru-RU" sz="968" dirty="0">
                <a:solidFill>
                  <a:prstClr val="black"/>
                </a:solidFill>
                <a:cs typeface="Arial" panose="020B0604020202020204" pitchFamily="34" charset="0"/>
              </a:rPr>
              <a:t> (15,17) - во 2 кв. новостная повестка определялась терактом в школе в Казани. Региональные власти выразили соболезнование и оказывали помощь пострадавшим и семьям школьников.</a:t>
            </a:r>
          </a:p>
        </p:txBody>
      </p:sp>
      <p:grpSp>
        <p:nvGrpSpPr>
          <p:cNvPr id="211" name="Group 210">
            <a:extLst>
              <a:ext uri="{FF2B5EF4-FFF2-40B4-BE49-F238E27FC236}">
                <a16:creationId xmlns:a16="http://schemas.microsoft.com/office/drawing/2014/main" id="{3361F99D-0B1B-43C3-AB63-8BAACADBA7EF}"/>
              </a:ext>
            </a:extLst>
          </p:cNvPr>
          <p:cNvGrpSpPr/>
          <p:nvPr/>
        </p:nvGrpSpPr>
        <p:grpSpPr>
          <a:xfrm>
            <a:off x="3667965" y="2109140"/>
            <a:ext cx="6094889" cy="4386260"/>
            <a:chOff x="4888140" y="1653226"/>
            <a:chExt cx="12048431" cy="8670799"/>
          </a:xfrm>
        </p:grpSpPr>
        <p:sp>
          <p:nvSpPr>
            <p:cNvPr id="212" name="Полилиния: фигура 60">
              <a:extLst>
                <a:ext uri="{FF2B5EF4-FFF2-40B4-BE49-F238E27FC236}">
                  <a16:creationId xmlns:a16="http://schemas.microsoft.com/office/drawing/2014/main" id="{AAACF8DB-2E99-41BD-BAB9-2A55C0B43CF4}"/>
                </a:ext>
              </a:extLst>
            </p:cNvPr>
            <p:cNvSpPr/>
            <p:nvPr/>
          </p:nvSpPr>
          <p:spPr>
            <a:xfrm>
              <a:off x="8751290" y="4122336"/>
              <a:ext cx="2003382" cy="1722572"/>
            </a:xfrm>
            <a:custGeom>
              <a:avLst/>
              <a:gdLst>
                <a:gd name="connsiteX0" fmla="*/ 279095 w 390685"/>
                <a:gd name="connsiteY0" fmla="*/ 111685 h 334868"/>
                <a:gd name="connsiteX1" fmla="*/ 267927 w 390685"/>
                <a:gd name="connsiteY1" fmla="*/ 89360 h 334868"/>
                <a:gd name="connsiteX2" fmla="*/ 223278 w 390685"/>
                <a:gd name="connsiteY2" fmla="*/ 78192 h 334868"/>
                <a:gd name="connsiteX3" fmla="*/ 223278 w 390685"/>
                <a:gd name="connsiteY3" fmla="*/ 55867 h 334868"/>
                <a:gd name="connsiteX4" fmla="*/ 189797 w 390685"/>
                <a:gd name="connsiteY4" fmla="*/ 33543 h 334868"/>
                <a:gd name="connsiteX5" fmla="*/ 167472 w 390685"/>
                <a:gd name="connsiteY5" fmla="*/ 62 h 334868"/>
                <a:gd name="connsiteX6" fmla="*/ 122823 w 390685"/>
                <a:gd name="connsiteY6" fmla="*/ 67035 h 334868"/>
                <a:gd name="connsiteX7" fmla="*/ 100498 w 390685"/>
                <a:gd name="connsiteY7" fmla="*/ 55867 h 334868"/>
                <a:gd name="connsiteX8" fmla="*/ 55849 w 390685"/>
                <a:gd name="connsiteY8" fmla="*/ 55867 h 334868"/>
                <a:gd name="connsiteX9" fmla="*/ 67006 w 390685"/>
                <a:gd name="connsiteY9" fmla="*/ 100517 h 334868"/>
                <a:gd name="connsiteX10" fmla="*/ 55849 w 390685"/>
                <a:gd name="connsiteY10" fmla="*/ 145166 h 334868"/>
                <a:gd name="connsiteX11" fmla="*/ 67006 w 390685"/>
                <a:gd name="connsiteY11" fmla="*/ 167490 h 334868"/>
                <a:gd name="connsiteX12" fmla="*/ 67006 w 390685"/>
                <a:gd name="connsiteY12" fmla="*/ 189815 h 334868"/>
                <a:gd name="connsiteX13" fmla="*/ 33525 w 390685"/>
                <a:gd name="connsiteY13" fmla="*/ 234464 h 334868"/>
                <a:gd name="connsiteX14" fmla="*/ 32 w 390685"/>
                <a:gd name="connsiteY14" fmla="*/ 256789 h 334868"/>
                <a:gd name="connsiteX15" fmla="*/ 33525 w 390685"/>
                <a:gd name="connsiteY15" fmla="*/ 312606 h 334868"/>
                <a:gd name="connsiteX16" fmla="*/ 100498 w 390685"/>
                <a:gd name="connsiteY16" fmla="*/ 312606 h 334868"/>
                <a:gd name="connsiteX17" fmla="*/ 111655 w 390685"/>
                <a:gd name="connsiteY17" fmla="*/ 323774 h 334868"/>
                <a:gd name="connsiteX18" fmla="*/ 111655 w 390685"/>
                <a:gd name="connsiteY18" fmla="*/ 334930 h 334868"/>
                <a:gd name="connsiteX19" fmla="*/ 133980 w 390685"/>
                <a:gd name="connsiteY19" fmla="*/ 301438 h 334868"/>
                <a:gd name="connsiteX20" fmla="*/ 156304 w 390685"/>
                <a:gd name="connsiteY20" fmla="*/ 245632 h 334868"/>
                <a:gd name="connsiteX21" fmla="*/ 167472 w 390685"/>
                <a:gd name="connsiteY21" fmla="*/ 245632 h 334868"/>
                <a:gd name="connsiteX22" fmla="*/ 189797 w 390685"/>
                <a:gd name="connsiteY22" fmla="*/ 245632 h 334868"/>
                <a:gd name="connsiteX23" fmla="*/ 212121 w 390685"/>
                <a:gd name="connsiteY23" fmla="*/ 234464 h 334868"/>
                <a:gd name="connsiteX24" fmla="*/ 223278 w 390685"/>
                <a:gd name="connsiteY24" fmla="*/ 234464 h 334868"/>
                <a:gd name="connsiteX25" fmla="*/ 245602 w 390685"/>
                <a:gd name="connsiteY25" fmla="*/ 245632 h 334868"/>
                <a:gd name="connsiteX26" fmla="*/ 267927 w 390685"/>
                <a:gd name="connsiteY26" fmla="*/ 245632 h 334868"/>
                <a:gd name="connsiteX27" fmla="*/ 290252 w 390685"/>
                <a:gd name="connsiteY27" fmla="*/ 267957 h 334868"/>
                <a:gd name="connsiteX28" fmla="*/ 323744 w 390685"/>
                <a:gd name="connsiteY28" fmla="*/ 290281 h 334868"/>
                <a:gd name="connsiteX29" fmla="*/ 323744 w 390685"/>
                <a:gd name="connsiteY29" fmla="*/ 279113 h 334868"/>
                <a:gd name="connsiteX30" fmla="*/ 334901 w 390685"/>
                <a:gd name="connsiteY30" fmla="*/ 279113 h 334868"/>
                <a:gd name="connsiteX31" fmla="*/ 346069 w 390685"/>
                <a:gd name="connsiteY31" fmla="*/ 279113 h 334868"/>
                <a:gd name="connsiteX32" fmla="*/ 357225 w 390685"/>
                <a:gd name="connsiteY32" fmla="*/ 279113 h 334868"/>
                <a:gd name="connsiteX33" fmla="*/ 379550 w 390685"/>
                <a:gd name="connsiteY33" fmla="*/ 245632 h 334868"/>
                <a:gd name="connsiteX34" fmla="*/ 390718 w 390685"/>
                <a:gd name="connsiteY34" fmla="*/ 223307 h 334868"/>
                <a:gd name="connsiteX35" fmla="*/ 368393 w 390685"/>
                <a:gd name="connsiteY35" fmla="*/ 189815 h 334868"/>
                <a:gd name="connsiteX36" fmla="*/ 368393 w 390685"/>
                <a:gd name="connsiteY36" fmla="*/ 156334 h 334868"/>
                <a:gd name="connsiteX37" fmla="*/ 357225 w 390685"/>
                <a:gd name="connsiteY37" fmla="*/ 134009 h 334868"/>
                <a:gd name="connsiteX38" fmla="*/ 323744 w 390685"/>
                <a:gd name="connsiteY38" fmla="*/ 134009 h 334868"/>
                <a:gd name="connsiteX39" fmla="*/ 301419 w 390685"/>
                <a:gd name="connsiteY39" fmla="*/ 134009 h 334868"/>
                <a:gd name="connsiteX40" fmla="*/ 279095 w 390685"/>
                <a:gd name="connsiteY40" fmla="*/ 111685 h 33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0685" h="334868">
                  <a:moveTo>
                    <a:pt x="279095" y="111685"/>
                  </a:moveTo>
                  <a:lnTo>
                    <a:pt x="267927" y="89360"/>
                  </a:lnTo>
                  <a:lnTo>
                    <a:pt x="223278" y="78192"/>
                  </a:lnTo>
                  <a:lnTo>
                    <a:pt x="223278" y="55867"/>
                  </a:lnTo>
                  <a:lnTo>
                    <a:pt x="189797" y="33543"/>
                  </a:lnTo>
                  <a:lnTo>
                    <a:pt x="167472" y="62"/>
                  </a:lnTo>
                  <a:lnTo>
                    <a:pt x="122823" y="67035"/>
                  </a:lnTo>
                  <a:lnTo>
                    <a:pt x="100498" y="55867"/>
                  </a:lnTo>
                  <a:lnTo>
                    <a:pt x="55849" y="55867"/>
                  </a:lnTo>
                  <a:lnTo>
                    <a:pt x="67006" y="100517"/>
                  </a:lnTo>
                  <a:lnTo>
                    <a:pt x="55849" y="145166"/>
                  </a:lnTo>
                  <a:lnTo>
                    <a:pt x="67006" y="167490"/>
                  </a:lnTo>
                  <a:lnTo>
                    <a:pt x="67006" y="189815"/>
                  </a:lnTo>
                  <a:lnTo>
                    <a:pt x="33525" y="234464"/>
                  </a:lnTo>
                  <a:lnTo>
                    <a:pt x="32" y="256789"/>
                  </a:lnTo>
                  <a:lnTo>
                    <a:pt x="33525" y="312606"/>
                  </a:lnTo>
                  <a:lnTo>
                    <a:pt x="100498" y="312606"/>
                  </a:lnTo>
                  <a:lnTo>
                    <a:pt x="111655" y="323774"/>
                  </a:lnTo>
                  <a:lnTo>
                    <a:pt x="111655" y="334930"/>
                  </a:lnTo>
                  <a:lnTo>
                    <a:pt x="133980" y="301438"/>
                  </a:lnTo>
                  <a:lnTo>
                    <a:pt x="156304" y="245632"/>
                  </a:lnTo>
                  <a:lnTo>
                    <a:pt x="167472" y="245632"/>
                  </a:lnTo>
                  <a:lnTo>
                    <a:pt x="189797" y="245632"/>
                  </a:lnTo>
                  <a:lnTo>
                    <a:pt x="212121" y="234464"/>
                  </a:lnTo>
                  <a:lnTo>
                    <a:pt x="223278" y="234464"/>
                  </a:lnTo>
                  <a:lnTo>
                    <a:pt x="245602" y="245632"/>
                  </a:lnTo>
                  <a:lnTo>
                    <a:pt x="267927" y="245632"/>
                  </a:lnTo>
                  <a:lnTo>
                    <a:pt x="290252" y="267957"/>
                  </a:lnTo>
                  <a:lnTo>
                    <a:pt x="323744" y="290281"/>
                  </a:lnTo>
                  <a:lnTo>
                    <a:pt x="323744" y="279113"/>
                  </a:lnTo>
                  <a:lnTo>
                    <a:pt x="334901" y="279113"/>
                  </a:lnTo>
                  <a:lnTo>
                    <a:pt x="346069" y="279113"/>
                  </a:lnTo>
                  <a:lnTo>
                    <a:pt x="357225" y="279113"/>
                  </a:lnTo>
                  <a:lnTo>
                    <a:pt x="379550" y="245632"/>
                  </a:lnTo>
                  <a:lnTo>
                    <a:pt x="390718" y="223307"/>
                  </a:lnTo>
                  <a:lnTo>
                    <a:pt x="368393" y="189815"/>
                  </a:lnTo>
                  <a:lnTo>
                    <a:pt x="368393" y="156334"/>
                  </a:lnTo>
                  <a:lnTo>
                    <a:pt x="357225" y="134009"/>
                  </a:lnTo>
                  <a:lnTo>
                    <a:pt x="323744" y="134009"/>
                  </a:lnTo>
                  <a:lnTo>
                    <a:pt x="301419" y="134009"/>
                  </a:lnTo>
                  <a:lnTo>
                    <a:pt x="279095" y="111685"/>
                  </a:lnTo>
                  <a:close/>
                </a:path>
              </a:pathLst>
            </a:custGeom>
            <a:solidFill>
              <a:srgbClr val="FFC74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14" name="Полилиния: фигура 65">
              <a:extLst>
                <a:ext uri="{FF2B5EF4-FFF2-40B4-BE49-F238E27FC236}">
                  <a16:creationId xmlns:a16="http://schemas.microsoft.com/office/drawing/2014/main" id="{BACC872F-6AF9-43B3-B0BF-BC4A4054B2D1}"/>
                </a:ext>
              </a:extLst>
            </p:cNvPr>
            <p:cNvSpPr/>
            <p:nvPr/>
          </p:nvSpPr>
          <p:spPr>
            <a:xfrm>
              <a:off x="9323855" y="5271057"/>
              <a:ext cx="2232340" cy="1780020"/>
            </a:xfrm>
            <a:custGeom>
              <a:avLst/>
              <a:gdLst>
                <a:gd name="connsiteX0" fmla="*/ 301422 w 435334"/>
                <a:gd name="connsiteY0" fmla="*/ 33547 h 346036"/>
                <a:gd name="connsiteX1" fmla="*/ 279097 w 435334"/>
                <a:gd name="connsiteY1" fmla="*/ 66 h 346036"/>
                <a:gd name="connsiteX2" fmla="*/ 267929 w 435334"/>
                <a:gd name="connsiteY2" fmla="*/ 33547 h 346036"/>
                <a:gd name="connsiteX3" fmla="*/ 245605 w 435334"/>
                <a:gd name="connsiteY3" fmla="*/ 55872 h 346036"/>
                <a:gd name="connsiteX4" fmla="*/ 234448 w 435334"/>
                <a:gd name="connsiteY4" fmla="*/ 55872 h 346036"/>
                <a:gd name="connsiteX5" fmla="*/ 223280 w 435334"/>
                <a:gd name="connsiteY5" fmla="*/ 55872 h 346036"/>
                <a:gd name="connsiteX6" fmla="*/ 212123 w 435334"/>
                <a:gd name="connsiteY6" fmla="*/ 67040 h 346036"/>
                <a:gd name="connsiteX7" fmla="*/ 212123 w 435334"/>
                <a:gd name="connsiteY7" fmla="*/ 67040 h 346036"/>
                <a:gd name="connsiteX8" fmla="*/ 178631 w 435334"/>
                <a:gd name="connsiteY8" fmla="*/ 44715 h 346036"/>
                <a:gd name="connsiteX9" fmla="*/ 156306 w 435334"/>
                <a:gd name="connsiteY9" fmla="*/ 22391 h 346036"/>
                <a:gd name="connsiteX10" fmla="*/ 133982 w 435334"/>
                <a:gd name="connsiteY10" fmla="*/ 22391 h 346036"/>
                <a:gd name="connsiteX11" fmla="*/ 111657 w 435334"/>
                <a:gd name="connsiteY11" fmla="*/ 11223 h 346036"/>
                <a:gd name="connsiteX12" fmla="*/ 100501 w 435334"/>
                <a:gd name="connsiteY12" fmla="*/ 11223 h 346036"/>
                <a:gd name="connsiteX13" fmla="*/ 78176 w 435334"/>
                <a:gd name="connsiteY13" fmla="*/ 22391 h 346036"/>
                <a:gd name="connsiteX14" fmla="*/ 55851 w 435334"/>
                <a:gd name="connsiteY14" fmla="*/ 22391 h 346036"/>
                <a:gd name="connsiteX15" fmla="*/ 44684 w 435334"/>
                <a:gd name="connsiteY15" fmla="*/ 22391 h 346036"/>
                <a:gd name="connsiteX16" fmla="*/ 22359 w 435334"/>
                <a:gd name="connsiteY16" fmla="*/ 78196 h 346036"/>
                <a:gd name="connsiteX17" fmla="*/ 34 w 435334"/>
                <a:gd name="connsiteY17" fmla="*/ 111689 h 346036"/>
                <a:gd name="connsiteX18" fmla="*/ 34 w 435334"/>
                <a:gd name="connsiteY18" fmla="*/ 122857 h 346036"/>
                <a:gd name="connsiteX19" fmla="*/ 11202 w 435334"/>
                <a:gd name="connsiteY19" fmla="*/ 145181 h 346036"/>
                <a:gd name="connsiteX20" fmla="*/ 11202 w 435334"/>
                <a:gd name="connsiteY20" fmla="*/ 167506 h 346036"/>
                <a:gd name="connsiteX21" fmla="*/ 22359 w 435334"/>
                <a:gd name="connsiteY21" fmla="*/ 178662 h 346036"/>
                <a:gd name="connsiteX22" fmla="*/ 44684 w 435334"/>
                <a:gd name="connsiteY22" fmla="*/ 189830 h 346036"/>
                <a:gd name="connsiteX23" fmla="*/ 44684 w 435334"/>
                <a:gd name="connsiteY23" fmla="*/ 200987 h 346036"/>
                <a:gd name="connsiteX24" fmla="*/ 44684 w 435334"/>
                <a:gd name="connsiteY24" fmla="*/ 212155 h 346036"/>
                <a:gd name="connsiteX25" fmla="*/ 44684 w 435334"/>
                <a:gd name="connsiteY25" fmla="*/ 223311 h 346036"/>
                <a:gd name="connsiteX26" fmla="*/ 55851 w 435334"/>
                <a:gd name="connsiteY26" fmla="*/ 223311 h 346036"/>
                <a:gd name="connsiteX27" fmla="*/ 55851 w 435334"/>
                <a:gd name="connsiteY27" fmla="*/ 234479 h 346036"/>
                <a:gd name="connsiteX28" fmla="*/ 55851 w 435334"/>
                <a:gd name="connsiteY28" fmla="*/ 256804 h 346036"/>
                <a:gd name="connsiteX29" fmla="*/ 55851 w 435334"/>
                <a:gd name="connsiteY29" fmla="*/ 256804 h 346036"/>
                <a:gd name="connsiteX30" fmla="*/ 67008 w 435334"/>
                <a:gd name="connsiteY30" fmla="*/ 267960 h 346036"/>
                <a:gd name="connsiteX31" fmla="*/ 78176 w 435334"/>
                <a:gd name="connsiteY31" fmla="*/ 312610 h 346036"/>
                <a:gd name="connsiteX32" fmla="*/ 89333 w 435334"/>
                <a:gd name="connsiteY32" fmla="*/ 346102 h 346036"/>
                <a:gd name="connsiteX33" fmla="*/ 178631 w 435334"/>
                <a:gd name="connsiteY33" fmla="*/ 334934 h 346036"/>
                <a:gd name="connsiteX34" fmla="*/ 212123 w 435334"/>
                <a:gd name="connsiteY34" fmla="*/ 301453 h 346036"/>
                <a:gd name="connsiteX35" fmla="*/ 256773 w 435334"/>
                <a:gd name="connsiteY35" fmla="*/ 279128 h 346036"/>
                <a:gd name="connsiteX36" fmla="*/ 267929 w 435334"/>
                <a:gd name="connsiteY36" fmla="*/ 267960 h 346036"/>
                <a:gd name="connsiteX37" fmla="*/ 290265 w 435334"/>
                <a:gd name="connsiteY37" fmla="*/ 267960 h 346036"/>
                <a:gd name="connsiteX38" fmla="*/ 312590 w 435334"/>
                <a:gd name="connsiteY38" fmla="*/ 245636 h 346036"/>
                <a:gd name="connsiteX39" fmla="*/ 334914 w 435334"/>
                <a:gd name="connsiteY39" fmla="*/ 212155 h 346036"/>
                <a:gd name="connsiteX40" fmla="*/ 357239 w 435334"/>
                <a:gd name="connsiteY40" fmla="*/ 200987 h 346036"/>
                <a:gd name="connsiteX41" fmla="*/ 379563 w 435334"/>
                <a:gd name="connsiteY41" fmla="*/ 189830 h 346036"/>
                <a:gd name="connsiteX42" fmla="*/ 401888 w 435334"/>
                <a:gd name="connsiteY42" fmla="*/ 145181 h 346036"/>
                <a:gd name="connsiteX43" fmla="*/ 435369 w 435334"/>
                <a:gd name="connsiteY43" fmla="*/ 134013 h 346036"/>
                <a:gd name="connsiteX44" fmla="*/ 413044 w 435334"/>
                <a:gd name="connsiteY44" fmla="*/ 111689 h 346036"/>
                <a:gd name="connsiteX45" fmla="*/ 401888 w 435334"/>
                <a:gd name="connsiteY45" fmla="*/ 111689 h 346036"/>
                <a:gd name="connsiteX46" fmla="*/ 401888 w 435334"/>
                <a:gd name="connsiteY46" fmla="*/ 100532 h 346036"/>
                <a:gd name="connsiteX47" fmla="*/ 401888 w 435334"/>
                <a:gd name="connsiteY47" fmla="*/ 78196 h 346036"/>
                <a:gd name="connsiteX48" fmla="*/ 390720 w 435334"/>
                <a:gd name="connsiteY48" fmla="*/ 67040 h 346036"/>
                <a:gd name="connsiteX49" fmla="*/ 368395 w 435334"/>
                <a:gd name="connsiteY49" fmla="*/ 44715 h 346036"/>
                <a:gd name="connsiteX50" fmla="*/ 346071 w 435334"/>
                <a:gd name="connsiteY50" fmla="*/ 44715 h 346036"/>
                <a:gd name="connsiteX51" fmla="*/ 323746 w 435334"/>
                <a:gd name="connsiteY51" fmla="*/ 55872 h 346036"/>
                <a:gd name="connsiteX52" fmla="*/ 301422 w 435334"/>
                <a:gd name="connsiteY52" fmla="*/ 22391 h 346036"/>
                <a:gd name="connsiteX0" fmla="*/ 301388 w 435335"/>
                <a:gd name="connsiteY0" fmla="*/ 33481 h 346036"/>
                <a:gd name="connsiteX1" fmla="*/ 279063 w 435335"/>
                <a:gd name="connsiteY1" fmla="*/ 0 h 346036"/>
                <a:gd name="connsiteX2" fmla="*/ 267895 w 435335"/>
                <a:gd name="connsiteY2" fmla="*/ 33481 h 346036"/>
                <a:gd name="connsiteX3" fmla="*/ 245571 w 435335"/>
                <a:gd name="connsiteY3" fmla="*/ 55806 h 346036"/>
                <a:gd name="connsiteX4" fmla="*/ 234414 w 435335"/>
                <a:gd name="connsiteY4" fmla="*/ 55806 h 346036"/>
                <a:gd name="connsiteX5" fmla="*/ 223246 w 435335"/>
                <a:gd name="connsiteY5" fmla="*/ 55806 h 346036"/>
                <a:gd name="connsiteX6" fmla="*/ 212089 w 435335"/>
                <a:gd name="connsiteY6" fmla="*/ 66974 h 346036"/>
                <a:gd name="connsiteX7" fmla="*/ 212089 w 435335"/>
                <a:gd name="connsiteY7" fmla="*/ 66974 h 346036"/>
                <a:gd name="connsiteX8" fmla="*/ 178597 w 435335"/>
                <a:gd name="connsiteY8" fmla="*/ 44649 h 346036"/>
                <a:gd name="connsiteX9" fmla="*/ 156272 w 435335"/>
                <a:gd name="connsiteY9" fmla="*/ 22325 h 346036"/>
                <a:gd name="connsiteX10" fmla="*/ 133948 w 435335"/>
                <a:gd name="connsiteY10" fmla="*/ 22325 h 346036"/>
                <a:gd name="connsiteX11" fmla="*/ 111623 w 435335"/>
                <a:gd name="connsiteY11" fmla="*/ 11157 h 346036"/>
                <a:gd name="connsiteX12" fmla="*/ 100467 w 435335"/>
                <a:gd name="connsiteY12" fmla="*/ 11157 h 346036"/>
                <a:gd name="connsiteX13" fmla="*/ 78142 w 435335"/>
                <a:gd name="connsiteY13" fmla="*/ 22325 h 346036"/>
                <a:gd name="connsiteX14" fmla="*/ 55817 w 435335"/>
                <a:gd name="connsiteY14" fmla="*/ 22325 h 346036"/>
                <a:gd name="connsiteX15" fmla="*/ 44650 w 435335"/>
                <a:gd name="connsiteY15" fmla="*/ 22325 h 346036"/>
                <a:gd name="connsiteX16" fmla="*/ 22325 w 435335"/>
                <a:gd name="connsiteY16" fmla="*/ 78130 h 346036"/>
                <a:gd name="connsiteX17" fmla="*/ 0 w 435335"/>
                <a:gd name="connsiteY17" fmla="*/ 111623 h 346036"/>
                <a:gd name="connsiteX18" fmla="*/ 0 w 435335"/>
                <a:gd name="connsiteY18" fmla="*/ 122791 h 346036"/>
                <a:gd name="connsiteX19" fmla="*/ 11168 w 435335"/>
                <a:gd name="connsiteY19" fmla="*/ 145115 h 346036"/>
                <a:gd name="connsiteX20" fmla="*/ 11168 w 435335"/>
                <a:gd name="connsiteY20" fmla="*/ 167440 h 346036"/>
                <a:gd name="connsiteX21" fmla="*/ 22325 w 435335"/>
                <a:gd name="connsiteY21" fmla="*/ 178596 h 346036"/>
                <a:gd name="connsiteX22" fmla="*/ 44650 w 435335"/>
                <a:gd name="connsiteY22" fmla="*/ 189764 h 346036"/>
                <a:gd name="connsiteX23" fmla="*/ 44650 w 435335"/>
                <a:gd name="connsiteY23" fmla="*/ 200921 h 346036"/>
                <a:gd name="connsiteX24" fmla="*/ 44650 w 435335"/>
                <a:gd name="connsiteY24" fmla="*/ 212089 h 346036"/>
                <a:gd name="connsiteX25" fmla="*/ 44650 w 435335"/>
                <a:gd name="connsiteY25" fmla="*/ 223245 h 346036"/>
                <a:gd name="connsiteX26" fmla="*/ 55817 w 435335"/>
                <a:gd name="connsiteY26" fmla="*/ 223245 h 346036"/>
                <a:gd name="connsiteX27" fmla="*/ 55817 w 435335"/>
                <a:gd name="connsiteY27" fmla="*/ 234413 h 346036"/>
                <a:gd name="connsiteX28" fmla="*/ 55817 w 435335"/>
                <a:gd name="connsiteY28" fmla="*/ 256738 h 346036"/>
                <a:gd name="connsiteX29" fmla="*/ 55817 w 435335"/>
                <a:gd name="connsiteY29" fmla="*/ 256738 h 346036"/>
                <a:gd name="connsiteX30" fmla="*/ 66974 w 435335"/>
                <a:gd name="connsiteY30" fmla="*/ 267894 h 346036"/>
                <a:gd name="connsiteX31" fmla="*/ 78142 w 435335"/>
                <a:gd name="connsiteY31" fmla="*/ 312544 h 346036"/>
                <a:gd name="connsiteX32" fmla="*/ 89299 w 435335"/>
                <a:gd name="connsiteY32" fmla="*/ 346036 h 346036"/>
                <a:gd name="connsiteX33" fmla="*/ 178597 w 435335"/>
                <a:gd name="connsiteY33" fmla="*/ 334868 h 346036"/>
                <a:gd name="connsiteX34" fmla="*/ 212089 w 435335"/>
                <a:gd name="connsiteY34" fmla="*/ 301387 h 346036"/>
                <a:gd name="connsiteX35" fmla="*/ 256739 w 435335"/>
                <a:gd name="connsiteY35" fmla="*/ 279062 h 346036"/>
                <a:gd name="connsiteX36" fmla="*/ 267895 w 435335"/>
                <a:gd name="connsiteY36" fmla="*/ 267894 h 346036"/>
                <a:gd name="connsiteX37" fmla="*/ 290231 w 435335"/>
                <a:gd name="connsiteY37" fmla="*/ 267894 h 346036"/>
                <a:gd name="connsiteX38" fmla="*/ 312556 w 435335"/>
                <a:gd name="connsiteY38" fmla="*/ 245570 h 346036"/>
                <a:gd name="connsiteX39" fmla="*/ 334880 w 435335"/>
                <a:gd name="connsiteY39" fmla="*/ 212089 h 346036"/>
                <a:gd name="connsiteX40" fmla="*/ 357205 w 435335"/>
                <a:gd name="connsiteY40" fmla="*/ 200921 h 346036"/>
                <a:gd name="connsiteX41" fmla="*/ 379529 w 435335"/>
                <a:gd name="connsiteY41" fmla="*/ 189764 h 346036"/>
                <a:gd name="connsiteX42" fmla="*/ 405455 w 435335"/>
                <a:gd name="connsiteY42" fmla="*/ 159474 h 346036"/>
                <a:gd name="connsiteX43" fmla="*/ 435335 w 435335"/>
                <a:gd name="connsiteY43" fmla="*/ 133947 h 346036"/>
                <a:gd name="connsiteX44" fmla="*/ 413010 w 435335"/>
                <a:gd name="connsiteY44" fmla="*/ 111623 h 346036"/>
                <a:gd name="connsiteX45" fmla="*/ 401854 w 435335"/>
                <a:gd name="connsiteY45" fmla="*/ 111623 h 346036"/>
                <a:gd name="connsiteX46" fmla="*/ 401854 w 435335"/>
                <a:gd name="connsiteY46" fmla="*/ 100466 h 346036"/>
                <a:gd name="connsiteX47" fmla="*/ 401854 w 435335"/>
                <a:gd name="connsiteY47" fmla="*/ 78130 h 346036"/>
                <a:gd name="connsiteX48" fmla="*/ 390686 w 435335"/>
                <a:gd name="connsiteY48" fmla="*/ 66974 h 346036"/>
                <a:gd name="connsiteX49" fmla="*/ 368361 w 435335"/>
                <a:gd name="connsiteY49" fmla="*/ 44649 h 346036"/>
                <a:gd name="connsiteX50" fmla="*/ 346037 w 435335"/>
                <a:gd name="connsiteY50" fmla="*/ 44649 h 346036"/>
                <a:gd name="connsiteX51" fmla="*/ 323712 w 435335"/>
                <a:gd name="connsiteY51" fmla="*/ 55806 h 346036"/>
                <a:gd name="connsiteX52" fmla="*/ 301388 w 435335"/>
                <a:gd name="connsiteY52" fmla="*/ 22325 h 346036"/>
                <a:gd name="connsiteX53" fmla="*/ 301388 w 435335"/>
                <a:gd name="connsiteY53" fmla="*/ 33481 h 346036"/>
                <a:gd name="connsiteX0" fmla="*/ 301388 w 435335"/>
                <a:gd name="connsiteY0" fmla="*/ 33481 h 346036"/>
                <a:gd name="connsiteX1" fmla="*/ 279063 w 435335"/>
                <a:gd name="connsiteY1" fmla="*/ 0 h 346036"/>
                <a:gd name="connsiteX2" fmla="*/ 259792 w 435335"/>
                <a:gd name="connsiteY2" fmla="*/ 28096 h 346036"/>
                <a:gd name="connsiteX3" fmla="*/ 245571 w 435335"/>
                <a:gd name="connsiteY3" fmla="*/ 55806 h 346036"/>
                <a:gd name="connsiteX4" fmla="*/ 234414 w 435335"/>
                <a:gd name="connsiteY4" fmla="*/ 55806 h 346036"/>
                <a:gd name="connsiteX5" fmla="*/ 223246 w 435335"/>
                <a:gd name="connsiteY5" fmla="*/ 55806 h 346036"/>
                <a:gd name="connsiteX6" fmla="*/ 212089 w 435335"/>
                <a:gd name="connsiteY6" fmla="*/ 66974 h 346036"/>
                <a:gd name="connsiteX7" fmla="*/ 212089 w 435335"/>
                <a:gd name="connsiteY7" fmla="*/ 66974 h 346036"/>
                <a:gd name="connsiteX8" fmla="*/ 178597 w 435335"/>
                <a:gd name="connsiteY8" fmla="*/ 44649 h 346036"/>
                <a:gd name="connsiteX9" fmla="*/ 156272 w 435335"/>
                <a:gd name="connsiteY9" fmla="*/ 22325 h 346036"/>
                <a:gd name="connsiteX10" fmla="*/ 133948 w 435335"/>
                <a:gd name="connsiteY10" fmla="*/ 22325 h 346036"/>
                <a:gd name="connsiteX11" fmla="*/ 111623 w 435335"/>
                <a:gd name="connsiteY11" fmla="*/ 11157 h 346036"/>
                <a:gd name="connsiteX12" fmla="*/ 100467 w 435335"/>
                <a:gd name="connsiteY12" fmla="*/ 11157 h 346036"/>
                <a:gd name="connsiteX13" fmla="*/ 78142 w 435335"/>
                <a:gd name="connsiteY13" fmla="*/ 22325 h 346036"/>
                <a:gd name="connsiteX14" fmla="*/ 55817 w 435335"/>
                <a:gd name="connsiteY14" fmla="*/ 22325 h 346036"/>
                <a:gd name="connsiteX15" fmla="*/ 44650 w 435335"/>
                <a:gd name="connsiteY15" fmla="*/ 22325 h 346036"/>
                <a:gd name="connsiteX16" fmla="*/ 22325 w 435335"/>
                <a:gd name="connsiteY16" fmla="*/ 78130 h 346036"/>
                <a:gd name="connsiteX17" fmla="*/ 0 w 435335"/>
                <a:gd name="connsiteY17" fmla="*/ 111623 h 346036"/>
                <a:gd name="connsiteX18" fmla="*/ 0 w 435335"/>
                <a:gd name="connsiteY18" fmla="*/ 122791 h 346036"/>
                <a:gd name="connsiteX19" fmla="*/ 11168 w 435335"/>
                <a:gd name="connsiteY19" fmla="*/ 145115 h 346036"/>
                <a:gd name="connsiteX20" fmla="*/ 11168 w 435335"/>
                <a:gd name="connsiteY20" fmla="*/ 167440 h 346036"/>
                <a:gd name="connsiteX21" fmla="*/ 22325 w 435335"/>
                <a:gd name="connsiteY21" fmla="*/ 178596 h 346036"/>
                <a:gd name="connsiteX22" fmla="*/ 44650 w 435335"/>
                <a:gd name="connsiteY22" fmla="*/ 189764 h 346036"/>
                <a:gd name="connsiteX23" fmla="*/ 44650 w 435335"/>
                <a:gd name="connsiteY23" fmla="*/ 200921 h 346036"/>
                <a:gd name="connsiteX24" fmla="*/ 44650 w 435335"/>
                <a:gd name="connsiteY24" fmla="*/ 212089 h 346036"/>
                <a:gd name="connsiteX25" fmla="*/ 44650 w 435335"/>
                <a:gd name="connsiteY25" fmla="*/ 223245 h 346036"/>
                <a:gd name="connsiteX26" fmla="*/ 55817 w 435335"/>
                <a:gd name="connsiteY26" fmla="*/ 223245 h 346036"/>
                <a:gd name="connsiteX27" fmla="*/ 55817 w 435335"/>
                <a:gd name="connsiteY27" fmla="*/ 234413 h 346036"/>
                <a:gd name="connsiteX28" fmla="*/ 55817 w 435335"/>
                <a:gd name="connsiteY28" fmla="*/ 256738 h 346036"/>
                <a:gd name="connsiteX29" fmla="*/ 55817 w 435335"/>
                <a:gd name="connsiteY29" fmla="*/ 256738 h 346036"/>
                <a:gd name="connsiteX30" fmla="*/ 66974 w 435335"/>
                <a:gd name="connsiteY30" fmla="*/ 267894 h 346036"/>
                <a:gd name="connsiteX31" fmla="*/ 78142 w 435335"/>
                <a:gd name="connsiteY31" fmla="*/ 312544 h 346036"/>
                <a:gd name="connsiteX32" fmla="*/ 89299 w 435335"/>
                <a:gd name="connsiteY32" fmla="*/ 346036 h 346036"/>
                <a:gd name="connsiteX33" fmla="*/ 178597 w 435335"/>
                <a:gd name="connsiteY33" fmla="*/ 334868 h 346036"/>
                <a:gd name="connsiteX34" fmla="*/ 212089 w 435335"/>
                <a:gd name="connsiteY34" fmla="*/ 301387 h 346036"/>
                <a:gd name="connsiteX35" fmla="*/ 256739 w 435335"/>
                <a:gd name="connsiteY35" fmla="*/ 279062 h 346036"/>
                <a:gd name="connsiteX36" fmla="*/ 267895 w 435335"/>
                <a:gd name="connsiteY36" fmla="*/ 267894 h 346036"/>
                <a:gd name="connsiteX37" fmla="*/ 290231 w 435335"/>
                <a:gd name="connsiteY37" fmla="*/ 267894 h 346036"/>
                <a:gd name="connsiteX38" fmla="*/ 312556 w 435335"/>
                <a:gd name="connsiteY38" fmla="*/ 245570 h 346036"/>
                <a:gd name="connsiteX39" fmla="*/ 334880 w 435335"/>
                <a:gd name="connsiteY39" fmla="*/ 212089 h 346036"/>
                <a:gd name="connsiteX40" fmla="*/ 357205 w 435335"/>
                <a:gd name="connsiteY40" fmla="*/ 200921 h 346036"/>
                <a:gd name="connsiteX41" fmla="*/ 379529 w 435335"/>
                <a:gd name="connsiteY41" fmla="*/ 189764 h 346036"/>
                <a:gd name="connsiteX42" fmla="*/ 405455 w 435335"/>
                <a:gd name="connsiteY42" fmla="*/ 159474 h 346036"/>
                <a:gd name="connsiteX43" fmla="*/ 435335 w 435335"/>
                <a:gd name="connsiteY43" fmla="*/ 133947 h 346036"/>
                <a:gd name="connsiteX44" fmla="*/ 413010 w 435335"/>
                <a:gd name="connsiteY44" fmla="*/ 111623 h 346036"/>
                <a:gd name="connsiteX45" fmla="*/ 401854 w 435335"/>
                <a:gd name="connsiteY45" fmla="*/ 111623 h 346036"/>
                <a:gd name="connsiteX46" fmla="*/ 401854 w 435335"/>
                <a:gd name="connsiteY46" fmla="*/ 100466 h 346036"/>
                <a:gd name="connsiteX47" fmla="*/ 401854 w 435335"/>
                <a:gd name="connsiteY47" fmla="*/ 78130 h 346036"/>
                <a:gd name="connsiteX48" fmla="*/ 390686 w 435335"/>
                <a:gd name="connsiteY48" fmla="*/ 66974 h 346036"/>
                <a:gd name="connsiteX49" fmla="*/ 368361 w 435335"/>
                <a:gd name="connsiteY49" fmla="*/ 44649 h 346036"/>
                <a:gd name="connsiteX50" fmla="*/ 346037 w 435335"/>
                <a:gd name="connsiteY50" fmla="*/ 44649 h 346036"/>
                <a:gd name="connsiteX51" fmla="*/ 323712 w 435335"/>
                <a:gd name="connsiteY51" fmla="*/ 55806 h 346036"/>
                <a:gd name="connsiteX52" fmla="*/ 301388 w 435335"/>
                <a:gd name="connsiteY52" fmla="*/ 22325 h 346036"/>
                <a:gd name="connsiteX53" fmla="*/ 301388 w 435335"/>
                <a:gd name="connsiteY53" fmla="*/ 33481 h 346036"/>
                <a:gd name="connsiteX0" fmla="*/ 301388 w 435335"/>
                <a:gd name="connsiteY0" fmla="*/ 33481 h 346036"/>
                <a:gd name="connsiteX1" fmla="*/ 279063 w 435335"/>
                <a:gd name="connsiteY1" fmla="*/ 0 h 346036"/>
                <a:gd name="connsiteX2" fmla="*/ 259792 w 435335"/>
                <a:gd name="connsiteY2" fmla="*/ 28096 h 346036"/>
                <a:gd name="connsiteX3" fmla="*/ 245571 w 435335"/>
                <a:gd name="connsiteY3" fmla="*/ 55806 h 346036"/>
                <a:gd name="connsiteX4" fmla="*/ 234414 w 435335"/>
                <a:gd name="connsiteY4" fmla="*/ 55806 h 346036"/>
                <a:gd name="connsiteX5" fmla="*/ 214243 w 435335"/>
                <a:gd name="connsiteY5" fmla="*/ 54909 h 346036"/>
                <a:gd name="connsiteX6" fmla="*/ 212089 w 435335"/>
                <a:gd name="connsiteY6" fmla="*/ 66974 h 346036"/>
                <a:gd name="connsiteX7" fmla="*/ 212089 w 435335"/>
                <a:gd name="connsiteY7" fmla="*/ 66974 h 346036"/>
                <a:gd name="connsiteX8" fmla="*/ 178597 w 435335"/>
                <a:gd name="connsiteY8" fmla="*/ 44649 h 346036"/>
                <a:gd name="connsiteX9" fmla="*/ 156272 w 435335"/>
                <a:gd name="connsiteY9" fmla="*/ 22325 h 346036"/>
                <a:gd name="connsiteX10" fmla="*/ 133948 w 435335"/>
                <a:gd name="connsiteY10" fmla="*/ 22325 h 346036"/>
                <a:gd name="connsiteX11" fmla="*/ 111623 w 435335"/>
                <a:gd name="connsiteY11" fmla="*/ 11157 h 346036"/>
                <a:gd name="connsiteX12" fmla="*/ 100467 w 435335"/>
                <a:gd name="connsiteY12" fmla="*/ 11157 h 346036"/>
                <a:gd name="connsiteX13" fmla="*/ 78142 w 435335"/>
                <a:gd name="connsiteY13" fmla="*/ 22325 h 346036"/>
                <a:gd name="connsiteX14" fmla="*/ 55817 w 435335"/>
                <a:gd name="connsiteY14" fmla="*/ 22325 h 346036"/>
                <a:gd name="connsiteX15" fmla="*/ 44650 w 435335"/>
                <a:gd name="connsiteY15" fmla="*/ 22325 h 346036"/>
                <a:gd name="connsiteX16" fmla="*/ 22325 w 435335"/>
                <a:gd name="connsiteY16" fmla="*/ 78130 h 346036"/>
                <a:gd name="connsiteX17" fmla="*/ 0 w 435335"/>
                <a:gd name="connsiteY17" fmla="*/ 111623 h 346036"/>
                <a:gd name="connsiteX18" fmla="*/ 0 w 435335"/>
                <a:gd name="connsiteY18" fmla="*/ 122791 h 346036"/>
                <a:gd name="connsiteX19" fmla="*/ 11168 w 435335"/>
                <a:gd name="connsiteY19" fmla="*/ 145115 h 346036"/>
                <a:gd name="connsiteX20" fmla="*/ 11168 w 435335"/>
                <a:gd name="connsiteY20" fmla="*/ 167440 h 346036"/>
                <a:gd name="connsiteX21" fmla="*/ 22325 w 435335"/>
                <a:gd name="connsiteY21" fmla="*/ 178596 h 346036"/>
                <a:gd name="connsiteX22" fmla="*/ 44650 w 435335"/>
                <a:gd name="connsiteY22" fmla="*/ 189764 h 346036"/>
                <a:gd name="connsiteX23" fmla="*/ 44650 w 435335"/>
                <a:gd name="connsiteY23" fmla="*/ 200921 h 346036"/>
                <a:gd name="connsiteX24" fmla="*/ 44650 w 435335"/>
                <a:gd name="connsiteY24" fmla="*/ 212089 h 346036"/>
                <a:gd name="connsiteX25" fmla="*/ 44650 w 435335"/>
                <a:gd name="connsiteY25" fmla="*/ 223245 h 346036"/>
                <a:gd name="connsiteX26" fmla="*/ 55817 w 435335"/>
                <a:gd name="connsiteY26" fmla="*/ 223245 h 346036"/>
                <a:gd name="connsiteX27" fmla="*/ 55817 w 435335"/>
                <a:gd name="connsiteY27" fmla="*/ 234413 h 346036"/>
                <a:gd name="connsiteX28" fmla="*/ 55817 w 435335"/>
                <a:gd name="connsiteY28" fmla="*/ 256738 h 346036"/>
                <a:gd name="connsiteX29" fmla="*/ 55817 w 435335"/>
                <a:gd name="connsiteY29" fmla="*/ 256738 h 346036"/>
                <a:gd name="connsiteX30" fmla="*/ 66974 w 435335"/>
                <a:gd name="connsiteY30" fmla="*/ 267894 h 346036"/>
                <a:gd name="connsiteX31" fmla="*/ 78142 w 435335"/>
                <a:gd name="connsiteY31" fmla="*/ 312544 h 346036"/>
                <a:gd name="connsiteX32" fmla="*/ 89299 w 435335"/>
                <a:gd name="connsiteY32" fmla="*/ 346036 h 346036"/>
                <a:gd name="connsiteX33" fmla="*/ 178597 w 435335"/>
                <a:gd name="connsiteY33" fmla="*/ 334868 h 346036"/>
                <a:gd name="connsiteX34" fmla="*/ 212089 w 435335"/>
                <a:gd name="connsiteY34" fmla="*/ 301387 h 346036"/>
                <a:gd name="connsiteX35" fmla="*/ 256739 w 435335"/>
                <a:gd name="connsiteY35" fmla="*/ 279062 h 346036"/>
                <a:gd name="connsiteX36" fmla="*/ 267895 w 435335"/>
                <a:gd name="connsiteY36" fmla="*/ 267894 h 346036"/>
                <a:gd name="connsiteX37" fmla="*/ 290231 w 435335"/>
                <a:gd name="connsiteY37" fmla="*/ 267894 h 346036"/>
                <a:gd name="connsiteX38" fmla="*/ 312556 w 435335"/>
                <a:gd name="connsiteY38" fmla="*/ 245570 h 346036"/>
                <a:gd name="connsiteX39" fmla="*/ 334880 w 435335"/>
                <a:gd name="connsiteY39" fmla="*/ 212089 h 346036"/>
                <a:gd name="connsiteX40" fmla="*/ 357205 w 435335"/>
                <a:gd name="connsiteY40" fmla="*/ 200921 h 346036"/>
                <a:gd name="connsiteX41" fmla="*/ 379529 w 435335"/>
                <a:gd name="connsiteY41" fmla="*/ 189764 h 346036"/>
                <a:gd name="connsiteX42" fmla="*/ 405455 w 435335"/>
                <a:gd name="connsiteY42" fmla="*/ 159474 h 346036"/>
                <a:gd name="connsiteX43" fmla="*/ 435335 w 435335"/>
                <a:gd name="connsiteY43" fmla="*/ 133947 h 346036"/>
                <a:gd name="connsiteX44" fmla="*/ 413010 w 435335"/>
                <a:gd name="connsiteY44" fmla="*/ 111623 h 346036"/>
                <a:gd name="connsiteX45" fmla="*/ 401854 w 435335"/>
                <a:gd name="connsiteY45" fmla="*/ 111623 h 346036"/>
                <a:gd name="connsiteX46" fmla="*/ 401854 w 435335"/>
                <a:gd name="connsiteY46" fmla="*/ 100466 h 346036"/>
                <a:gd name="connsiteX47" fmla="*/ 401854 w 435335"/>
                <a:gd name="connsiteY47" fmla="*/ 78130 h 346036"/>
                <a:gd name="connsiteX48" fmla="*/ 390686 w 435335"/>
                <a:gd name="connsiteY48" fmla="*/ 66974 h 346036"/>
                <a:gd name="connsiteX49" fmla="*/ 368361 w 435335"/>
                <a:gd name="connsiteY49" fmla="*/ 44649 h 346036"/>
                <a:gd name="connsiteX50" fmla="*/ 346037 w 435335"/>
                <a:gd name="connsiteY50" fmla="*/ 44649 h 346036"/>
                <a:gd name="connsiteX51" fmla="*/ 323712 w 435335"/>
                <a:gd name="connsiteY51" fmla="*/ 55806 h 346036"/>
                <a:gd name="connsiteX52" fmla="*/ 301388 w 435335"/>
                <a:gd name="connsiteY52" fmla="*/ 22325 h 346036"/>
                <a:gd name="connsiteX53" fmla="*/ 301388 w 435335"/>
                <a:gd name="connsiteY53" fmla="*/ 33481 h 34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35335" h="346036">
                  <a:moveTo>
                    <a:pt x="301388" y="33481"/>
                  </a:moveTo>
                  <a:lnTo>
                    <a:pt x="279063" y="0"/>
                  </a:lnTo>
                  <a:lnTo>
                    <a:pt x="259792" y="28096"/>
                  </a:lnTo>
                  <a:lnTo>
                    <a:pt x="245571" y="55806"/>
                  </a:lnTo>
                  <a:lnTo>
                    <a:pt x="234414" y="55806"/>
                  </a:lnTo>
                  <a:lnTo>
                    <a:pt x="214243" y="54909"/>
                  </a:lnTo>
                  <a:lnTo>
                    <a:pt x="212089" y="66974"/>
                  </a:lnTo>
                  <a:lnTo>
                    <a:pt x="212089" y="66974"/>
                  </a:lnTo>
                  <a:lnTo>
                    <a:pt x="178597" y="44649"/>
                  </a:lnTo>
                  <a:lnTo>
                    <a:pt x="156272" y="22325"/>
                  </a:lnTo>
                  <a:lnTo>
                    <a:pt x="133948" y="22325"/>
                  </a:lnTo>
                  <a:lnTo>
                    <a:pt x="111623" y="11157"/>
                  </a:lnTo>
                  <a:lnTo>
                    <a:pt x="100467" y="11157"/>
                  </a:lnTo>
                  <a:lnTo>
                    <a:pt x="78142" y="22325"/>
                  </a:lnTo>
                  <a:lnTo>
                    <a:pt x="55817" y="22325"/>
                  </a:lnTo>
                  <a:lnTo>
                    <a:pt x="44650" y="22325"/>
                  </a:lnTo>
                  <a:lnTo>
                    <a:pt x="22325" y="78130"/>
                  </a:lnTo>
                  <a:lnTo>
                    <a:pt x="0" y="111623"/>
                  </a:lnTo>
                  <a:lnTo>
                    <a:pt x="0" y="122791"/>
                  </a:lnTo>
                  <a:lnTo>
                    <a:pt x="11168" y="145115"/>
                  </a:lnTo>
                  <a:lnTo>
                    <a:pt x="11168" y="167440"/>
                  </a:lnTo>
                  <a:lnTo>
                    <a:pt x="22325" y="178596"/>
                  </a:lnTo>
                  <a:lnTo>
                    <a:pt x="44650" y="189764"/>
                  </a:lnTo>
                  <a:lnTo>
                    <a:pt x="44650" y="200921"/>
                  </a:lnTo>
                  <a:lnTo>
                    <a:pt x="44650" y="212089"/>
                  </a:lnTo>
                  <a:lnTo>
                    <a:pt x="44650" y="223245"/>
                  </a:lnTo>
                  <a:lnTo>
                    <a:pt x="55817" y="223245"/>
                  </a:lnTo>
                  <a:lnTo>
                    <a:pt x="55817" y="234413"/>
                  </a:lnTo>
                  <a:lnTo>
                    <a:pt x="55817" y="256738"/>
                  </a:lnTo>
                  <a:lnTo>
                    <a:pt x="55817" y="256738"/>
                  </a:lnTo>
                  <a:lnTo>
                    <a:pt x="66974" y="267894"/>
                  </a:lnTo>
                  <a:lnTo>
                    <a:pt x="78142" y="312544"/>
                  </a:lnTo>
                  <a:lnTo>
                    <a:pt x="89299" y="346036"/>
                  </a:lnTo>
                  <a:lnTo>
                    <a:pt x="178597" y="334868"/>
                  </a:lnTo>
                  <a:lnTo>
                    <a:pt x="212089" y="301387"/>
                  </a:lnTo>
                  <a:lnTo>
                    <a:pt x="256739" y="279062"/>
                  </a:lnTo>
                  <a:lnTo>
                    <a:pt x="267895" y="267894"/>
                  </a:lnTo>
                  <a:lnTo>
                    <a:pt x="290231" y="267894"/>
                  </a:lnTo>
                  <a:lnTo>
                    <a:pt x="312556" y="245570"/>
                  </a:lnTo>
                  <a:lnTo>
                    <a:pt x="334880" y="212089"/>
                  </a:lnTo>
                  <a:lnTo>
                    <a:pt x="357205" y="200921"/>
                  </a:lnTo>
                  <a:lnTo>
                    <a:pt x="379529" y="189764"/>
                  </a:lnTo>
                  <a:lnTo>
                    <a:pt x="405455" y="159474"/>
                  </a:lnTo>
                  <a:lnTo>
                    <a:pt x="435335" y="133947"/>
                  </a:lnTo>
                  <a:lnTo>
                    <a:pt x="413010" y="111623"/>
                  </a:lnTo>
                  <a:lnTo>
                    <a:pt x="401854" y="111623"/>
                  </a:lnTo>
                  <a:lnTo>
                    <a:pt x="401854" y="100466"/>
                  </a:lnTo>
                  <a:lnTo>
                    <a:pt x="401854" y="78130"/>
                  </a:lnTo>
                  <a:lnTo>
                    <a:pt x="390686" y="66974"/>
                  </a:lnTo>
                  <a:lnTo>
                    <a:pt x="368361" y="44649"/>
                  </a:lnTo>
                  <a:lnTo>
                    <a:pt x="346037" y="44649"/>
                  </a:lnTo>
                  <a:lnTo>
                    <a:pt x="323712" y="55806"/>
                  </a:lnTo>
                  <a:lnTo>
                    <a:pt x="301388" y="22325"/>
                  </a:lnTo>
                  <a:lnTo>
                    <a:pt x="301388" y="33481"/>
                  </a:lnTo>
                  <a:close/>
                </a:path>
              </a:pathLst>
            </a:custGeom>
            <a:solidFill>
              <a:srgbClr val="DEEBF7"/>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15" name="Полилиния: фигура 66">
              <a:extLst>
                <a:ext uri="{FF2B5EF4-FFF2-40B4-BE49-F238E27FC236}">
                  <a16:creationId xmlns:a16="http://schemas.microsoft.com/office/drawing/2014/main" id="{EDA461E0-5541-4518-9EC5-331746905798}"/>
                </a:ext>
              </a:extLst>
            </p:cNvPr>
            <p:cNvSpPr/>
            <p:nvPr/>
          </p:nvSpPr>
          <p:spPr>
            <a:xfrm>
              <a:off x="10067997" y="2737327"/>
              <a:ext cx="1717161" cy="1270462"/>
            </a:xfrm>
            <a:custGeom>
              <a:avLst/>
              <a:gdLst>
                <a:gd name="connsiteX0" fmla="*/ 279099 w 334868"/>
                <a:gd name="connsiteY0" fmla="*/ 111680 h 234413"/>
                <a:gd name="connsiteX1" fmla="*/ 279099 w 334868"/>
                <a:gd name="connsiteY1" fmla="*/ 100512 h 234413"/>
                <a:gd name="connsiteX2" fmla="*/ 256774 w 334868"/>
                <a:gd name="connsiteY2" fmla="*/ 89355 h 234413"/>
                <a:gd name="connsiteX3" fmla="*/ 245606 w 334868"/>
                <a:gd name="connsiteY3" fmla="*/ 78187 h 234413"/>
                <a:gd name="connsiteX4" fmla="*/ 234449 w 334868"/>
                <a:gd name="connsiteY4" fmla="*/ 78187 h 234413"/>
                <a:gd name="connsiteX5" fmla="*/ 223282 w 334868"/>
                <a:gd name="connsiteY5" fmla="*/ 89355 h 234413"/>
                <a:gd name="connsiteX6" fmla="*/ 212125 w 334868"/>
                <a:gd name="connsiteY6" fmla="*/ 78187 h 234413"/>
                <a:gd name="connsiteX7" fmla="*/ 200957 w 334868"/>
                <a:gd name="connsiteY7" fmla="*/ 67031 h 234413"/>
                <a:gd name="connsiteX8" fmla="*/ 167476 w 334868"/>
                <a:gd name="connsiteY8" fmla="*/ 67031 h 234413"/>
                <a:gd name="connsiteX9" fmla="*/ 156308 w 334868"/>
                <a:gd name="connsiteY9" fmla="*/ 44706 h 234413"/>
                <a:gd name="connsiteX10" fmla="*/ 145151 w 334868"/>
                <a:gd name="connsiteY10" fmla="*/ 33538 h 234413"/>
                <a:gd name="connsiteX11" fmla="*/ 133983 w 334868"/>
                <a:gd name="connsiteY11" fmla="*/ 22381 h 234413"/>
                <a:gd name="connsiteX12" fmla="*/ 100491 w 334868"/>
                <a:gd name="connsiteY12" fmla="*/ 57 h 234413"/>
                <a:gd name="connsiteX13" fmla="*/ 67010 w 334868"/>
                <a:gd name="connsiteY13" fmla="*/ 57 h 234413"/>
                <a:gd name="connsiteX14" fmla="*/ 55842 w 334868"/>
                <a:gd name="connsiteY14" fmla="*/ 57 h 234413"/>
                <a:gd name="connsiteX15" fmla="*/ 44685 w 334868"/>
                <a:gd name="connsiteY15" fmla="*/ 11213 h 234413"/>
                <a:gd name="connsiteX16" fmla="*/ 33517 w 334868"/>
                <a:gd name="connsiteY16" fmla="*/ 57 h 234413"/>
                <a:gd name="connsiteX17" fmla="*/ 22361 w 334868"/>
                <a:gd name="connsiteY17" fmla="*/ 57 h 234413"/>
                <a:gd name="connsiteX18" fmla="*/ 11193 w 334868"/>
                <a:gd name="connsiteY18" fmla="*/ 22381 h 234413"/>
                <a:gd name="connsiteX19" fmla="*/ 22361 w 334868"/>
                <a:gd name="connsiteY19" fmla="*/ 44706 h 234413"/>
                <a:gd name="connsiteX20" fmla="*/ 11193 w 334868"/>
                <a:gd name="connsiteY20" fmla="*/ 44706 h 234413"/>
                <a:gd name="connsiteX21" fmla="*/ 36 w 334868"/>
                <a:gd name="connsiteY21" fmla="*/ 67031 h 234413"/>
                <a:gd name="connsiteX22" fmla="*/ 11193 w 334868"/>
                <a:gd name="connsiteY22" fmla="*/ 78187 h 234413"/>
                <a:gd name="connsiteX23" fmla="*/ 36 w 334868"/>
                <a:gd name="connsiteY23" fmla="*/ 100512 h 234413"/>
                <a:gd name="connsiteX24" fmla="*/ 33517 w 334868"/>
                <a:gd name="connsiteY24" fmla="*/ 100512 h 234413"/>
                <a:gd name="connsiteX25" fmla="*/ 44685 w 334868"/>
                <a:gd name="connsiteY25" fmla="*/ 111680 h 234413"/>
                <a:gd name="connsiteX26" fmla="*/ 100491 w 334868"/>
                <a:gd name="connsiteY26" fmla="*/ 122836 h 234413"/>
                <a:gd name="connsiteX27" fmla="*/ 111659 w 334868"/>
                <a:gd name="connsiteY27" fmla="*/ 156329 h 234413"/>
                <a:gd name="connsiteX28" fmla="*/ 111659 w 334868"/>
                <a:gd name="connsiteY28" fmla="*/ 167485 h 234413"/>
                <a:gd name="connsiteX29" fmla="*/ 122815 w 334868"/>
                <a:gd name="connsiteY29" fmla="*/ 178653 h 234413"/>
                <a:gd name="connsiteX30" fmla="*/ 122815 w 334868"/>
                <a:gd name="connsiteY30" fmla="*/ 200978 h 234413"/>
                <a:gd name="connsiteX31" fmla="*/ 133983 w 334868"/>
                <a:gd name="connsiteY31" fmla="*/ 234470 h 234413"/>
                <a:gd name="connsiteX32" fmla="*/ 145151 w 334868"/>
                <a:gd name="connsiteY32" fmla="*/ 234470 h 234413"/>
                <a:gd name="connsiteX33" fmla="*/ 156308 w 334868"/>
                <a:gd name="connsiteY33" fmla="*/ 234470 h 234413"/>
                <a:gd name="connsiteX34" fmla="*/ 178632 w 334868"/>
                <a:gd name="connsiteY34" fmla="*/ 223302 h 234413"/>
                <a:gd name="connsiteX35" fmla="*/ 200957 w 334868"/>
                <a:gd name="connsiteY35" fmla="*/ 223302 h 234413"/>
                <a:gd name="connsiteX36" fmla="*/ 200957 w 334868"/>
                <a:gd name="connsiteY36" fmla="*/ 223302 h 234413"/>
                <a:gd name="connsiteX37" fmla="*/ 212125 w 334868"/>
                <a:gd name="connsiteY37" fmla="*/ 223302 h 234413"/>
                <a:gd name="connsiteX38" fmla="*/ 212125 w 334868"/>
                <a:gd name="connsiteY38" fmla="*/ 212146 h 234413"/>
                <a:gd name="connsiteX39" fmla="*/ 212125 w 334868"/>
                <a:gd name="connsiteY39" fmla="*/ 212146 h 234413"/>
                <a:gd name="connsiteX40" fmla="*/ 234449 w 334868"/>
                <a:gd name="connsiteY40" fmla="*/ 212146 h 234413"/>
                <a:gd name="connsiteX41" fmla="*/ 245606 w 334868"/>
                <a:gd name="connsiteY41" fmla="*/ 212146 h 234413"/>
                <a:gd name="connsiteX42" fmla="*/ 256774 w 334868"/>
                <a:gd name="connsiteY42" fmla="*/ 212146 h 234413"/>
                <a:gd name="connsiteX43" fmla="*/ 256774 w 334868"/>
                <a:gd name="connsiteY43" fmla="*/ 212146 h 234413"/>
                <a:gd name="connsiteX44" fmla="*/ 290255 w 334868"/>
                <a:gd name="connsiteY44" fmla="*/ 234470 h 234413"/>
                <a:gd name="connsiteX45" fmla="*/ 312580 w 334868"/>
                <a:gd name="connsiteY45" fmla="*/ 223302 h 234413"/>
                <a:gd name="connsiteX46" fmla="*/ 312580 w 334868"/>
                <a:gd name="connsiteY46" fmla="*/ 223302 h 234413"/>
                <a:gd name="connsiteX47" fmla="*/ 323748 w 334868"/>
                <a:gd name="connsiteY47" fmla="*/ 212146 h 234413"/>
                <a:gd name="connsiteX48" fmla="*/ 334904 w 334868"/>
                <a:gd name="connsiteY48" fmla="*/ 200978 h 234413"/>
                <a:gd name="connsiteX49" fmla="*/ 323748 w 334868"/>
                <a:gd name="connsiteY49" fmla="*/ 189810 h 234413"/>
                <a:gd name="connsiteX50" fmla="*/ 323748 w 334868"/>
                <a:gd name="connsiteY50" fmla="*/ 178653 h 234413"/>
                <a:gd name="connsiteX51" fmla="*/ 323748 w 334868"/>
                <a:gd name="connsiteY51" fmla="*/ 167485 h 234413"/>
                <a:gd name="connsiteX52" fmla="*/ 323748 w 334868"/>
                <a:gd name="connsiteY52" fmla="*/ 145161 h 234413"/>
                <a:gd name="connsiteX53" fmla="*/ 312580 w 334868"/>
                <a:gd name="connsiteY53" fmla="*/ 145161 h 234413"/>
                <a:gd name="connsiteX54" fmla="*/ 312580 w 334868"/>
                <a:gd name="connsiteY54" fmla="*/ 145161 h 234413"/>
                <a:gd name="connsiteX55" fmla="*/ 301423 w 334868"/>
                <a:gd name="connsiteY55" fmla="*/ 134004 h 234413"/>
                <a:gd name="connsiteX56" fmla="*/ 312580 w 334868"/>
                <a:gd name="connsiteY56" fmla="*/ 111680 h 234413"/>
                <a:gd name="connsiteX57" fmla="*/ 312580 w 334868"/>
                <a:gd name="connsiteY57" fmla="*/ 100512 h 234413"/>
                <a:gd name="connsiteX58" fmla="*/ 290255 w 334868"/>
                <a:gd name="connsiteY58" fmla="*/ 100512 h 234413"/>
                <a:gd name="connsiteX59" fmla="*/ 279099 w 334868"/>
                <a:gd name="connsiteY59" fmla="*/ 111680 h 234413"/>
                <a:gd name="connsiteX60" fmla="*/ 279099 w 334868"/>
                <a:gd name="connsiteY60" fmla="*/ 111680 h 234413"/>
                <a:gd name="connsiteX0" fmla="*/ 279063 w 334868"/>
                <a:gd name="connsiteY0" fmla="*/ 124188 h 246978"/>
                <a:gd name="connsiteX1" fmla="*/ 279063 w 334868"/>
                <a:gd name="connsiteY1" fmla="*/ 113020 h 246978"/>
                <a:gd name="connsiteX2" fmla="*/ 256738 w 334868"/>
                <a:gd name="connsiteY2" fmla="*/ 101863 h 246978"/>
                <a:gd name="connsiteX3" fmla="*/ 245570 w 334868"/>
                <a:gd name="connsiteY3" fmla="*/ 90695 h 246978"/>
                <a:gd name="connsiteX4" fmla="*/ 234413 w 334868"/>
                <a:gd name="connsiteY4" fmla="*/ 90695 h 246978"/>
                <a:gd name="connsiteX5" fmla="*/ 223246 w 334868"/>
                <a:gd name="connsiteY5" fmla="*/ 101863 h 246978"/>
                <a:gd name="connsiteX6" fmla="*/ 212089 w 334868"/>
                <a:gd name="connsiteY6" fmla="*/ 90695 h 246978"/>
                <a:gd name="connsiteX7" fmla="*/ 200921 w 334868"/>
                <a:gd name="connsiteY7" fmla="*/ 79539 h 246978"/>
                <a:gd name="connsiteX8" fmla="*/ 167440 w 334868"/>
                <a:gd name="connsiteY8" fmla="*/ 79539 h 246978"/>
                <a:gd name="connsiteX9" fmla="*/ 156272 w 334868"/>
                <a:gd name="connsiteY9" fmla="*/ 57214 h 246978"/>
                <a:gd name="connsiteX10" fmla="*/ 145115 w 334868"/>
                <a:gd name="connsiteY10" fmla="*/ 46046 h 246978"/>
                <a:gd name="connsiteX11" fmla="*/ 133947 w 334868"/>
                <a:gd name="connsiteY11" fmla="*/ 34889 h 246978"/>
                <a:gd name="connsiteX12" fmla="*/ 100455 w 334868"/>
                <a:gd name="connsiteY12" fmla="*/ 12565 h 246978"/>
                <a:gd name="connsiteX13" fmla="*/ 71476 w 334868"/>
                <a:gd name="connsiteY13" fmla="*/ 0 h 246978"/>
                <a:gd name="connsiteX14" fmla="*/ 55806 w 334868"/>
                <a:gd name="connsiteY14" fmla="*/ 12565 h 246978"/>
                <a:gd name="connsiteX15" fmla="*/ 44649 w 334868"/>
                <a:gd name="connsiteY15" fmla="*/ 23721 h 246978"/>
                <a:gd name="connsiteX16" fmla="*/ 33481 w 334868"/>
                <a:gd name="connsiteY16" fmla="*/ 12565 h 246978"/>
                <a:gd name="connsiteX17" fmla="*/ 22325 w 334868"/>
                <a:gd name="connsiteY17" fmla="*/ 12565 h 246978"/>
                <a:gd name="connsiteX18" fmla="*/ 11157 w 334868"/>
                <a:gd name="connsiteY18" fmla="*/ 34889 h 246978"/>
                <a:gd name="connsiteX19" fmla="*/ 22325 w 334868"/>
                <a:gd name="connsiteY19" fmla="*/ 57214 h 246978"/>
                <a:gd name="connsiteX20" fmla="*/ 11157 w 334868"/>
                <a:gd name="connsiteY20" fmla="*/ 57214 h 246978"/>
                <a:gd name="connsiteX21" fmla="*/ 0 w 334868"/>
                <a:gd name="connsiteY21" fmla="*/ 79539 h 246978"/>
                <a:gd name="connsiteX22" fmla="*/ 11157 w 334868"/>
                <a:gd name="connsiteY22" fmla="*/ 90695 h 246978"/>
                <a:gd name="connsiteX23" fmla="*/ 0 w 334868"/>
                <a:gd name="connsiteY23" fmla="*/ 113020 h 246978"/>
                <a:gd name="connsiteX24" fmla="*/ 33481 w 334868"/>
                <a:gd name="connsiteY24" fmla="*/ 113020 h 246978"/>
                <a:gd name="connsiteX25" fmla="*/ 44649 w 334868"/>
                <a:gd name="connsiteY25" fmla="*/ 124188 h 246978"/>
                <a:gd name="connsiteX26" fmla="*/ 100455 w 334868"/>
                <a:gd name="connsiteY26" fmla="*/ 135344 h 246978"/>
                <a:gd name="connsiteX27" fmla="*/ 111623 w 334868"/>
                <a:gd name="connsiteY27" fmla="*/ 168837 h 246978"/>
                <a:gd name="connsiteX28" fmla="*/ 111623 w 334868"/>
                <a:gd name="connsiteY28" fmla="*/ 179993 h 246978"/>
                <a:gd name="connsiteX29" fmla="*/ 122779 w 334868"/>
                <a:gd name="connsiteY29" fmla="*/ 191161 h 246978"/>
                <a:gd name="connsiteX30" fmla="*/ 122779 w 334868"/>
                <a:gd name="connsiteY30" fmla="*/ 213486 h 246978"/>
                <a:gd name="connsiteX31" fmla="*/ 133947 w 334868"/>
                <a:gd name="connsiteY31" fmla="*/ 246978 h 246978"/>
                <a:gd name="connsiteX32" fmla="*/ 145115 w 334868"/>
                <a:gd name="connsiteY32" fmla="*/ 246978 h 246978"/>
                <a:gd name="connsiteX33" fmla="*/ 156272 w 334868"/>
                <a:gd name="connsiteY33" fmla="*/ 246978 h 246978"/>
                <a:gd name="connsiteX34" fmla="*/ 178596 w 334868"/>
                <a:gd name="connsiteY34" fmla="*/ 235810 h 246978"/>
                <a:gd name="connsiteX35" fmla="*/ 200921 w 334868"/>
                <a:gd name="connsiteY35" fmla="*/ 235810 h 246978"/>
                <a:gd name="connsiteX36" fmla="*/ 200921 w 334868"/>
                <a:gd name="connsiteY36" fmla="*/ 235810 h 246978"/>
                <a:gd name="connsiteX37" fmla="*/ 212089 w 334868"/>
                <a:gd name="connsiteY37" fmla="*/ 235810 h 246978"/>
                <a:gd name="connsiteX38" fmla="*/ 212089 w 334868"/>
                <a:gd name="connsiteY38" fmla="*/ 224654 h 246978"/>
                <a:gd name="connsiteX39" fmla="*/ 212089 w 334868"/>
                <a:gd name="connsiteY39" fmla="*/ 224654 h 246978"/>
                <a:gd name="connsiteX40" fmla="*/ 234413 w 334868"/>
                <a:gd name="connsiteY40" fmla="*/ 224654 h 246978"/>
                <a:gd name="connsiteX41" fmla="*/ 245570 w 334868"/>
                <a:gd name="connsiteY41" fmla="*/ 224654 h 246978"/>
                <a:gd name="connsiteX42" fmla="*/ 256738 w 334868"/>
                <a:gd name="connsiteY42" fmla="*/ 224654 h 246978"/>
                <a:gd name="connsiteX43" fmla="*/ 256738 w 334868"/>
                <a:gd name="connsiteY43" fmla="*/ 224654 h 246978"/>
                <a:gd name="connsiteX44" fmla="*/ 290219 w 334868"/>
                <a:gd name="connsiteY44" fmla="*/ 246978 h 246978"/>
                <a:gd name="connsiteX45" fmla="*/ 312544 w 334868"/>
                <a:gd name="connsiteY45" fmla="*/ 235810 h 246978"/>
                <a:gd name="connsiteX46" fmla="*/ 312544 w 334868"/>
                <a:gd name="connsiteY46" fmla="*/ 235810 h 246978"/>
                <a:gd name="connsiteX47" fmla="*/ 323712 w 334868"/>
                <a:gd name="connsiteY47" fmla="*/ 224654 h 246978"/>
                <a:gd name="connsiteX48" fmla="*/ 334868 w 334868"/>
                <a:gd name="connsiteY48" fmla="*/ 213486 h 246978"/>
                <a:gd name="connsiteX49" fmla="*/ 323712 w 334868"/>
                <a:gd name="connsiteY49" fmla="*/ 202318 h 246978"/>
                <a:gd name="connsiteX50" fmla="*/ 323712 w 334868"/>
                <a:gd name="connsiteY50" fmla="*/ 191161 h 246978"/>
                <a:gd name="connsiteX51" fmla="*/ 323712 w 334868"/>
                <a:gd name="connsiteY51" fmla="*/ 179993 h 246978"/>
                <a:gd name="connsiteX52" fmla="*/ 323712 w 334868"/>
                <a:gd name="connsiteY52" fmla="*/ 157669 h 246978"/>
                <a:gd name="connsiteX53" fmla="*/ 312544 w 334868"/>
                <a:gd name="connsiteY53" fmla="*/ 157669 h 246978"/>
                <a:gd name="connsiteX54" fmla="*/ 312544 w 334868"/>
                <a:gd name="connsiteY54" fmla="*/ 157669 h 246978"/>
                <a:gd name="connsiteX55" fmla="*/ 301387 w 334868"/>
                <a:gd name="connsiteY55" fmla="*/ 146512 h 246978"/>
                <a:gd name="connsiteX56" fmla="*/ 312544 w 334868"/>
                <a:gd name="connsiteY56" fmla="*/ 124188 h 246978"/>
                <a:gd name="connsiteX57" fmla="*/ 312544 w 334868"/>
                <a:gd name="connsiteY57" fmla="*/ 113020 h 246978"/>
                <a:gd name="connsiteX58" fmla="*/ 290219 w 334868"/>
                <a:gd name="connsiteY58" fmla="*/ 113020 h 246978"/>
                <a:gd name="connsiteX59" fmla="*/ 279063 w 334868"/>
                <a:gd name="connsiteY59" fmla="*/ 124188 h 246978"/>
                <a:gd name="connsiteX60" fmla="*/ 279063 w 334868"/>
                <a:gd name="connsiteY60" fmla="*/ 124188 h 246978"/>
                <a:gd name="connsiteX0" fmla="*/ 279063 w 334868"/>
                <a:gd name="connsiteY0" fmla="*/ 124188 h 246978"/>
                <a:gd name="connsiteX1" fmla="*/ 279063 w 334868"/>
                <a:gd name="connsiteY1" fmla="*/ 113020 h 246978"/>
                <a:gd name="connsiteX2" fmla="*/ 256738 w 334868"/>
                <a:gd name="connsiteY2" fmla="*/ 101863 h 246978"/>
                <a:gd name="connsiteX3" fmla="*/ 245570 w 334868"/>
                <a:gd name="connsiteY3" fmla="*/ 90695 h 246978"/>
                <a:gd name="connsiteX4" fmla="*/ 234413 w 334868"/>
                <a:gd name="connsiteY4" fmla="*/ 90695 h 246978"/>
                <a:gd name="connsiteX5" fmla="*/ 223246 w 334868"/>
                <a:gd name="connsiteY5" fmla="*/ 101863 h 246978"/>
                <a:gd name="connsiteX6" fmla="*/ 213957 w 334868"/>
                <a:gd name="connsiteY6" fmla="*/ 77659 h 246978"/>
                <a:gd name="connsiteX7" fmla="*/ 200921 w 334868"/>
                <a:gd name="connsiteY7" fmla="*/ 79539 h 246978"/>
                <a:gd name="connsiteX8" fmla="*/ 167440 w 334868"/>
                <a:gd name="connsiteY8" fmla="*/ 79539 h 246978"/>
                <a:gd name="connsiteX9" fmla="*/ 156272 w 334868"/>
                <a:gd name="connsiteY9" fmla="*/ 57214 h 246978"/>
                <a:gd name="connsiteX10" fmla="*/ 145115 w 334868"/>
                <a:gd name="connsiteY10" fmla="*/ 46046 h 246978"/>
                <a:gd name="connsiteX11" fmla="*/ 133947 w 334868"/>
                <a:gd name="connsiteY11" fmla="*/ 34889 h 246978"/>
                <a:gd name="connsiteX12" fmla="*/ 100455 w 334868"/>
                <a:gd name="connsiteY12" fmla="*/ 12565 h 246978"/>
                <a:gd name="connsiteX13" fmla="*/ 71476 w 334868"/>
                <a:gd name="connsiteY13" fmla="*/ 0 h 246978"/>
                <a:gd name="connsiteX14" fmla="*/ 55806 w 334868"/>
                <a:gd name="connsiteY14" fmla="*/ 12565 h 246978"/>
                <a:gd name="connsiteX15" fmla="*/ 44649 w 334868"/>
                <a:gd name="connsiteY15" fmla="*/ 23721 h 246978"/>
                <a:gd name="connsiteX16" fmla="*/ 33481 w 334868"/>
                <a:gd name="connsiteY16" fmla="*/ 12565 h 246978"/>
                <a:gd name="connsiteX17" fmla="*/ 22325 w 334868"/>
                <a:gd name="connsiteY17" fmla="*/ 12565 h 246978"/>
                <a:gd name="connsiteX18" fmla="*/ 11157 w 334868"/>
                <a:gd name="connsiteY18" fmla="*/ 34889 h 246978"/>
                <a:gd name="connsiteX19" fmla="*/ 22325 w 334868"/>
                <a:gd name="connsiteY19" fmla="*/ 57214 h 246978"/>
                <a:gd name="connsiteX20" fmla="*/ 11157 w 334868"/>
                <a:gd name="connsiteY20" fmla="*/ 57214 h 246978"/>
                <a:gd name="connsiteX21" fmla="*/ 0 w 334868"/>
                <a:gd name="connsiteY21" fmla="*/ 79539 h 246978"/>
                <a:gd name="connsiteX22" fmla="*/ 11157 w 334868"/>
                <a:gd name="connsiteY22" fmla="*/ 90695 h 246978"/>
                <a:gd name="connsiteX23" fmla="*/ 0 w 334868"/>
                <a:gd name="connsiteY23" fmla="*/ 113020 h 246978"/>
                <a:gd name="connsiteX24" fmla="*/ 33481 w 334868"/>
                <a:gd name="connsiteY24" fmla="*/ 113020 h 246978"/>
                <a:gd name="connsiteX25" fmla="*/ 44649 w 334868"/>
                <a:gd name="connsiteY25" fmla="*/ 124188 h 246978"/>
                <a:gd name="connsiteX26" fmla="*/ 100455 w 334868"/>
                <a:gd name="connsiteY26" fmla="*/ 135344 h 246978"/>
                <a:gd name="connsiteX27" fmla="*/ 111623 w 334868"/>
                <a:gd name="connsiteY27" fmla="*/ 168837 h 246978"/>
                <a:gd name="connsiteX28" fmla="*/ 111623 w 334868"/>
                <a:gd name="connsiteY28" fmla="*/ 179993 h 246978"/>
                <a:gd name="connsiteX29" fmla="*/ 122779 w 334868"/>
                <a:gd name="connsiteY29" fmla="*/ 191161 h 246978"/>
                <a:gd name="connsiteX30" fmla="*/ 122779 w 334868"/>
                <a:gd name="connsiteY30" fmla="*/ 213486 h 246978"/>
                <a:gd name="connsiteX31" fmla="*/ 133947 w 334868"/>
                <a:gd name="connsiteY31" fmla="*/ 246978 h 246978"/>
                <a:gd name="connsiteX32" fmla="*/ 145115 w 334868"/>
                <a:gd name="connsiteY32" fmla="*/ 246978 h 246978"/>
                <a:gd name="connsiteX33" fmla="*/ 156272 w 334868"/>
                <a:gd name="connsiteY33" fmla="*/ 246978 h 246978"/>
                <a:gd name="connsiteX34" fmla="*/ 178596 w 334868"/>
                <a:gd name="connsiteY34" fmla="*/ 235810 h 246978"/>
                <a:gd name="connsiteX35" fmla="*/ 200921 w 334868"/>
                <a:gd name="connsiteY35" fmla="*/ 235810 h 246978"/>
                <a:gd name="connsiteX36" fmla="*/ 200921 w 334868"/>
                <a:gd name="connsiteY36" fmla="*/ 235810 h 246978"/>
                <a:gd name="connsiteX37" fmla="*/ 212089 w 334868"/>
                <a:gd name="connsiteY37" fmla="*/ 235810 h 246978"/>
                <a:gd name="connsiteX38" fmla="*/ 212089 w 334868"/>
                <a:gd name="connsiteY38" fmla="*/ 224654 h 246978"/>
                <a:gd name="connsiteX39" fmla="*/ 212089 w 334868"/>
                <a:gd name="connsiteY39" fmla="*/ 224654 h 246978"/>
                <a:gd name="connsiteX40" fmla="*/ 234413 w 334868"/>
                <a:gd name="connsiteY40" fmla="*/ 224654 h 246978"/>
                <a:gd name="connsiteX41" fmla="*/ 245570 w 334868"/>
                <a:gd name="connsiteY41" fmla="*/ 224654 h 246978"/>
                <a:gd name="connsiteX42" fmla="*/ 256738 w 334868"/>
                <a:gd name="connsiteY42" fmla="*/ 224654 h 246978"/>
                <a:gd name="connsiteX43" fmla="*/ 256738 w 334868"/>
                <a:gd name="connsiteY43" fmla="*/ 224654 h 246978"/>
                <a:gd name="connsiteX44" fmla="*/ 290219 w 334868"/>
                <a:gd name="connsiteY44" fmla="*/ 246978 h 246978"/>
                <a:gd name="connsiteX45" fmla="*/ 312544 w 334868"/>
                <a:gd name="connsiteY45" fmla="*/ 235810 h 246978"/>
                <a:gd name="connsiteX46" fmla="*/ 312544 w 334868"/>
                <a:gd name="connsiteY46" fmla="*/ 235810 h 246978"/>
                <a:gd name="connsiteX47" fmla="*/ 323712 w 334868"/>
                <a:gd name="connsiteY47" fmla="*/ 224654 h 246978"/>
                <a:gd name="connsiteX48" fmla="*/ 334868 w 334868"/>
                <a:gd name="connsiteY48" fmla="*/ 213486 h 246978"/>
                <a:gd name="connsiteX49" fmla="*/ 323712 w 334868"/>
                <a:gd name="connsiteY49" fmla="*/ 202318 h 246978"/>
                <a:gd name="connsiteX50" fmla="*/ 323712 w 334868"/>
                <a:gd name="connsiteY50" fmla="*/ 191161 h 246978"/>
                <a:gd name="connsiteX51" fmla="*/ 323712 w 334868"/>
                <a:gd name="connsiteY51" fmla="*/ 179993 h 246978"/>
                <a:gd name="connsiteX52" fmla="*/ 323712 w 334868"/>
                <a:gd name="connsiteY52" fmla="*/ 157669 h 246978"/>
                <a:gd name="connsiteX53" fmla="*/ 312544 w 334868"/>
                <a:gd name="connsiteY53" fmla="*/ 157669 h 246978"/>
                <a:gd name="connsiteX54" fmla="*/ 312544 w 334868"/>
                <a:gd name="connsiteY54" fmla="*/ 157669 h 246978"/>
                <a:gd name="connsiteX55" fmla="*/ 301387 w 334868"/>
                <a:gd name="connsiteY55" fmla="*/ 146512 h 246978"/>
                <a:gd name="connsiteX56" fmla="*/ 312544 w 334868"/>
                <a:gd name="connsiteY56" fmla="*/ 124188 h 246978"/>
                <a:gd name="connsiteX57" fmla="*/ 312544 w 334868"/>
                <a:gd name="connsiteY57" fmla="*/ 113020 h 246978"/>
                <a:gd name="connsiteX58" fmla="*/ 290219 w 334868"/>
                <a:gd name="connsiteY58" fmla="*/ 113020 h 246978"/>
                <a:gd name="connsiteX59" fmla="*/ 279063 w 334868"/>
                <a:gd name="connsiteY59" fmla="*/ 124188 h 246978"/>
                <a:gd name="connsiteX60" fmla="*/ 279063 w 334868"/>
                <a:gd name="connsiteY60" fmla="*/ 124188 h 246978"/>
                <a:gd name="connsiteX0" fmla="*/ 279063 w 334868"/>
                <a:gd name="connsiteY0" fmla="*/ 124188 h 246978"/>
                <a:gd name="connsiteX1" fmla="*/ 279063 w 334868"/>
                <a:gd name="connsiteY1" fmla="*/ 113020 h 246978"/>
                <a:gd name="connsiteX2" fmla="*/ 256738 w 334868"/>
                <a:gd name="connsiteY2" fmla="*/ 101863 h 246978"/>
                <a:gd name="connsiteX3" fmla="*/ 245570 w 334868"/>
                <a:gd name="connsiteY3" fmla="*/ 90695 h 246978"/>
                <a:gd name="connsiteX4" fmla="*/ 234413 w 334868"/>
                <a:gd name="connsiteY4" fmla="*/ 90695 h 246978"/>
                <a:gd name="connsiteX5" fmla="*/ 223246 w 334868"/>
                <a:gd name="connsiteY5" fmla="*/ 89758 h 246978"/>
                <a:gd name="connsiteX6" fmla="*/ 213957 w 334868"/>
                <a:gd name="connsiteY6" fmla="*/ 77659 h 246978"/>
                <a:gd name="connsiteX7" fmla="*/ 200921 w 334868"/>
                <a:gd name="connsiteY7" fmla="*/ 79539 h 246978"/>
                <a:gd name="connsiteX8" fmla="*/ 167440 w 334868"/>
                <a:gd name="connsiteY8" fmla="*/ 79539 h 246978"/>
                <a:gd name="connsiteX9" fmla="*/ 156272 w 334868"/>
                <a:gd name="connsiteY9" fmla="*/ 57214 h 246978"/>
                <a:gd name="connsiteX10" fmla="*/ 145115 w 334868"/>
                <a:gd name="connsiteY10" fmla="*/ 46046 h 246978"/>
                <a:gd name="connsiteX11" fmla="*/ 133947 w 334868"/>
                <a:gd name="connsiteY11" fmla="*/ 34889 h 246978"/>
                <a:gd name="connsiteX12" fmla="*/ 100455 w 334868"/>
                <a:gd name="connsiteY12" fmla="*/ 12565 h 246978"/>
                <a:gd name="connsiteX13" fmla="*/ 71476 w 334868"/>
                <a:gd name="connsiteY13" fmla="*/ 0 h 246978"/>
                <a:gd name="connsiteX14" fmla="*/ 55806 w 334868"/>
                <a:gd name="connsiteY14" fmla="*/ 12565 h 246978"/>
                <a:gd name="connsiteX15" fmla="*/ 44649 w 334868"/>
                <a:gd name="connsiteY15" fmla="*/ 23721 h 246978"/>
                <a:gd name="connsiteX16" fmla="*/ 33481 w 334868"/>
                <a:gd name="connsiteY16" fmla="*/ 12565 h 246978"/>
                <a:gd name="connsiteX17" fmla="*/ 22325 w 334868"/>
                <a:gd name="connsiteY17" fmla="*/ 12565 h 246978"/>
                <a:gd name="connsiteX18" fmla="*/ 11157 w 334868"/>
                <a:gd name="connsiteY18" fmla="*/ 34889 h 246978"/>
                <a:gd name="connsiteX19" fmla="*/ 22325 w 334868"/>
                <a:gd name="connsiteY19" fmla="*/ 57214 h 246978"/>
                <a:gd name="connsiteX20" fmla="*/ 11157 w 334868"/>
                <a:gd name="connsiteY20" fmla="*/ 57214 h 246978"/>
                <a:gd name="connsiteX21" fmla="*/ 0 w 334868"/>
                <a:gd name="connsiteY21" fmla="*/ 79539 h 246978"/>
                <a:gd name="connsiteX22" fmla="*/ 11157 w 334868"/>
                <a:gd name="connsiteY22" fmla="*/ 90695 h 246978"/>
                <a:gd name="connsiteX23" fmla="*/ 0 w 334868"/>
                <a:gd name="connsiteY23" fmla="*/ 113020 h 246978"/>
                <a:gd name="connsiteX24" fmla="*/ 33481 w 334868"/>
                <a:gd name="connsiteY24" fmla="*/ 113020 h 246978"/>
                <a:gd name="connsiteX25" fmla="*/ 44649 w 334868"/>
                <a:gd name="connsiteY25" fmla="*/ 124188 h 246978"/>
                <a:gd name="connsiteX26" fmla="*/ 100455 w 334868"/>
                <a:gd name="connsiteY26" fmla="*/ 135344 h 246978"/>
                <a:gd name="connsiteX27" fmla="*/ 111623 w 334868"/>
                <a:gd name="connsiteY27" fmla="*/ 168837 h 246978"/>
                <a:gd name="connsiteX28" fmla="*/ 111623 w 334868"/>
                <a:gd name="connsiteY28" fmla="*/ 179993 h 246978"/>
                <a:gd name="connsiteX29" fmla="*/ 122779 w 334868"/>
                <a:gd name="connsiteY29" fmla="*/ 191161 h 246978"/>
                <a:gd name="connsiteX30" fmla="*/ 122779 w 334868"/>
                <a:gd name="connsiteY30" fmla="*/ 213486 h 246978"/>
                <a:gd name="connsiteX31" fmla="*/ 133947 w 334868"/>
                <a:gd name="connsiteY31" fmla="*/ 246978 h 246978"/>
                <a:gd name="connsiteX32" fmla="*/ 145115 w 334868"/>
                <a:gd name="connsiteY32" fmla="*/ 246978 h 246978"/>
                <a:gd name="connsiteX33" fmla="*/ 156272 w 334868"/>
                <a:gd name="connsiteY33" fmla="*/ 246978 h 246978"/>
                <a:gd name="connsiteX34" fmla="*/ 178596 w 334868"/>
                <a:gd name="connsiteY34" fmla="*/ 235810 h 246978"/>
                <a:gd name="connsiteX35" fmla="*/ 200921 w 334868"/>
                <a:gd name="connsiteY35" fmla="*/ 235810 h 246978"/>
                <a:gd name="connsiteX36" fmla="*/ 200921 w 334868"/>
                <a:gd name="connsiteY36" fmla="*/ 235810 h 246978"/>
                <a:gd name="connsiteX37" fmla="*/ 212089 w 334868"/>
                <a:gd name="connsiteY37" fmla="*/ 235810 h 246978"/>
                <a:gd name="connsiteX38" fmla="*/ 212089 w 334868"/>
                <a:gd name="connsiteY38" fmla="*/ 224654 h 246978"/>
                <a:gd name="connsiteX39" fmla="*/ 212089 w 334868"/>
                <a:gd name="connsiteY39" fmla="*/ 224654 h 246978"/>
                <a:gd name="connsiteX40" fmla="*/ 234413 w 334868"/>
                <a:gd name="connsiteY40" fmla="*/ 224654 h 246978"/>
                <a:gd name="connsiteX41" fmla="*/ 245570 w 334868"/>
                <a:gd name="connsiteY41" fmla="*/ 224654 h 246978"/>
                <a:gd name="connsiteX42" fmla="*/ 256738 w 334868"/>
                <a:gd name="connsiteY42" fmla="*/ 224654 h 246978"/>
                <a:gd name="connsiteX43" fmla="*/ 256738 w 334868"/>
                <a:gd name="connsiteY43" fmla="*/ 224654 h 246978"/>
                <a:gd name="connsiteX44" fmla="*/ 290219 w 334868"/>
                <a:gd name="connsiteY44" fmla="*/ 246978 h 246978"/>
                <a:gd name="connsiteX45" fmla="*/ 312544 w 334868"/>
                <a:gd name="connsiteY45" fmla="*/ 235810 h 246978"/>
                <a:gd name="connsiteX46" fmla="*/ 312544 w 334868"/>
                <a:gd name="connsiteY46" fmla="*/ 235810 h 246978"/>
                <a:gd name="connsiteX47" fmla="*/ 323712 w 334868"/>
                <a:gd name="connsiteY47" fmla="*/ 224654 h 246978"/>
                <a:gd name="connsiteX48" fmla="*/ 334868 w 334868"/>
                <a:gd name="connsiteY48" fmla="*/ 213486 h 246978"/>
                <a:gd name="connsiteX49" fmla="*/ 323712 w 334868"/>
                <a:gd name="connsiteY49" fmla="*/ 202318 h 246978"/>
                <a:gd name="connsiteX50" fmla="*/ 323712 w 334868"/>
                <a:gd name="connsiteY50" fmla="*/ 191161 h 246978"/>
                <a:gd name="connsiteX51" fmla="*/ 323712 w 334868"/>
                <a:gd name="connsiteY51" fmla="*/ 179993 h 246978"/>
                <a:gd name="connsiteX52" fmla="*/ 323712 w 334868"/>
                <a:gd name="connsiteY52" fmla="*/ 157669 h 246978"/>
                <a:gd name="connsiteX53" fmla="*/ 312544 w 334868"/>
                <a:gd name="connsiteY53" fmla="*/ 157669 h 246978"/>
                <a:gd name="connsiteX54" fmla="*/ 312544 w 334868"/>
                <a:gd name="connsiteY54" fmla="*/ 157669 h 246978"/>
                <a:gd name="connsiteX55" fmla="*/ 301387 w 334868"/>
                <a:gd name="connsiteY55" fmla="*/ 146512 h 246978"/>
                <a:gd name="connsiteX56" fmla="*/ 312544 w 334868"/>
                <a:gd name="connsiteY56" fmla="*/ 124188 h 246978"/>
                <a:gd name="connsiteX57" fmla="*/ 312544 w 334868"/>
                <a:gd name="connsiteY57" fmla="*/ 113020 h 246978"/>
                <a:gd name="connsiteX58" fmla="*/ 290219 w 334868"/>
                <a:gd name="connsiteY58" fmla="*/ 113020 h 246978"/>
                <a:gd name="connsiteX59" fmla="*/ 279063 w 334868"/>
                <a:gd name="connsiteY59" fmla="*/ 124188 h 246978"/>
                <a:gd name="connsiteX60" fmla="*/ 279063 w 334868"/>
                <a:gd name="connsiteY60" fmla="*/ 124188 h 24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4868" h="246978">
                  <a:moveTo>
                    <a:pt x="279063" y="124188"/>
                  </a:moveTo>
                  <a:lnTo>
                    <a:pt x="279063" y="113020"/>
                  </a:lnTo>
                  <a:lnTo>
                    <a:pt x="256738" y="101863"/>
                  </a:lnTo>
                  <a:lnTo>
                    <a:pt x="245570" y="90695"/>
                  </a:lnTo>
                  <a:lnTo>
                    <a:pt x="234413" y="90695"/>
                  </a:lnTo>
                  <a:lnTo>
                    <a:pt x="223246" y="89758"/>
                  </a:lnTo>
                  <a:lnTo>
                    <a:pt x="213957" y="77659"/>
                  </a:lnTo>
                  <a:lnTo>
                    <a:pt x="200921" y="79539"/>
                  </a:lnTo>
                  <a:lnTo>
                    <a:pt x="167440" y="79539"/>
                  </a:lnTo>
                  <a:lnTo>
                    <a:pt x="156272" y="57214"/>
                  </a:lnTo>
                  <a:lnTo>
                    <a:pt x="145115" y="46046"/>
                  </a:lnTo>
                  <a:lnTo>
                    <a:pt x="133947" y="34889"/>
                  </a:lnTo>
                  <a:lnTo>
                    <a:pt x="100455" y="12565"/>
                  </a:lnTo>
                  <a:lnTo>
                    <a:pt x="71476" y="0"/>
                  </a:lnTo>
                  <a:lnTo>
                    <a:pt x="55806" y="12565"/>
                  </a:lnTo>
                  <a:lnTo>
                    <a:pt x="44649" y="23721"/>
                  </a:lnTo>
                  <a:lnTo>
                    <a:pt x="33481" y="12565"/>
                  </a:lnTo>
                  <a:lnTo>
                    <a:pt x="22325" y="12565"/>
                  </a:lnTo>
                  <a:lnTo>
                    <a:pt x="11157" y="34889"/>
                  </a:lnTo>
                  <a:lnTo>
                    <a:pt x="22325" y="57214"/>
                  </a:lnTo>
                  <a:lnTo>
                    <a:pt x="11157" y="57214"/>
                  </a:lnTo>
                  <a:lnTo>
                    <a:pt x="0" y="79539"/>
                  </a:lnTo>
                  <a:lnTo>
                    <a:pt x="11157" y="90695"/>
                  </a:lnTo>
                  <a:lnTo>
                    <a:pt x="0" y="113020"/>
                  </a:lnTo>
                  <a:lnTo>
                    <a:pt x="33481" y="113020"/>
                  </a:lnTo>
                  <a:lnTo>
                    <a:pt x="44649" y="124188"/>
                  </a:lnTo>
                  <a:lnTo>
                    <a:pt x="100455" y="135344"/>
                  </a:lnTo>
                  <a:lnTo>
                    <a:pt x="111623" y="168837"/>
                  </a:lnTo>
                  <a:lnTo>
                    <a:pt x="111623" y="179993"/>
                  </a:lnTo>
                  <a:lnTo>
                    <a:pt x="122779" y="191161"/>
                  </a:lnTo>
                  <a:lnTo>
                    <a:pt x="122779" y="213486"/>
                  </a:lnTo>
                  <a:lnTo>
                    <a:pt x="133947" y="246978"/>
                  </a:lnTo>
                  <a:lnTo>
                    <a:pt x="145115" y="246978"/>
                  </a:lnTo>
                  <a:lnTo>
                    <a:pt x="156272" y="246978"/>
                  </a:lnTo>
                  <a:lnTo>
                    <a:pt x="178596" y="235810"/>
                  </a:lnTo>
                  <a:lnTo>
                    <a:pt x="200921" y="235810"/>
                  </a:lnTo>
                  <a:lnTo>
                    <a:pt x="200921" y="235810"/>
                  </a:lnTo>
                  <a:lnTo>
                    <a:pt x="212089" y="235810"/>
                  </a:lnTo>
                  <a:lnTo>
                    <a:pt x="212089" y="224654"/>
                  </a:lnTo>
                  <a:lnTo>
                    <a:pt x="212089" y="224654"/>
                  </a:lnTo>
                  <a:lnTo>
                    <a:pt x="234413" y="224654"/>
                  </a:lnTo>
                  <a:lnTo>
                    <a:pt x="245570" y="224654"/>
                  </a:lnTo>
                  <a:lnTo>
                    <a:pt x="256738" y="224654"/>
                  </a:lnTo>
                  <a:lnTo>
                    <a:pt x="256738" y="224654"/>
                  </a:lnTo>
                  <a:lnTo>
                    <a:pt x="290219" y="246978"/>
                  </a:lnTo>
                  <a:lnTo>
                    <a:pt x="312544" y="235810"/>
                  </a:lnTo>
                  <a:lnTo>
                    <a:pt x="312544" y="235810"/>
                  </a:lnTo>
                  <a:lnTo>
                    <a:pt x="323712" y="224654"/>
                  </a:lnTo>
                  <a:lnTo>
                    <a:pt x="334868" y="213486"/>
                  </a:lnTo>
                  <a:lnTo>
                    <a:pt x="323712" y="202318"/>
                  </a:lnTo>
                  <a:lnTo>
                    <a:pt x="323712" y="191161"/>
                  </a:lnTo>
                  <a:lnTo>
                    <a:pt x="323712" y="179993"/>
                  </a:lnTo>
                  <a:lnTo>
                    <a:pt x="323712" y="157669"/>
                  </a:lnTo>
                  <a:lnTo>
                    <a:pt x="312544" y="157669"/>
                  </a:lnTo>
                  <a:lnTo>
                    <a:pt x="312544" y="157669"/>
                  </a:lnTo>
                  <a:lnTo>
                    <a:pt x="301387" y="146512"/>
                  </a:lnTo>
                  <a:lnTo>
                    <a:pt x="312544" y="124188"/>
                  </a:lnTo>
                  <a:lnTo>
                    <a:pt x="312544" y="113020"/>
                  </a:lnTo>
                  <a:lnTo>
                    <a:pt x="290219" y="113020"/>
                  </a:lnTo>
                  <a:lnTo>
                    <a:pt x="279063" y="124188"/>
                  </a:lnTo>
                  <a:lnTo>
                    <a:pt x="279063" y="124188"/>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16" name="Полилиния: фигура 67">
              <a:extLst>
                <a:ext uri="{FF2B5EF4-FFF2-40B4-BE49-F238E27FC236}">
                  <a16:creationId xmlns:a16="http://schemas.microsoft.com/office/drawing/2014/main" id="{827DC130-E8E5-45C8-B5DD-B7B9FF2CAFD2}"/>
                </a:ext>
              </a:extLst>
            </p:cNvPr>
            <p:cNvSpPr/>
            <p:nvPr/>
          </p:nvSpPr>
          <p:spPr>
            <a:xfrm>
              <a:off x="9609899" y="3318410"/>
              <a:ext cx="1144772" cy="1090986"/>
            </a:xfrm>
            <a:custGeom>
              <a:avLst/>
              <a:gdLst>
                <a:gd name="connsiteX0" fmla="*/ 133981 w 223245"/>
                <a:gd name="connsiteY0" fmla="*/ 11226 h 212088"/>
                <a:gd name="connsiteX1" fmla="*/ 122813 w 223245"/>
                <a:gd name="connsiteY1" fmla="*/ 58 h 212088"/>
                <a:gd name="connsiteX2" fmla="*/ 89332 w 223245"/>
                <a:gd name="connsiteY2" fmla="*/ 58 h 212088"/>
                <a:gd name="connsiteX3" fmla="*/ 78164 w 223245"/>
                <a:gd name="connsiteY3" fmla="*/ 11226 h 212088"/>
                <a:gd name="connsiteX4" fmla="*/ 55839 w 223245"/>
                <a:gd name="connsiteY4" fmla="*/ 22383 h 212088"/>
                <a:gd name="connsiteX5" fmla="*/ 55839 w 223245"/>
                <a:gd name="connsiteY5" fmla="*/ 22383 h 212088"/>
                <a:gd name="connsiteX6" fmla="*/ 55839 w 223245"/>
                <a:gd name="connsiteY6" fmla="*/ 55876 h 212088"/>
                <a:gd name="connsiteX7" fmla="*/ 67007 w 223245"/>
                <a:gd name="connsiteY7" fmla="*/ 78200 h 212088"/>
                <a:gd name="connsiteX8" fmla="*/ 55839 w 223245"/>
                <a:gd name="connsiteY8" fmla="*/ 78200 h 212088"/>
                <a:gd name="connsiteX9" fmla="*/ 33515 w 223245"/>
                <a:gd name="connsiteY9" fmla="*/ 78200 h 212088"/>
                <a:gd name="connsiteX10" fmla="*/ 11190 w 223245"/>
                <a:gd name="connsiteY10" fmla="*/ 89357 h 212088"/>
                <a:gd name="connsiteX11" fmla="*/ 11190 w 223245"/>
                <a:gd name="connsiteY11" fmla="*/ 100524 h 212088"/>
                <a:gd name="connsiteX12" fmla="*/ 34 w 223245"/>
                <a:gd name="connsiteY12" fmla="*/ 100524 h 212088"/>
                <a:gd name="connsiteX13" fmla="*/ 34 w 223245"/>
                <a:gd name="connsiteY13" fmla="*/ 111692 h 212088"/>
                <a:gd name="connsiteX14" fmla="*/ 11190 w 223245"/>
                <a:gd name="connsiteY14" fmla="*/ 111692 h 212088"/>
                <a:gd name="connsiteX15" fmla="*/ 34 w 223245"/>
                <a:gd name="connsiteY15" fmla="*/ 156342 h 212088"/>
                <a:gd name="connsiteX16" fmla="*/ 22358 w 223245"/>
                <a:gd name="connsiteY16" fmla="*/ 189823 h 212088"/>
                <a:gd name="connsiteX17" fmla="*/ 55839 w 223245"/>
                <a:gd name="connsiteY17" fmla="*/ 212147 h 212088"/>
                <a:gd name="connsiteX18" fmla="*/ 67007 w 223245"/>
                <a:gd name="connsiteY18" fmla="*/ 200991 h 212088"/>
                <a:gd name="connsiteX19" fmla="*/ 78164 w 223245"/>
                <a:gd name="connsiteY19" fmla="*/ 200991 h 212088"/>
                <a:gd name="connsiteX20" fmla="*/ 89332 w 223245"/>
                <a:gd name="connsiteY20" fmla="*/ 212147 h 212088"/>
                <a:gd name="connsiteX21" fmla="*/ 133981 w 223245"/>
                <a:gd name="connsiteY21" fmla="*/ 212147 h 212088"/>
                <a:gd name="connsiteX22" fmla="*/ 145138 w 223245"/>
                <a:gd name="connsiteY22" fmla="*/ 178666 h 212088"/>
                <a:gd name="connsiteX23" fmla="*/ 133981 w 223245"/>
                <a:gd name="connsiteY23" fmla="*/ 167498 h 212088"/>
                <a:gd name="connsiteX24" fmla="*/ 133981 w 223245"/>
                <a:gd name="connsiteY24" fmla="*/ 156342 h 212088"/>
                <a:gd name="connsiteX25" fmla="*/ 189787 w 223245"/>
                <a:gd name="connsiteY25" fmla="*/ 145174 h 212088"/>
                <a:gd name="connsiteX26" fmla="*/ 189787 w 223245"/>
                <a:gd name="connsiteY26" fmla="*/ 145174 h 212088"/>
                <a:gd name="connsiteX27" fmla="*/ 189787 w 223245"/>
                <a:gd name="connsiteY27" fmla="*/ 134017 h 212088"/>
                <a:gd name="connsiteX28" fmla="*/ 200955 w 223245"/>
                <a:gd name="connsiteY28" fmla="*/ 134017 h 212088"/>
                <a:gd name="connsiteX29" fmla="*/ 223279 w 223245"/>
                <a:gd name="connsiteY29" fmla="*/ 134017 h 212088"/>
                <a:gd name="connsiteX30" fmla="*/ 212111 w 223245"/>
                <a:gd name="connsiteY30" fmla="*/ 100524 h 212088"/>
                <a:gd name="connsiteX31" fmla="*/ 212111 w 223245"/>
                <a:gd name="connsiteY31" fmla="*/ 78200 h 212088"/>
                <a:gd name="connsiteX32" fmla="*/ 200955 w 223245"/>
                <a:gd name="connsiteY32" fmla="*/ 67032 h 212088"/>
                <a:gd name="connsiteX33" fmla="*/ 200955 w 223245"/>
                <a:gd name="connsiteY33" fmla="*/ 55876 h 212088"/>
                <a:gd name="connsiteX34" fmla="*/ 189787 w 223245"/>
                <a:gd name="connsiteY34" fmla="*/ 22383 h 212088"/>
                <a:gd name="connsiteX35" fmla="*/ 133981 w 223245"/>
                <a:gd name="connsiteY35" fmla="*/ 11226 h 21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3245" h="212088">
                  <a:moveTo>
                    <a:pt x="133981" y="11226"/>
                  </a:moveTo>
                  <a:lnTo>
                    <a:pt x="122813" y="58"/>
                  </a:lnTo>
                  <a:lnTo>
                    <a:pt x="89332" y="58"/>
                  </a:lnTo>
                  <a:lnTo>
                    <a:pt x="78164" y="11226"/>
                  </a:lnTo>
                  <a:lnTo>
                    <a:pt x="55839" y="22383"/>
                  </a:lnTo>
                  <a:lnTo>
                    <a:pt x="55839" y="22383"/>
                  </a:lnTo>
                  <a:lnTo>
                    <a:pt x="55839" y="55876"/>
                  </a:lnTo>
                  <a:lnTo>
                    <a:pt x="67007" y="78200"/>
                  </a:lnTo>
                  <a:lnTo>
                    <a:pt x="55839" y="78200"/>
                  </a:lnTo>
                  <a:lnTo>
                    <a:pt x="33515" y="78200"/>
                  </a:lnTo>
                  <a:lnTo>
                    <a:pt x="11190" y="89357"/>
                  </a:lnTo>
                  <a:lnTo>
                    <a:pt x="11190" y="100524"/>
                  </a:lnTo>
                  <a:lnTo>
                    <a:pt x="34" y="100524"/>
                  </a:lnTo>
                  <a:lnTo>
                    <a:pt x="34" y="111692"/>
                  </a:lnTo>
                  <a:lnTo>
                    <a:pt x="11190" y="111692"/>
                  </a:lnTo>
                  <a:lnTo>
                    <a:pt x="34" y="156342"/>
                  </a:lnTo>
                  <a:lnTo>
                    <a:pt x="22358" y="189823"/>
                  </a:lnTo>
                  <a:lnTo>
                    <a:pt x="55839" y="212147"/>
                  </a:lnTo>
                  <a:lnTo>
                    <a:pt x="67007" y="200991"/>
                  </a:lnTo>
                  <a:lnTo>
                    <a:pt x="78164" y="200991"/>
                  </a:lnTo>
                  <a:lnTo>
                    <a:pt x="89332" y="212147"/>
                  </a:lnTo>
                  <a:lnTo>
                    <a:pt x="133981" y="212147"/>
                  </a:lnTo>
                  <a:lnTo>
                    <a:pt x="145138" y="178666"/>
                  </a:lnTo>
                  <a:lnTo>
                    <a:pt x="133981" y="167498"/>
                  </a:lnTo>
                  <a:lnTo>
                    <a:pt x="133981" y="156342"/>
                  </a:lnTo>
                  <a:lnTo>
                    <a:pt x="189787" y="145174"/>
                  </a:lnTo>
                  <a:lnTo>
                    <a:pt x="189787" y="145174"/>
                  </a:lnTo>
                  <a:lnTo>
                    <a:pt x="189787" y="134017"/>
                  </a:lnTo>
                  <a:lnTo>
                    <a:pt x="200955" y="134017"/>
                  </a:lnTo>
                  <a:lnTo>
                    <a:pt x="223279" y="134017"/>
                  </a:lnTo>
                  <a:lnTo>
                    <a:pt x="212111" y="100524"/>
                  </a:lnTo>
                  <a:lnTo>
                    <a:pt x="212111" y="78200"/>
                  </a:lnTo>
                  <a:lnTo>
                    <a:pt x="200955" y="67032"/>
                  </a:lnTo>
                  <a:lnTo>
                    <a:pt x="200955" y="55876"/>
                  </a:lnTo>
                  <a:lnTo>
                    <a:pt x="189787" y="22383"/>
                  </a:lnTo>
                  <a:lnTo>
                    <a:pt x="133981" y="11226"/>
                  </a:lnTo>
                  <a:close/>
                </a:path>
              </a:pathLst>
            </a:custGeom>
            <a:solidFill>
              <a:srgbClr val="DEEBF7"/>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17" name="Полилиния: фигура 68">
              <a:extLst>
                <a:ext uri="{FF2B5EF4-FFF2-40B4-BE49-F238E27FC236}">
                  <a16:creationId xmlns:a16="http://schemas.microsoft.com/office/drawing/2014/main" id="{7401C180-0F90-4575-9145-FF0C6B3ECDBD}"/>
                </a:ext>
              </a:extLst>
            </p:cNvPr>
            <p:cNvSpPr/>
            <p:nvPr/>
          </p:nvSpPr>
          <p:spPr>
            <a:xfrm>
              <a:off x="8178904" y="1768123"/>
              <a:ext cx="3319904" cy="2067084"/>
            </a:xfrm>
            <a:custGeom>
              <a:avLst/>
              <a:gdLst>
                <a:gd name="connsiteX0" fmla="*/ 468848 w 647423"/>
                <a:gd name="connsiteY0" fmla="*/ 11212 h 401842"/>
                <a:gd name="connsiteX1" fmla="*/ 446524 w 647423"/>
                <a:gd name="connsiteY1" fmla="*/ 33536 h 401842"/>
                <a:gd name="connsiteX2" fmla="*/ 401874 w 647423"/>
                <a:gd name="connsiteY2" fmla="*/ 33536 h 401842"/>
                <a:gd name="connsiteX3" fmla="*/ 357225 w 647423"/>
                <a:gd name="connsiteY3" fmla="*/ 11212 h 401842"/>
                <a:gd name="connsiteX4" fmla="*/ 357225 w 647423"/>
                <a:gd name="connsiteY4" fmla="*/ 22380 h 401842"/>
                <a:gd name="connsiteX5" fmla="*/ 346069 w 647423"/>
                <a:gd name="connsiteY5" fmla="*/ 22380 h 401842"/>
                <a:gd name="connsiteX6" fmla="*/ 323744 w 647423"/>
                <a:gd name="connsiteY6" fmla="*/ 33536 h 401842"/>
                <a:gd name="connsiteX7" fmla="*/ 312576 w 647423"/>
                <a:gd name="connsiteY7" fmla="*/ 55861 h 401842"/>
                <a:gd name="connsiteX8" fmla="*/ 290252 w 647423"/>
                <a:gd name="connsiteY8" fmla="*/ 67029 h 401842"/>
                <a:gd name="connsiteX9" fmla="*/ 267927 w 647423"/>
                <a:gd name="connsiteY9" fmla="*/ 55861 h 401842"/>
                <a:gd name="connsiteX10" fmla="*/ 245603 w 647423"/>
                <a:gd name="connsiteY10" fmla="*/ 44704 h 401842"/>
                <a:gd name="connsiteX11" fmla="*/ 223278 w 647423"/>
                <a:gd name="connsiteY11" fmla="*/ 67029 h 401842"/>
                <a:gd name="connsiteX12" fmla="*/ 212121 w 647423"/>
                <a:gd name="connsiteY12" fmla="*/ 78185 h 401842"/>
                <a:gd name="connsiteX13" fmla="*/ 200953 w 647423"/>
                <a:gd name="connsiteY13" fmla="*/ 67029 h 401842"/>
                <a:gd name="connsiteX14" fmla="*/ 189797 w 647423"/>
                <a:gd name="connsiteY14" fmla="*/ 67029 h 401842"/>
                <a:gd name="connsiteX15" fmla="*/ 189797 w 647423"/>
                <a:gd name="connsiteY15" fmla="*/ 89353 h 401842"/>
                <a:gd name="connsiteX16" fmla="*/ 178629 w 647423"/>
                <a:gd name="connsiteY16" fmla="*/ 100510 h 401842"/>
                <a:gd name="connsiteX17" fmla="*/ 178629 w 647423"/>
                <a:gd name="connsiteY17" fmla="*/ 111678 h 401842"/>
                <a:gd name="connsiteX18" fmla="*/ 189797 w 647423"/>
                <a:gd name="connsiteY18" fmla="*/ 111678 h 401842"/>
                <a:gd name="connsiteX19" fmla="*/ 167472 w 647423"/>
                <a:gd name="connsiteY19" fmla="*/ 111678 h 401842"/>
                <a:gd name="connsiteX20" fmla="*/ 156304 w 647423"/>
                <a:gd name="connsiteY20" fmla="*/ 111678 h 401842"/>
                <a:gd name="connsiteX21" fmla="*/ 156304 w 647423"/>
                <a:gd name="connsiteY21" fmla="*/ 111678 h 401842"/>
                <a:gd name="connsiteX22" fmla="*/ 122823 w 647423"/>
                <a:gd name="connsiteY22" fmla="*/ 111678 h 401842"/>
                <a:gd name="connsiteX23" fmla="*/ 89331 w 647423"/>
                <a:gd name="connsiteY23" fmla="*/ 122834 h 401842"/>
                <a:gd name="connsiteX24" fmla="*/ 55838 w 647423"/>
                <a:gd name="connsiteY24" fmla="*/ 145159 h 401842"/>
                <a:gd name="connsiteX25" fmla="*/ 11189 w 647423"/>
                <a:gd name="connsiteY25" fmla="*/ 156327 h 401842"/>
                <a:gd name="connsiteX26" fmla="*/ 11189 w 647423"/>
                <a:gd name="connsiteY26" fmla="*/ 167483 h 401842"/>
                <a:gd name="connsiteX27" fmla="*/ 11189 w 647423"/>
                <a:gd name="connsiteY27" fmla="*/ 178651 h 401842"/>
                <a:gd name="connsiteX28" fmla="*/ 32 w 647423"/>
                <a:gd name="connsiteY28" fmla="*/ 178651 h 401842"/>
                <a:gd name="connsiteX29" fmla="*/ 32 w 647423"/>
                <a:gd name="connsiteY29" fmla="*/ 189808 h 401842"/>
                <a:gd name="connsiteX30" fmla="*/ 11189 w 647423"/>
                <a:gd name="connsiteY30" fmla="*/ 189808 h 401842"/>
                <a:gd name="connsiteX31" fmla="*/ 33514 w 647423"/>
                <a:gd name="connsiteY31" fmla="*/ 200976 h 401842"/>
                <a:gd name="connsiteX32" fmla="*/ 33514 w 647423"/>
                <a:gd name="connsiteY32" fmla="*/ 223301 h 401842"/>
                <a:gd name="connsiteX33" fmla="*/ 22357 w 647423"/>
                <a:gd name="connsiteY33" fmla="*/ 234457 h 401842"/>
                <a:gd name="connsiteX34" fmla="*/ 44682 w 647423"/>
                <a:gd name="connsiteY34" fmla="*/ 256782 h 401842"/>
                <a:gd name="connsiteX35" fmla="*/ 55838 w 647423"/>
                <a:gd name="connsiteY35" fmla="*/ 267950 h 401842"/>
                <a:gd name="connsiteX36" fmla="*/ 78163 w 647423"/>
                <a:gd name="connsiteY36" fmla="*/ 267950 h 401842"/>
                <a:gd name="connsiteX37" fmla="*/ 100487 w 647423"/>
                <a:gd name="connsiteY37" fmla="*/ 279106 h 401842"/>
                <a:gd name="connsiteX38" fmla="*/ 122823 w 647423"/>
                <a:gd name="connsiteY38" fmla="*/ 357248 h 401842"/>
                <a:gd name="connsiteX39" fmla="*/ 145148 w 647423"/>
                <a:gd name="connsiteY39" fmla="*/ 401897 h 401842"/>
                <a:gd name="connsiteX40" fmla="*/ 167472 w 647423"/>
                <a:gd name="connsiteY40" fmla="*/ 390729 h 401842"/>
                <a:gd name="connsiteX41" fmla="*/ 189797 w 647423"/>
                <a:gd name="connsiteY41" fmla="*/ 379573 h 401842"/>
                <a:gd name="connsiteX42" fmla="*/ 189797 w 647423"/>
                <a:gd name="connsiteY42" fmla="*/ 390729 h 401842"/>
                <a:gd name="connsiteX43" fmla="*/ 200953 w 647423"/>
                <a:gd name="connsiteY43" fmla="*/ 390729 h 401842"/>
                <a:gd name="connsiteX44" fmla="*/ 223278 w 647423"/>
                <a:gd name="connsiteY44" fmla="*/ 379573 h 401842"/>
                <a:gd name="connsiteX45" fmla="*/ 256771 w 647423"/>
                <a:gd name="connsiteY45" fmla="*/ 368405 h 401842"/>
                <a:gd name="connsiteX46" fmla="*/ 267927 w 647423"/>
                <a:gd name="connsiteY46" fmla="*/ 379573 h 401842"/>
                <a:gd name="connsiteX47" fmla="*/ 256771 w 647423"/>
                <a:gd name="connsiteY47" fmla="*/ 390729 h 401842"/>
                <a:gd name="connsiteX48" fmla="*/ 267927 w 647423"/>
                <a:gd name="connsiteY48" fmla="*/ 401897 h 401842"/>
                <a:gd name="connsiteX49" fmla="*/ 279095 w 647423"/>
                <a:gd name="connsiteY49" fmla="*/ 401897 h 401842"/>
                <a:gd name="connsiteX50" fmla="*/ 290252 w 647423"/>
                <a:gd name="connsiteY50" fmla="*/ 401897 h 401842"/>
                <a:gd name="connsiteX51" fmla="*/ 290252 w 647423"/>
                <a:gd name="connsiteY51" fmla="*/ 390729 h 401842"/>
                <a:gd name="connsiteX52" fmla="*/ 312576 w 647423"/>
                <a:gd name="connsiteY52" fmla="*/ 379573 h 401842"/>
                <a:gd name="connsiteX53" fmla="*/ 334901 w 647423"/>
                <a:gd name="connsiteY53" fmla="*/ 379573 h 401842"/>
                <a:gd name="connsiteX54" fmla="*/ 346069 w 647423"/>
                <a:gd name="connsiteY54" fmla="*/ 379573 h 401842"/>
                <a:gd name="connsiteX55" fmla="*/ 334901 w 647423"/>
                <a:gd name="connsiteY55" fmla="*/ 357248 h 401842"/>
                <a:gd name="connsiteX56" fmla="*/ 334901 w 647423"/>
                <a:gd name="connsiteY56" fmla="*/ 323755 h 401842"/>
                <a:gd name="connsiteX57" fmla="*/ 334901 w 647423"/>
                <a:gd name="connsiteY57" fmla="*/ 323755 h 401842"/>
                <a:gd name="connsiteX58" fmla="*/ 357225 w 647423"/>
                <a:gd name="connsiteY58" fmla="*/ 312599 h 401842"/>
                <a:gd name="connsiteX59" fmla="*/ 368393 w 647423"/>
                <a:gd name="connsiteY59" fmla="*/ 301431 h 401842"/>
                <a:gd name="connsiteX60" fmla="*/ 379550 w 647423"/>
                <a:gd name="connsiteY60" fmla="*/ 279106 h 401842"/>
                <a:gd name="connsiteX61" fmla="*/ 368393 w 647423"/>
                <a:gd name="connsiteY61" fmla="*/ 267950 h 401842"/>
                <a:gd name="connsiteX62" fmla="*/ 379550 w 647423"/>
                <a:gd name="connsiteY62" fmla="*/ 245625 h 401842"/>
                <a:gd name="connsiteX63" fmla="*/ 390718 w 647423"/>
                <a:gd name="connsiteY63" fmla="*/ 245625 h 401842"/>
                <a:gd name="connsiteX64" fmla="*/ 379550 w 647423"/>
                <a:gd name="connsiteY64" fmla="*/ 223301 h 401842"/>
                <a:gd name="connsiteX65" fmla="*/ 390718 w 647423"/>
                <a:gd name="connsiteY65" fmla="*/ 200976 h 401842"/>
                <a:gd name="connsiteX66" fmla="*/ 401874 w 647423"/>
                <a:gd name="connsiteY66" fmla="*/ 200976 h 401842"/>
                <a:gd name="connsiteX67" fmla="*/ 413042 w 647423"/>
                <a:gd name="connsiteY67" fmla="*/ 212133 h 401842"/>
                <a:gd name="connsiteX68" fmla="*/ 424199 w 647423"/>
                <a:gd name="connsiteY68" fmla="*/ 200976 h 401842"/>
                <a:gd name="connsiteX69" fmla="*/ 435367 w 647423"/>
                <a:gd name="connsiteY69" fmla="*/ 189808 h 401842"/>
                <a:gd name="connsiteX70" fmla="*/ 468848 w 647423"/>
                <a:gd name="connsiteY70" fmla="*/ 200976 h 401842"/>
                <a:gd name="connsiteX71" fmla="*/ 502341 w 647423"/>
                <a:gd name="connsiteY71" fmla="*/ 223301 h 401842"/>
                <a:gd name="connsiteX72" fmla="*/ 513509 w 647423"/>
                <a:gd name="connsiteY72" fmla="*/ 212133 h 401842"/>
                <a:gd name="connsiteX73" fmla="*/ 524665 w 647423"/>
                <a:gd name="connsiteY73" fmla="*/ 200976 h 401842"/>
                <a:gd name="connsiteX74" fmla="*/ 535833 w 647423"/>
                <a:gd name="connsiteY74" fmla="*/ 178651 h 401842"/>
                <a:gd name="connsiteX75" fmla="*/ 546990 w 647423"/>
                <a:gd name="connsiteY75" fmla="*/ 167483 h 401842"/>
                <a:gd name="connsiteX76" fmla="*/ 591639 w 647423"/>
                <a:gd name="connsiteY76" fmla="*/ 189808 h 401842"/>
                <a:gd name="connsiteX77" fmla="*/ 613964 w 647423"/>
                <a:gd name="connsiteY77" fmla="*/ 178651 h 401842"/>
                <a:gd name="connsiteX78" fmla="*/ 636288 w 647423"/>
                <a:gd name="connsiteY78" fmla="*/ 167483 h 401842"/>
                <a:gd name="connsiteX79" fmla="*/ 636288 w 647423"/>
                <a:gd name="connsiteY79" fmla="*/ 167483 h 401842"/>
                <a:gd name="connsiteX80" fmla="*/ 647456 w 647423"/>
                <a:gd name="connsiteY80" fmla="*/ 156327 h 401842"/>
                <a:gd name="connsiteX81" fmla="*/ 613964 w 647423"/>
                <a:gd name="connsiteY81" fmla="*/ 111678 h 401842"/>
                <a:gd name="connsiteX82" fmla="*/ 580482 w 647423"/>
                <a:gd name="connsiteY82" fmla="*/ 67029 h 401842"/>
                <a:gd name="connsiteX83" fmla="*/ 535833 w 647423"/>
                <a:gd name="connsiteY83" fmla="*/ 55861 h 401842"/>
                <a:gd name="connsiteX84" fmla="*/ 524665 w 647423"/>
                <a:gd name="connsiteY84" fmla="*/ 55861 h 401842"/>
                <a:gd name="connsiteX85" fmla="*/ 513509 w 647423"/>
                <a:gd name="connsiteY85" fmla="*/ 55861 h 401842"/>
                <a:gd name="connsiteX86" fmla="*/ 513509 w 647423"/>
                <a:gd name="connsiteY86" fmla="*/ 33536 h 401842"/>
                <a:gd name="connsiteX87" fmla="*/ 480016 w 647423"/>
                <a:gd name="connsiteY87" fmla="*/ 55 h 401842"/>
                <a:gd name="connsiteX88" fmla="*/ 468848 w 647423"/>
                <a:gd name="connsiteY88" fmla="*/ 11212 h 40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47423" h="401842">
                  <a:moveTo>
                    <a:pt x="468848" y="11212"/>
                  </a:moveTo>
                  <a:lnTo>
                    <a:pt x="446524" y="33536"/>
                  </a:lnTo>
                  <a:lnTo>
                    <a:pt x="401874" y="33536"/>
                  </a:lnTo>
                  <a:lnTo>
                    <a:pt x="357225" y="11212"/>
                  </a:lnTo>
                  <a:lnTo>
                    <a:pt x="357225" y="22380"/>
                  </a:lnTo>
                  <a:lnTo>
                    <a:pt x="346069" y="22380"/>
                  </a:lnTo>
                  <a:lnTo>
                    <a:pt x="323744" y="33536"/>
                  </a:lnTo>
                  <a:lnTo>
                    <a:pt x="312576" y="55861"/>
                  </a:lnTo>
                  <a:lnTo>
                    <a:pt x="290252" y="67029"/>
                  </a:lnTo>
                  <a:lnTo>
                    <a:pt x="267927" y="55861"/>
                  </a:lnTo>
                  <a:lnTo>
                    <a:pt x="245603" y="44704"/>
                  </a:lnTo>
                  <a:lnTo>
                    <a:pt x="223278" y="67029"/>
                  </a:lnTo>
                  <a:lnTo>
                    <a:pt x="212121" y="78185"/>
                  </a:lnTo>
                  <a:lnTo>
                    <a:pt x="200953" y="67029"/>
                  </a:lnTo>
                  <a:lnTo>
                    <a:pt x="189797" y="67029"/>
                  </a:lnTo>
                  <a:lnTo>
                    <a:pt x="189797" y="89353"/>
                  </a:lnTo>
                  <a:lnTo>
                    <a:pt x="178629" y="100510"/>
                  </a:lnTo>
                  <a:lnTo>
                    <a:pt x="178629" y="111678"/>
                  </a:lnTo>
                  <a:lnTo>
                    <a:pt x="189797" y="111678"/>
                  </a:lnTo>
                  <a:lnTo>
                    <a:pt x="167472" y="111678"/>
                  </a:lnTo>
                  <a:lnTo>
                    <a:pt x="156304" y="111678"/>
                  </a:lnTo>
                  <a:lnTo>
                    <a:pt x="156304" y="111678"/>
                  </a:lnTo>
                  <a:lnTo>
                    <a:pt x="122823" y="111678"/>
                  </a:lnTo>
                  <a:lnTo>
                    <a:pt x="89331" y="122834"/>
                  </a:lnTo>
                  <a:lnTo>
                    <a:pt x="55838" y="145159"/>
                  </a:lnTo>
                  <a:lnTo>
                    <a:pt x="11189" y="156327"/>
                  </a:lnTo>
                  <a:lnTo>
                    <a:pt x="11189" y="167483"/>
                  </a:lnTo>
                  <a:lnTo>
                    <a:pt x="11189" y="178651"/>
                  </a:lnTo>
                  <a:lnTo>
                    <a:pt x="32" y="178651"/>
                  </a:lnTo>
                  <a:lnTo>
                    <a:pt x="32" y="189808"/>
                  </a:lnTo>
                  <a:lnTo>
                    <a:pt x="11189" y="189808"/>
                  </a:lnTo>
                  <a:lnTo>
                    <a:pt x="33514" y="200976"/>
                  </a:lnTo>
                  <a:lnTo>
                    <a:pt x="33514" y="223301"/>
                  </a:lnTo>
                  <a:lnTo>
                    <a:pt x="22357" y="234457"/>
                  </a:lnTo>
                  <a:lnTo>
                    <a:pt x="44682" y="256782"/>
                  </a:lnTo>
                  <a:lnTo>
                    <a:pt x="55838" y="267950"/>
                  </a:lnTo>
                  <a:lnTo>
                    <a:pt x="78163" y="267950"/>
                  </a:lnTo>
                  <a:lnTo>
                    <a:pt x="100487" y="279106"/>
                  </a:lnTo>
                  <a:lnTo>
                    <a:pt x="122823" y="357248"/>
                  </a:lnTo>
                  <a:lnTo>
                    <a:pt x="145148" y="401897"/>
                  </a:lnTo>
                  <a:lnTo>
                    <a:pt x="167472" y="390729"/>
                  </a:lnTo>
                  <a:lnTo>
                    <a:pt x="189797" y="379573"/>
                  </a:lnTo>
                  <a:lnTo>
                    <a:pt x="189797" y="390729"/>
                  </a:lnTo>
                  <a:lnTo>
                    <a:pt x="200953" y="390729"/>
                  </a:lnTo>
                  <a:lnTo>
                    <a:pt x="223278" y="379573"/>
                  </a:lnTo>
                  <a:lnTo>
                    <a:pt x="256771" y="368405"/>
                  </a:lnTo>
                  <a:lnTo>
                    <a:pt x="267927" y="379573"/>
                  </a:lnTo>
                  <a:lnTo>
                    <a:pt x="256771" y="390729"/>
                  </a:lnTo>
                  <a:lnTo>
                    <a:pt x="267927" y="401897"/>
                  </a:lnTo>
                  <a:lnTo>
                    <a:pt x="279095" y="401897"/>
                  </a:lnTo>
                  <a:lnTo>
                    <a:pt x="290252" y="401897"/>
                  </a:lnTo>
                  <a:lnTo>
                    <a:pt x="290252" y="390729"/>
                  </a:lnTo>
                  <a:lnTo>
                    <a:pt x="312576" y="379573"/>
                  </a:lnTo>
                  <a:lnTo>
                    <a:pt x="334901" y="379573"/>
                  </a:lnTo>
                  <a:lnTo>
                    <a:pt x="346069" y="379573"/>
                  </a:lnTo>
                  <a:lnTo>
                    <a:pt x="334901" y="357248"/>
                  </a:lnTo>
                  <a:lnTo>
                    <a:pt x="334901" y="323755"/>
                  </a:lnTo>
                  <a:lnTo>
                    <a:pt x="334901" y="323755"/>
                  </a:lnTo>
                  <a:lnTo>
                    <a:pt x="357225" y="312599"/>
                  </a:lnTo>
                  <a:lnTo>
                    <a:pt x="368393" y="301431"/>
                  </a:lnTo>
                  <a:lnTo>
                    <a:pt x="379550" y="279106"/>
                  </a:lnTo>
                  <a:lnTo>
                    <a:pt x="368393" y="267950"/>
                  </a:lnTo>
                  <a:lnTo>
                    <a:pt x="379550" y="245625"/>
                  </a:lnTo>
                  <a:lnTo>
                    <a:pt x="390718" y="245625"/>
                  </a:lnTo>
                  <a:lnTo>
                    <a:pt x="379550" y="223301"/>
                  </a:lnTo>
                  <a:lnTo>
                    <a:pt x="390718" y="200976"/>
                  </a:lnTo>
                  <a:lnTo>
                    <a:pt x="401874" y="200976"/>
                  </a:lnTo>
                  <a:lnTo>
                    <a:pt x="413042" y="212133"/>
                  </a:lnTo>
                  <a:lnTo>
                    <a:pt x="424199" y="200976"/>
                  </a:lnTo>
                  <a:lnTo>
                    <a:pt x="435367" y="189808"/>
                  </a:lnTo>
                  <a:lnTo>
                    <a:pt x="468848" y="200976"/>
                  </a:lnTo>
                  <a:lnTo>
                    <a:pt x="502341" y="223301"/>
                  </a:lnTo>
                  <a:lnTo>
                    <a:pt x="513509" y="212133"/>
                  </a:lnTo>
                  <a:lnTo>
                    <a:pt x="524665" y="200976"/>
                  </a:lnTo>
                  <a:lnTo>
                    <a:pt x="535833" y="178651"/>
                  </a:lnTo>
                  <a:lnTo>
                    <a:pt x="546990" y="167483"/>
                  </a:lnTo>
                  <a:lnTo>
                    <a:pt x="591639" y="189808"/>
                  </a:lnTo>
                  <a:lnTo>
                    <a:pt x="613964" y="178651"/>
                  </a:lnTo>
                  <a:lnTo>
                    <a:pt x="636288" y="167483"/>
                  </a:lnTo>
                  <a:lnTo>
                    <a:pt x="636288" y="167483"/>
                  </a:lnTo>
                  <a:lnTo>
                    <a:pt x="647456" y="156327"/>
                  </a:lnTo>
                  <a:lnTo>
                    <a:pt x="613964" y="111678"/>
                  </a:lnTo>
                  <a:lnTo>
                    <a:pt x="580482" y="67029"/>
                  </a:lnTo>
                  <a:lnTo>
                    <a:pt x="535833" y="55861"/>
                  </a:lnTo>
                  <a:lnTo>
                    <a:pt x="524665" y="55861"/>
                  </a:lnTo>
                  <a:lnTo>
                    <a:pt x="513509" y="55861"/>
                  </a:lnTo>
                  <a:lnTo>
                    <a:pt x="513509" y="33536"/>
                  </a:lnTo>
                  <a:lnTo>
                    <a:pt x="480016" y="55"/>
                  </a:lnTo>
                  <a:lnTo>
                    <a:pt x="468848" y="11212"/>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18" name="Полилиния: фигура 70">
              <a:extLst>
                <a:ext uri="{FF2B5EF4-FFF2-40B4-BE49-F238E27FC236}">
                  <a16:creationId xmlns:a16="http://schemas.microsoft.com/office/drawing/2014/main" id="{BF6FE68E-04C1-4456-9C2E-578989525E52}"/>
                </a:ext>
              </a:extLst>
            </p:cNvPr>
            <p:cNvSpPr/>
            <p:nvPr/>
          </p:nvSpPr>
          <p:spPr>
            <a:xfrm>
              <a:off x="13044282" y="1653226"/>
              <a:ext cx="3892289" cy="4191676"/>
            </a:xfrm>
            <a:custGeom>
              <a:avLst/>
              <a:gdLst>
                <a:gd name="connsiteX0" fmla="*/ 401891 w 759046"/>
                <a:gd name="connsiteY0" fmla="*/ 134017 h 814863"/>
                <a:gd name="connsiteX1" fmla="*/ 379567 w 759046"/>
                <a:gd name="connsiteY1" fmla="*/ 111692 h 814863"/>
                <a:gd name="connsiteX2" fmla="*/ 357242 w 759046"/>
                <a:gd name="connsiteY2" fmla="*/ 89368 h 814863"/>
                <a:gd name="connsiteX3" fmla="*/ 334918 w 759046"/>
                <a:gd name="connsiteY3" fmla="*/ 89368 h 814863"/>
                <a:gd name="connsiteX4" fmla="*/ 312593 w 759046"/>
                <a:gd name="connsiteY4" fmla="*/ 78200 h 814863"/>
                <a:gd name="connsiteX5" fmla="*/ 301425 w 759046"/>
                <a:gd name="connsiteY5" fmla="*/ 67043 h 814863"/>
                <a:gd name="connsiteX6" fmla="*/ 312593 w 759046"/>
                <a:gd name="connsiteY6" fmla="*/ 44719 h 814863"/>
                <a:gd name="connsiteX7" fmla="*/ 290268 w 759046"/>
                <a:gd name="connsiteY7" fmla="*/ 22394 h 814863"/>
                <a:gd name="connsiteX8" fmla="*/ 279101 w 759046"/>
                <a:gd name="connsiteY8" fmla="*/ 22394 h 814863"/>
                <a:gd name="connsiteX9" fmla="*/ 267944 w 759046"/>
                <a:gd name="connsiteY9" fmla="*/ 22394 h 814863"/>
                <a:gd name="connsiteX10" fmla="*/ 200970 w 759046"/>
                <a:gd name="connsiteY10" fmla="*/ 58 h 814863"/>
                <a:gd name="connsiteX11" fmla="*/ 178646 w 759046"/>
                <a:gd name="connsiteY11" fmla="*/ 55875 h 814863"/>
                <a:gd name="connsiteX12" fmla="*/ 189802 w 759046"/>
                <a:gd name="connsiteY12" fmla="*/ 89368 h 814863"/>
                <a:gd name="connsiteX13" fmla="*/ 167478 w 759046"/>
                <a:gd name="connsiteY13" fmla="*/ 100524 h 814863"/>
                <a:gd name="connsiteX14" fmla="*/ 212127 w 759046"/>
                <a:gd name="connsiteY14" fmla="*/ 156341 h 814863"/>
                <a:gd name="connsiteX15" fmla="*/ 256776 w 759046"/>
                <a:gd name="connsiteY15" fmla="*/ 178666 h 814863"/>
                <a:gd name="connsiteX16" fmla="*/ 223295 w 759046"/>
                <a:gd name="connsiteY16" fmla="*/ 223315 h 814863"/>
                <a:gd name="connsiteX17" fmla="*/ 167478 w 759046"/>
                <a:gd name="connsiteY17" fmla="*/ 256796 h 814863"/>
                <a:gd name="connsiteX18" fmla="*/ 167478 w 759046"/>
                <a:gd name="connsiteY18" fmla="*/ 290289 h 814863"/>
                <a:gd name="connsiteX19" fmla="*/ 189802 w 759046"/>
                <a:gd name="connsiteY19" fmla="*/ 312613 h 814863"/>
                <a:gd name="connsiteX20" fmla="*/ 178646 w 759046"/>
                <a:gd name="connsiteY20" fmla="*/ 323770 h 814863"/>
                <a:gd name="connsiteX21" fmla="*/ 167478 w 759046"/>
                <a:gd name="connsiteY21" fmla="*/ 357262 h 814863"/>
                <a:gd name="connsiteX22" fmla="*/ 145153 w 759046"/>
                <a:gd name="connsiteY22" fmla="*/ 368419 h 814863"/>
                <a:gd name="connsiteX23" fmla="*/ 133997 w 759046"/>
                <a:gd name="connsiteY23" fmla="*/ 390744 h 814863"/>
                <a:gd name="connsiteX24" fmla="*/ 100504 w 759046"/>
                <a:gd name="connsiteY24" fmla="*/ 491210 h 814863"/>
                <a:gd name="connsiteX25" fmla="*/ 55855 w 759046"/>
                <a:gd name="connsiteY25" fmla="*/ 591676 h 814863"/>
                <a:gd name="connsiteX26" fmla="*/ 44698 w 759046"/>
                <a:gd name="connsiteY26" fmla="*/ 602832 h 814863"/>
                <a:gd name="connsiteX27" fmla="*/ 33530 w 759046"/>
                <a:gd name="connsiteY27" fmla="*/ 591676 h 814863"/>
                <a:gd name="connsiteX28" fmla="*/ 33530 w 759046"/>
                <a:gd name="connsiteY28" fmla="*/ 602832 h 814863"/>
                <a:gd name="connsiteX29" fmla="*/ 22374 w 759046"/>
                <a:gd name="connsiteY29" fmla="*/ 614000 h 814863"/>
                <a:gd name="connsiteX30" fmla="*/ 11206 w 759046"/>
                <a:gd name="connsiteY30" fmla="*/ 614000 h 814863"/>
                <a:gd name="connsiteX31" fmla="*/ 49 w 759046"/>
                <a:gd name="connsiteY31" fmla="*/ 625157 h 814863"/>
                <a:gd name="connsiteX32" fmla="*/ 49 w 759046"/>
                <a:gd name="connsiteY32" fmla="*/ 680974 h 814863"/>
                <a:gd name="connsiteX33" fmla="*/ 11206 w 759046"/>
                <a:gd name="connsiteY33" fmla="*/ 669806 h 814863"/>
                <a:gd name="connsiteX34" fmla="*/ 22374 w 759046"/>
                <a:gd name="connsiteY34" fmla="*/ 669806 h 814863"/>
                <a:gd name="connsiteX35" fmla="*/ 33530 w 759046"/>
                <a:gd name="connsiteY35" fmla="*/ 703299 h 814863"/>
                <a:gd name="connsiteX36" fmla="*/ 44698 w 759046"/>
                <a:gd name="connsiteY36" fmla="*/ 725623 h 814863"/>
                <a:gd name="connsiteX37" fmla="*/ 78179 w 759046"/>
                <a:gd name="connsiteY37" fmla="*/ 736780 h 814863"/>
                <a:gd name="connsiteX38" fmla="*/ 111672 w 759046"/>
                <a:gd name="connsiteY38" fmla="*/ 736780 h 814863"/>
                <a:gd name="connsiteX39" fmla="*/ 111672 w 759046"/>
                <a:gd name="connsiteY39" fmla="*/ 747948 h 814863"/>
                <a:gd name="connsiteX40" fmla="*/ 122829 w 759046"/>
                <a:gd name="connsiteY40" fmla="*/ 759104 h 814863"/>
                <a:gd name="connsiteX41" fmla="*/ 133997 w 759046"/>
                <a:gd name="connsiteY41" fmla="*/ 770272 h 814863"/>
                <a:gd name="connsiteX42" fmla="*/ 145153 w 759046"/>
                <a:gd name="connsiteY42" fmla="*/ 770272 h 814863"/>
                <a:gd name="connsiteX43" fmla="*/ 156321 w 759046"/>
                <a:gd name="connsiteY43" fmla="*/ 803765 h 814863"/>
                <a:gd name="connsiteX44" fmla="*/ 156321 w 759046"/>
                <a:gd name="connsiteY44" fmla="*/ 814922 h 814863"/>
                <a:gd name="connsiteX45" fmla="*/ 178646 w 759046"/>
                <a:gd name="connsiteY45" fmla="*/ 814922 h 814863"/>
                <a:gd name="connsiteX46" fmla="*/ 200970 w 759046"/>
                <a:gd name="connsiteY46" fmla="*/ 814922 h 814863"/>
                <a:gd name="connsiteX47" fmla="*/ 223295 w 759046"/>
                <a:gd name="connsiteY47" fmla="*/ 792597 h 814863"/>
                <a:gd name="connsiteX48" fmla="*/ 234451 w 759046"/>
                <a:gd name="connsiteY48" fmla="*/ 759104 h 814863"/>
                <a:gd name="connsiteX49" fmla="*/ 234451 w 759046"/>
                <a:gd name="connsiteY49" fmla="*/ 759104 h 814863"/>
                <a:gd name="connsiteX50" fmla="*/ 234451 w 759046"/>
                <a:gd name="connsiteY50" fmla="*/ 747948 h 814863"/>
                <a:gd name="connsiteX51" fmla="*/ 256776 w 759046"/>
                <a:gd name="connsiteY51" fmla="*/ 747948 h 814863"/>
                <a:gd name="connsiteX52" fmla="*/ 312593 w 759046"/>
                <a:gd name="connsiteY52" fmla="*/ 736780 h 814863"/>
                <a:gd name="connsiteX53" fmla="*/ 334918 w 759046"/>
                <a:gd name="connsiteY53" fmla="*/ 703299 h 814863"/>
                <a:gd name="connsiteX54" fmla="*/ 357242 w 759046"/>
                <a:gd name="connsiteY54" fmla="*/ 680974 h 814863"/>
                <a:gd name="connsiteX55" fmla="*/ 379567 w 759046"/>
                <a:gd name="connsiteY55" fmla="*/ 703299 h 814863"/>
                <a:gd name="connsiteX56" fmla="*/ 413059 w 759046"/>
                <a:gd name="connsiteY56" fmla="*/ 703299 h 814863"/>
                <a:gd name="connsiteX57" fmla="*/ 413059 w 759046"/>
                <a:gd name="connsiteY57" fmla="*/ 680974 h 814863"/>
                <a:gd name="connsiteX58" fmla="*/ 424216 w 759046"/>
                <a:gd name="connsiteY58" fmla="*/ 647482 h 814863"/>
                <a:gd name="connsiteX59" fmla="*/ 480033 w 759046"/>
                <a:gd name="connsiteY59" fmla="*/ 636325 h 814863"/>
                <a:gd name="connsiteX60" fmla="*/ 513514 w 759046"/>
                <a:gd name="connsiteY60" fmla="*/ 602832 h 814863"/>
                <a:gd name="connsiteX61" fmla="*/ 513514 w 759046"/>
                <a:gd name="connsiteY61" fmla="*/ 602832 h 814863"/>
                <a:gd name="connsiteX62" fmla="*/ 513514 w 759046"/>
                <a:gd name="connsiteY62" fmla="*/ 591676 h 814863"/>
                <a:gd name="connsiteX63" fmla="*/ 513514 w 759046"/>
                <a:gd name="connsiteY63" fmla="*/ 558184 h 814863"/>
                <a:gd name="connsiteX64" fmla="*/ 535839 w 759046"/>
                <a:gd name="connsiteY64" fmla="*/ 524702 h 814863"/>
                <a:gd name="connsiteX65" fmla="*/ 513514 w 759046"/>
                <a:gd name="connsiteY65" fmla="*/ 468885 h 814863"/>
                <a:gd name="connsiteX66" fmla="*/ 547007 w 759046"/>
                <a:gd name="connsiteY66" fmla="*/ 435404 h 814863"/>
                <a:gd name="connsiteX67" fmla="*/ 569331 w 759046"/>
                <a:gd name="connsiteY67" fmla="*/ 424236 h 814863"/>
                <a:gd name="connsiteX68" fmla="*/ 591656 w 759046"/>
                <a:gd name="connsiteY68" fmla="*/ 413068 h 814863"/>
                <a:gd name="connsiteX69" fmla="*/ 647461 w 759046"/>
                <a:gd name="connsiteY69" fmla="*/ 357262 h 814863"/>
                <a:gd name="connsiteX70" fmla="*/ 703279 w 759046"/>
                <a:gd name="connsiteY70" fmla="*/ 301445 h 814863"/>
                <a:gd name="connsiteX71" fmla="*/ 703279 w 759046"/>
                <a:gd name="connsiteY71" fmla="*/ 290289 h 814863"/>
                <a:gd name="connsiteX72" fmla="*/ 703279 w 759046"/>
                <a:gd name="connsiteY72" fmla="*/ 279121 h 814863"/>
                <a:gd name="connsiteX73" fmla="*/ 725603 w 759046"/>
                <a:gd name="connsiteY73" fmla="*/ 234472 h 814863"/>
                <a:gd name="connsiteX74" fmla="*/ 759095 w 759046"/>
                <a:gd name="connsiteY74" fmla="*/ 200990 h 814863"/>
                <a:gd name="connsiteX75" fmla="*/ 647461 w 759046"/>
                <a:gd name="connsiteY75" fmla="*/ 178666 h 814863"/>
                <a:gd name="connsiteX76" fmla="*/ 580488 w 759046"/>
                <a:gd name="connsiteY76" fmla="*/ 122849 h 814863"/>
                <a:gd name="connsiteX77" fmla="*/ 547007 w 759046"/>
                <a:gd name="connsiteY77" fmla="*/ 122849 h 814863"/>
                <a:gd name="connsiteX78" fmla="*/ 524682 w 759046"/>
                <a:gd name="connsiteY78" fmla="*/ 134017 h 814863"/>
                <a:gd name="connsiteX79" fmla="*/ 524682 w 759046"/>
                <a:gd name="connsiteY79" fmla="*/ 134017 h 814863"/>
                <a:gd name="connsiteX80" fmla="*/ 513514 w 759046"/>
                <a:gd name="connsiteY80" fmla="*/ 134017 h 814863"/>
                <a:gd name="connsiteX81" fmla="*/ 502358 w 759046"/>
                <a:gd name="connsiteY81" fmla="*/ 122849 h 814863"/>
                <a:gd name="connsiteX82" fmla="*/ 491190 w 759046"/>
                <a:gd name="connsiteY82" fmla="*/ 134017 h 814863"/>
                <a:gd name="connsiteX83" fmla="*/ 468865 w 759046"/>
                <a:gd name="connsiteY83" fmla="*/ 134017 h 814863"/>
                <a:gd name="connsiteX84" fmla="*/ 468865 w 759046"/>
                <a:gd name="connsiteY84" fmla="*/ 122849 h 814863"/>
                <a:gd name="connsiteX85" fmla="*/ 457708 w 759046"/>
                <a:gd name="connsiteY85" fmla="*/ 122849 h 814863"/>
                <a:gd name="connsiteX86" fmla="*/ 424216 w 759046"/>
                <a:gd name="connsiteY86" fmla="*/ 122849 h 814863"/>
                <a:gd name="connsiteX87" fmla="*/ 401891 w 759046"/>
                <a:gd name="connsiteY87" fmla="*/ 134017 h 8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046" h="814863">
                  <a:moveTo>
                    <a:pt x="401891" y="134017"/>
                  </a:moveTo>
                  <a:lnTo>
                    <a:pt x="379567" y="111692"/>
                  </a:lnTo>
                  <a:lnTo>
                    <a:pt x="357242" y="89368"/>
                  </a:lnTo>
                  <a:lnTo>
                    <a:pt x="334918" y="89368"/>
                  </a:lnTo>
                  <a:lnTo>
                    <a:pt x="312593" y="78200"/>
                  </a:lnTo>
                  <a:lnTo>
                    <a:pt x="301425" y="67043"/>
                  </a:lnTo>
                  <a:lnTo>
                    <a:pt x="312593" y="44719"/>
                  </a:lnTo>
                  <a:lnTo>
                    <a:pt x="290268" y="22394"/>
                  </a:lnTo>
                  <a:lnTo>
                    <a:pt x="279101" y="22394"/>
                  </a:lnTo>
                  <a:lnTo>
                    <a:pt x="267944" y="22394"/>
                  </a:lnTo>
                  <a:lnTo>
                    <a:pt x="200970" y="58"/>
                  </a:lnTo>
                  <a:lnTo>
                    <a:pt x="178646" y="55875"/>
                  </a:lnTo>
                  <a:lnTo>
                    <a:pt x="189802" y="89368"/>
                  </a:lnTo>
                  <a:lnTo>
                    <a:pt x="167478" y="100524"/>
                  </a:lnTo>
                  <a:lnTo>
                    <a:pt x="212127" y="156341"/>
                  </a:lnTo>
                  <a:lnTo>
                    <a:pt x="256776" y="178666"/>
                  </a:lnTo>
                  <a:lnTo>
                    <a:pt x="223295" y="223315"/>
                  </a:lnTo>
                  <a:lnTo>
                    <a:pt x="167478" y="256796"/>
                  </a:lnTo>
                  <a:lnTo>
                    <a:pt x="167478" y="290289"/>
                  </a:lnTo>
                  <a:lnTo>
                    <a:pt x="189802" y="312613"/>
                  </a:lnTo>
                  <a:lnTo>
                    <a:pt x="178646" y="323770"/>
                  </a:lnTo>
                  <a:lnTo>
                    <a:pt x="167478" y="357262"/>
                  </a:lnTo>
                  <a:lnTo>
                    <a:pt x="145153" y="368419"/>
                  </a:lnTo>
                  <a:lnTo>
                    <a:pt x="133997" y="390744"/>
                  </a:lnTo>
                  <a:lnTo>
                    <a:pt x="100504" y="491210"/>
                  </a:lnTo>
                  <a:lnTo>
                    <a:pt x="55855" y="591676"/>
                  </a:lnTo>
                  <a:lnTo>
                    <a:pt x="44698" y="602832"/>
                  </a:lnTo>
                  <a:lnTo>
                    <a:pt x="33530" y="591676"/>
                  </a:lnTo>
                  <a:lnTo>
                    <a:pt x="33530" y="602832"/>
                  </a:lnTo>
                  <a:lnTo>
                    <a:pt x="22374" y="614000"/>
                  </a:lnTo>
                  <a:lnTo>
                    <a:pt x="11206" y="614000"/>
                  </a:lnTo>
                  <a:lnTo>
                    <a:pt x="49" y="625157"/>
                  </a:lnTo>
                  <a:lnTo>
                    <a:pt x="49" y="680974"/>
                  </a:lnTo>
                  <a:lnTo>
                    <a:pt x="11206" y="669806"/>
                  </a:lnTo>
                  <a:lnTo>
                    <a:pt x="22374" y="669806"/>
                  </a:lnTo>
                  <a:lnTo>
                    <a:pt x="33530" y="703299"/>
                  </a:lnTo>
                  <a:lnTo>
                    <a:pt x="44698" y="725623"/>
                  </a:lnTo>
                  <a:lnTo>
                    <a:pt x="78179" y="736780"/>
                  </a:lnTo>
                  <a:lnTo>
                    <a:pt x="111672" y="736780"/>
                  </a:lnTo>
                  <a:lnTo>
                    <a:pt x="111672" y="747948"/>
                  </a:lnTo>
                  <a:lnTo>
                    <a:pt x="122829" y="759104"/>
                  </a:lnTo>
                  <a:lnTo>
                    <a:pt x="133997" y="770272"/>
                  </a:lnTo>
                  <a:lnTo>
                    <a:pt x="145153" y="770272"/>
                  </a:lnTo>
                  <a:lnTo>
                    <a:pt x="156321" y="803765"/>
                  </a:lnTo>
                  <a:lnTo>
                    <a:pt x="156321" y="814922"/>
                  </a:lnTo>
                  <a:lnTo>
                    <a:pt x="178646" y="814922"/>
                  </a:lnTo>
                  <a:lnTo>
                    <a:pt x="200970" y="814922"/>
                  </a:lnTo>
                  <a:lnTo>
                    <a:pt x="223295" y="792597"/>
                  </a:lnTo>
                  <a:lnTo>
                    <a:pt x="234451" y="759104"/>
                  </a:lnTo>
                  <a:lnTo>
                    <a:pt x="234451" y="759104"/>
                  </a:lnTo>
                  <a:lnTo>
                    <a:pt x="234451" y="747948"/>
                  </a:lnTo>
                  <a:lnTo>
                    <a:pt x="256776" y="747948"/>
                  </a:lnTo>
                  <a:lnTo>
                    <a:pt x="312593" y="736780"/>
                  </a:lnTo>
                  <a:lnTo>
                    <a:pt x="334918" y="703299"/>
                  </a:lnTo>
                  <a:lnTo>
                    <a:pt x="357242" y="680974"/>
                  </a:lnTo>
                  <a:lnTo>
                    <a:pt x="379567" y="703299"/>
                  </a:lnTo>
                  <a:lnTo>
                    <a:pt x="413059" y="703299"/>
                  </a:lnTo>
                  <a:lnTo>
                    <a:pt x="413059" y="680974"/>
                  </a:lnTo>
                  <a:lnTo>
                    <a:pt x="424216" y="647482"/>
                  </a:lnTo>
                  <a:lnTo>
                    <a:pt x="480033" y="636325"/>
                  </a:lnTo>
                  <a:lnTo>
                    <a:pt x="513514" y="602832"/>
                  </a:lnTo>
                  <a:lnTo>
                    <a:pt x="513514" y="602832"/>
                  </a:lnTo>
                  <a:lnTo>
                    <a:pt x="513514" y="591676"/>
                  </a:lnTo>
                  <a:lnTo>
                    <a:pt x="513514" y="558184"/>
                  </a:lnTo>
                  <a:lnTo>
                    <a:pt x="535839" y="524702"/>
                  </a:lnTo>
                  <a:lnTo>
                    <a:pt x="513514" y="468885"/>
                  </a:lnTo>
                  <a:lnTo>
                    <a:pt x="547007" y="435404"/>
                  </a:lnTo>
                  <a:lnTo>
                    <a:pt x="569331" y="424236"/>
                  </a:lnTo>
                  <a:lnTo>
                    <a:pt x="591656" y="413068"/>
                  </a:lnTo>
                  <a:lnTo>
                    <a:pt x="647461" y="357262"/>
                  </a:lnTo>
                  <a:lnTo>
                    <a:pt x="703279" y="301445"/>
                  </a:lnTo>
                  <a:lnTo>
                    <a:pt x="703279" y="290289"/>
                  </a:lnTo>
                  <a:lnTo>
                    <a:pt x="703279" y="279121"/>
                  </a:lnTo>
                  <a:lnTo>
                    <a:pt x="725603" y="234472"/>
                  </a:lnTo>
                  <a:lnTo>
                    <a:pt x="759095" y="200990"/>
                  </a:lnTo>
                  <a:lnTo>
                    <a:pt x="647461" y="178666"/>
                  </a:lnTo>
                  <a:lnTo>
                    <a:pt x="580488" y="122849"/>
                  </a:lnTo>
                  <a:lnTo>
                    <a:pt x="547007" y="122849"/>
                  </a:lnTo>
                  <a:lnTo>
                    <a:pt x="524682" y="134017"/>
                  </a:lnTo>
                  <a:lnTo>
                    <a:pt x="524682" y="134017"/>
                  </a:lnTo>
                  <a:lnTo>
                    <a:pt x="513514" y="134017"/>
                  </a:lnTo>
                  <a:lnTo>
                    <a:pt x="502358" y="122849"/>
                  </a:lnTo>
                  <a:lnTo>
                    <a:pt x="491190" y="134017"/>
                  </a:lnTo>
                  <a:lnTo>
                    <a:pt x="468865" y="134017"/>
                  </a:lnTo>
                  <a:lnTo>
                    <a:pt x="468865" y="122849"/>
                  </a:lnTo>
                  <a:lnTo>
                    <a:pt x="457708" y="122849"/>
                  </a:lnTo>
                  <a:lnTo>
                    <a:pt x="424216" y="122849"/>
                  </a:lnTo>
                  <a:lnTo>
                    <a:pt x="401891" y="134017"/>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19" name="Полилиния: фигура 71">
              <a:extLst>
                <a:ext uri="{FF2B5EF4-FFF2-40B4-BE49-F238E27FC236}">
                  <a16:creationId xmlns:a16="http://schemas.microsoft.com/office/drawing/2014/main" id="{F08219FB-9E86-4182-B4DC-AF7F1883A01A}"/>
                </a:ext>
              </a:extLst>
            </p:cNvPr>
            <p:cNvSpPr/>
            <p:nvPr/>
          </p:nvSpPr>
          <p:spPr>
            <a:xfrm>
              <a:off x="9781787" y="5960115"/>
              <a:ext cx="4064036" cy="4363910"/>
            </a:xfrm>
            <a:custGeom>
              <a:avLst/>
              <a:gdLst>
                <a:gd name="connsiteX0" fmla="*/ 413049 w 792538"/>
                <a:gd name="connsiteY0" fmla="*/ 279135 h 848344"/>
                <a:gd name="connsiteX1" fmla="*/ 424217 w 792538"/>
                <a:gd name="connsiteY1" fmla="*/ 245642 h 848344"/>
                <a:gd name="connsiteX2" fmla="*/ 413049 w 792538"/>
                <a:gd name="connsiteY2" fmla="*/ 245642 h 848344"/>
                <a:gd name="connsiteX3" fmla="*/ 401892 w 792538"/>
                <a:gd name="connsiteY3" fmla="*/ 234486 h 848344"/>
                <a:gd name="connsiteX4" fmla="*/ 401892 w 792538"/>
                <a:gd name="connsiteY4" fmla="*/ 223318 h 848344"/>
                <a:gd name="connsiteX5" fmla="*/ 401892 w 792538"/>
                <a:gd name="connsiteY5" fmla="*/ 223318 h 848344"/>
                <a:gd name="connsiteX6" fmla="*/ 390724 w 792538"/>
                <a:gd name="connsiteY6" fmla="*/ 212161 h 848344"/>
                <a:gd name="connsiteX7" fmla="*/ 379568 w 792538"/>
                <a:gd name="connsiteY7" fmla="*/ 200993 h 848344"/>
                <a:gd name="connsiteX8" fmla="*/ 379568 w 792538"/>
                <a:gd name="connsiteY8" fmla="*/ 167512 h 848344"/>
                <a:gd name="connsiteX9" fmla="*/ 379568 w 792538"/>
                <a:gd name="connsiteY9" fmla="*/ 134019 h 848344"/>
                <a:gd name="connsiteX10" fmla="*/ 390724 w 792538"/>
                <a:gd name="connsiteY10" fmla="*/ 111695 h 848344"/>
                <a:gd name="connsiteX11" fmla="*/ 390724 w 792538"/>
                <a:gd name="connsiteY11" fmla="*/ 100538 h 848344"/>
                <a:gd name="connsiteX12" fmla="*/ 368400 w 792538"/>
                <a:gd name="connsiteY12" fmla="*/ 78214 h 848344"/>
                <a:gd name="connsiteX13" fmla="*/ 368400 w 792538"/>
                <a:gd name="connsiteY13" fmla="*/ 55889 h 848344"/>
                <a:gd name="connsiteX14" fmla="*/ 379568 w 792538"/>
                <a:gd name="connsiteY14" fmla="*/ 44721 h 848344"/>
                <a:gd name="connsiteX15" fmla="*/ 379568 w 792538"/>
                <a:gd name="connsiteY15" fmla="*/ 44721 h 848344"/>
                <a:gd name="connsiteX16" fmla="*/ 379568 w 792538"/>
                <a:gd name="connsiteY16" fmla="*/ 33565 h 848344"/>
                <a:gd name="connsiteX17" fmla="*/ 368400 w 792538"/>
                <a:gd name="connsiteY17" fmla="*/ 33565 h 848344"/>
                <a:gd name="connsiteX18" fmla="*/ 346075 w 792538"/>
                <a:gd name="connsiteY18" fmla="*/ 72 h 848344"/>
                <a:gd name="connsiteX19" fmla="*/ 312594 w 792538"/>
                <a:gd name="connsiteY19" fmla="*/ 22397 h 848344"/>
                <a:gd name="connsiteX20" fmla="*/ 290269 w 792538"/>
                <a:gd name="connsiteY20" fmla="*/ 55889 h 848344"/>
                <a:gd name="connsiteX21" fmla="*/ 267945 w 792538"/>
                <a:gd name="connsiteY21" fmla="*/ 67046 h 848344"/>
                <a:gd name="connsiteX22" fmla="*/ 245620 w 792538"/>
                <a:gd name="connsiteY22" fmla="*/ 78214 h 848344"/>
                <a:gd name="connsiteX23" fmla="*/ 223296 w 792538"/>
                <a:gd name="connsiteY23" fmla="*/ 111695 h 848344"/>
                <a:gd name="connsiteX24" fmla="*/ 200971 w 792538"/>
                <a:gd name="connsiteY24" fmla="*/ 134019 h 848344"/>
                <a:gd name="connsiteX25" fmla="*/ 178635 w 792538"/>
                <a:gd name="connsiteY25" fmla="*/ 134019 h 848344"/>
                <a:gd name="connsiteX26" fmla="*/ 167479 w 792538"/>
                <a:gd name="connsiteY26" fmla="*/ 145187 h 848344"/>
                <a:gd name="connsiteX27" fmla="*/ 122830 w 792538"/>
                <a:gd name="connsiteY27" fmla="*/ 167512 h 848344"/>
                <a:gd name="connsiteX28" fmla="*/ 89337 w 792538"/>
                <a:gd name="connsiteY28" fmla="*/ 200993 h 848344"/>
                <a:gd name="connsiteX29" fmla="*/ 39 w 792538"/>
                <a:gd name="connsiteY29" fmla="*/ 212161 h 848344"/>
                <a:gd name="connsiteX30" fmla="*/ 39 w 792538"/>
                <a:gd name="connsiteY30" fmla="*/ 223318 h 848344"/>
                <a:gd name="connsiteX31" fmla="*/ 22364 w 792538"/>
                <a:gd name="connsiteY31" fmla="*/ 256810 h 848344"/>
                <a:gd name="connsiteX32" fmla="*/ 22364 w 792538"/>
                <a:gd name="connsiteY32" fmla="*/ 279135 h 848344"/>
                <a:gd name="connsiteX33" fmla="*/ 22364 w 792538"/>
                <a:gd name="connsiteY33" fmla="*/ 279135 h 848344"/>
                <a:gd name="connsiteX34" fmla="*/ 55856 w 792538"/>
                <a:gd name="connsiteY34" fmla="*/ 301459 h 848344"/>
                <a:gd name="connsiteX35" fmla="*/ 111662 w 792538"/>
                <a:gd name="connsiteY35" fmla="*/ 301459 h 848344"/>
                <a:gd name="connsiteX36" fmla="*/ 111662 w 792538"/>
                <a:gd name="connsiteY36" fmla="*/ 323784 h 848344"/>
                <a:gd name="connsiteX37" fmla="*/ 111662 w 792538"/>
                <a:gd name="connsiteY37" fmla="*/ 357265 h 848344"/>
                <a:gd name="connsiteX38" fmla="*/ 145154 w 792538"/>
                <a:gd name="connsiteY38" fmla="*/ 368433 h 848344"/>
                <a:gd name="connsiteX39" fmla="*/ 167479 w 792538"/>
                <a:gd name="connsiteY39" fmla="*/ 390757 h 848344"/>
                <a:gd name="connsiteX40" fmla="*/ 178635 w 792538"/>
                <a:gd name="connsiteY40" fmla="*/ 413082 h 848344"/>
                <a:gd name="connsiteX41" fmla="*/ 178635 w 792538"/>
                <a:gd name="connsiteY41" fmla="*/ 435407 h 848344"/>
                <a:gd name="connsiteX42" fmla="*/ 189803 w 792538"/>
                <a:gd name="connsiteY42" fmla="*/ 480056 h 848344"/>
                <a:gd name="connsiteX43" fmla="*/ 200971 w 792538"/>
                <a:gd name="connsiteY43" fmla="*/ 524705 h 848344"/>
                <a:gd name="connsiteX44" fmla="*/ 189803 w 792538"/>
                <a:gd name="connsiteY44" fmla="*/ 535873 h 848344"/>
                <a:gd name="connsiteX45" fmla="*/ 189803 w 792538"/>
                <a:gd name="connsiteY45" fmla="*/ 558197 h 848344"/>
                <a:gd name="connsiteX46" fmla="*/ 212128 w 792538"/>
                <a:gd name="connsiteY46" fmla="*/ 547029 h 848344"/>
                <a:gd name="connsiteX47" fmla="*/ 223296 w 792538"/>
                <a:gd name="connsiteY47" fmla="*/ 524705 h 848344"/>
                <a:gd name="connsiteX48" fmla="*/ 234452 w 792538"/>
                <a:gd name="connsiteY48" fmla="*/ 535873 h 848344"/>
                <a:gd name="connsiteX49" fmla="*/ 245620 w 792538"/>
                <a:gd name="connsiteY49" fmla="*/ 535873 h 848344"/>
                <a:gd name="connsiteX50" fmla="*/ 245620 w 792538"/>
                <a:gd name="connsiteY50" fmla="*/ 547029 h 848344"/>
                <a:gd name="connsiteX51" fmla="*/ 245620 w 792538"/>
                <a:gd name="connsiteY51" fmla="*/ 569354 h 848344"/>
                <a:gd name="connsiteX52" fmla="*/ 267945 w 792538"/>
                <a:gd name="connsiteY52" fmla="*/ 591679 h 848344"/>
                <a:gd name="connsiteX53" fmla="*/ 279101 w 792538"/>
                <a:gd name="connsiteY53" fmla="*/ 614003 h 848344"/>
                <a:gd name="connsiteX54" fmla="*/ 301426 w 792538"/>
                <a:gd name="connsiteY54" fmla="*/ 614003 h 848344"/>
                <a:gd name="connsiteX55" fmla="*/ 312594 w 792538"/>
                <a:gd name="connsiteY55" fmla="*/ 614003 h 848344"/>
                <a:gd name="connsiteX56" fmla="*/ 323751 w 792538"/>
                <a:gd name="connsiteY56" fmla="*/ 602847 h 848344"/>
                <a:gd name="connsiteX57" fmla="*/ 334919 w 792538"/>
                <a:gd name="connsiteY57" fmla="*/ 591679 h 848344"/>
                <a:gd name="connsiteX58" fmla="*/ 379568 w 792538"/>
                <a:gd name="connsiteY58" fmla="*/ 602847 h 848344"/>
                <a:gd name="connsiteX59" fmla="*/ 424217 w 792538"/>
                <a:gd name="connsiteY59" fmla="*/ 625171 h 848344"/>
                <a:gd name="connsiteX60" fmla="*/ 435373 w 792538"/>
                <a:gd name="connsiteY60" fmla="*/ 647496 h 848344"/>
                <a:gd name="connsiteX61" fmla="*/ 435373 w 792538"/>
                <a:gd name="connsiteY61" fmla="*/ 658652 h 848344"/>
                <a:gd name="connsiteX62" fmla="*/ 457698 w 792538"/>
                <a:gd name="connsiteY62" fmla="*/ 658652 h 848344"/>
                <a:gd name="connsiteX63" fmla="*/ 480023 w 792538"/>
                <a:gd name="connsiteY63" fmla="*/ 647496 h 848344"/>
                <a:gd name="connsiteX64" fmla="*/ 491191 w 792538"/>
                <a:gd name="connsiteY64" fmla="*/ 658652 h 848344"/>
                <a:gd name="connsiteX65" fmla="*/ 502347 w 792538"/>
                <a:gd name="connsiteY65" fmla="*/ 669820 h 848344"/>
                <a:gd name="connsiteX66" fmla="*/ 513515 w 792538"/>
                <a:gd name="connsiteY66" fmla="*/ 669820 h 848344"/>
                <a:gd name="connsiteX67" fmla="*/ 524672 w 792538"/>
                <a:gd name="connsiteY67" fmla="*/ 669820 h 848344"/>
                <a:gd name="connsiteX68" fmla="*/ 535840 w 792538"/>
                <a:gd name="connsiteY68" fmla="*/ 703301 h 848344"/>
                <a:gd name="connsiteX69" fmla="*/ 524672 w 792538"/>
                <a:gd name="connsiteY69" fmla="*/ 725626 h 848344"/>
                <a:gd name="connsiteX70" fmla="*/ 580489 w 792538"/>
                <a:gd name="connsiteY70" fmla="*/ 803768 h 848344"/>
                <a:gd name="connsiteX71" fmla="*/ 613981 w 792538"/>
                <a:gd name="connsiteY71" fmla="*/ 803768 h 848344"/>
                <a:gd name="connsiteX72" fmla="*/ 636306 w 792538"/>
                <a:gd name="connsiteY72" fmla="*/ 781443 h 848344"/>
                <a:gd name="connsiteX73" fmla="*/ 647463 w 792538"/>
                <a:gd name="connsiteY73" fmla="*/ 803768 h 848344"/>
                <a:gd name="connsiteX74" fmla="*/ 647463 w 792538"/>
                <a:gd name="connsiteY74" fmla="*/ 814936 h 848344"/>
                <a:gd name="connsiteX75" fmla="*/ 725604 w 792538"/>
                <a:gd name="connsiteY75" fmla="*/ 848417 h 848344"/>
                <a:gd name="connsiteX76" fmla="*/ 792578 w 792538"/>
                <a:gd name="connsiteY76" fmla="*/ 792611 h 848344"/>
                <a:gd name="connsiteX77" fmla="*/ 759085 w 792538"/>
                <a:gd name="connsiteY77" fmla="*/ 736794 h 848344"/>
                <a:gd name="connsiteX78" fmla="*/ 725604 w 792538"/>
                <a:gd name="connsiteY78" fmla="*/ 692145 h 848344"/>
                <a:gd name="connsiteX79" fmla="*/ 736761 w 792538"/>
                <a:gd name="connsiteY79" fmla="*/ 692145 h 848344"/>
                <a:gd name="connsiteX80" fmla="*/ 736761 w 792538"/>
                <a:gd name="connsiteY80" fmla="*/ 680977 h 848344"/>
                <a:gd name="connsiteX81" fmla="*/ 725604 w 792538"/>
                <a:gd name="connsiteY81" fmla="*/ 658652 h 848344"/>
                <a:gd name="connsiteX82" fmla="*/ 725604 w 792538"/>
                <a:gd name="connsiteY82" fmla="*/ 636328 h 848344"/>
                <a:gd name="connsiteX83" fmla="*/ 714436 w 792538"/>
                <a:gd name="connsiteY83" fmla="*/ 636328 h 848344"/>
                <a:gd name="connsiteX84" fmla="*/ 736761 w 792538"/>
                <a:gd name="connsiteY84" fmla="*/ 602847 h 848344"/>
                <a:gd name="connsiteX85" fmla="*/ 759085 w 792538"/>
                <a:gd name="connsiteY85" fmla="*/ 591679 h 848344"/>
                <a:gd name="connsiteX86" fmla="*/ 725604 w 792538"/>
                <a:gd name="connsiteY86" fmla="*/ 558197 h 848344"/>
                <a:gd name="connsiteX87" fmla="*/ 692112 w 792538"/>
                <a:gd name="connsiteY87" fmla="*/ 547029 h 848344"/>
                <a:gd name="connsiteX88" fmla="*/ 680955 w 792538"/>
                <a:gd name="connsiteY88" fmla="*/ 558197 h 848344"/>
                <a:gd name="connsiteX89" fmla="*/ 669787 w 792538"/>
                <a:gd name="connsiteY89" fmla="*/ 558197 h 848344"/>
                <a:gd name="connsiteX90" fmla="*/ 669787 w 792538"/>
                <a:gd name="connsiteY90" fmla="*/ 547029 h 848344"/>
                <a:gd name="connsiteX91" fmla="*/ 669787 w 792538"/>
                <a:gd name="connsiteY91" fmla="*/ 535873 h 848344"/>
                <a:gd name="connsiteX92" fmla="*/ 658630 w 792538"/>
                <a:gd name="connsiteY92" fmla="*/ 524705 h 848344"/>
                <a:gd name="connsiteX93" fmla="*/ 647463 w 792538"/>
                <a:gd name="connsiteY93" fmla="*/ 547029 h 848344"/>
                <a:gd name="connsiteX94" fmla="*/ 625138 w 792538"/>
                <a:gd name="connsiteY94" fmla="*/ 547029 h 848344"/>
                <a:gd name="connsiteX95" fmla="*/ 591645 w 792538"/>
                <a:gd name="connsiteY95" fmla="*/ 591679 h 848344"/>
                <a:gd name="connsiteX96" fmla="*/ 546996 w 792538"/>
                <a:gd name="connsiteY96" fmla="*/ 580522 h 848344"/>
                <a:gd name="connsiteX97" fmla="*/ 546996 w 792538"/>
                <a:gd name="connsiteY97" fmla="*/ 569354 h 848344"/>
                <a:gd name="connsiteX98" fmla="*/ 524672 w 792538"/>
                <a:gd name="connsiteY98" fmla="*/ 558197 h 848344"/>
                <a:gd name="connsiteX99" fmla="*/ 502347 w 792538"/>
                <a:gd name="connsiteY99" fmla="*/ 558197 h 848344"/>
                <a:gd name="connsiteX100" fmla="*/ 480023 w 792538"/>
                <a:gd name="connsiteY100" fmla="*/ 558197 h 848344"/>
                <a:gd name="connsiteX101" fmla="*/ 468866 w 792538"/>
                <a:gd name="connsiteY101" fmla="*/ 547029 h 848344"/>
                <a:gd name="connsiteX102" fmla="*/ 457698 w 792538"/>
                <a:gd name="connsiteY102" fmla="*/ 524705 h 848344"/>
                <a:gd name="connsiteX103" fmla="*/ 446541 w 792538"/>
                <a:gd name="connsiteY103" fmla="*/ 524705 h 848344"/>
                <a:gd name="connsiteX104" fmla="*/ 468866 w 792538"/>
                <a:gd name="connsiteY104" fmla="*/ 468899 h 848344"/>
                <a:gd name="connsiteX105" fmla="*/ 457698 w 792538"/>
                <a:gd name="connsiteY105" fmla="*/ 457731 h 848344"/>
                <a:gd name="connsiteX106" fmla="*/ 446541 w 792538"/>
                <a:gd name="connsiteY106" fmla="*/ 446575 h 848344"/>
                <a:gd name="connsiteX107" fmla="*/ 468866 w 792538"/>
                <a:gd name="connsiteY107" fmla="*/ 424250 h 848344"/>
                <a:gd name="connsiteX108" fmla="*/ 491191 w 792538"/>
                <a:gd name="connsiteY108" fmla="*/ 390757 h 848344"/>
                <a:gd name="connsiteX109" fmla="*/ 457698 w 792538"/>
                <a:gd name="connsiteY109" fmla="*/ 368433 h 848344"/>
                <a:gd name="connsiteX110" fmla="*/ 435373 w 792538"/>
                <a:gd name="connsiteY110" fmla="*/ 401925 h 848344"/>
                <a:gd name="connsiteX111" fmla="*/ 424217 w 792538"/>
                <a:gd name="connsiteY111" fmla="*/ 401925 h 848344"/>
                <a:gd name="connsiteX112" fmla="*/ 413049 w 792538"/>
                <a:gd name="connsiteY112" fmla="*/ 357265 h 848344"/>
                <a:gd name="connsiteX113" fmla="*/ 401892 w 792538"/>
                <a:gd name="connsiteY113" fmla="*/ 323784 h 848344"/>
                <a:gd name="connsiteX114" fmla="*/ 413049 w 792538"/>
                <a:gd name="connsiteY114" fmla="*/ 334941 h 848344"/>
                <a:gd name="connsiteX115" fmla="*/ 424217 w 792538"/>
                <a:gd name="connsiteY115" fmla="*/ 334941 h 848344"/>
                <a:gd name="connsiteX116" fmla="*/ 424217 w 792538"/>
                <a:gd name="connsiteY116" fmla="*/ 312616 h 848344"/>
                <a:gd name="connsiteX117" fmla="*/ 413049 w 792538"/>
                <a:gd name="connsiteY117" fmla="*/ 301459 h 848344"/>
                <a:gd name="connsiteX118" fmla="*/ 413049 w 792538"/>
                <a:gd name="connsiteY118" fmla="*/ 267967 h 848344"/>
                <a:gd name="connsiteX0" fmla="*/ 413010 w 792539"/>
                <a:gd name="connsiteY0" fmla="*/ 279063 h 848345"/>
                <a:gd name="connsiteX1" fmla="*/ 424178 w 792539"/>
                <a:gd name="connsiteY1" fmla="*/ 245570 h 848345"/>
                <a:gd name="connsiteX2" fmla="*/ 413010 w 792539"/>
                <a:gd name="connsiteY2" fmla="*/ 245570 h 848345"/>
                <a:gd name="connsiteX3" fmla="*/ 401853 w 792539"/>
                <a:gd name="connsiteY3" fmla="*/ 234414 h 848345"/>
                <a:gd name="connsiteX4" fmla="*/ 401853 w 792539"/>
                <a:gd name="connsiteY4" fmla="*/ 223246 h 848345"/>
                <a:gd name="connsiteX5" fmla="*/ 401853 w 792539"/>
                <a:gd name="connsiteY5" fmla="*/ 223246 h 848345"/>
                <a:gd name="connsiteX6" fmla="*/ 390685 w 792539"/>
                <a:gd name="connsiteY6" fmla="*/ 212089 h 848345"/>
                <a:gd name="connsiteX7" fmla="*/ 379529 w 792539"/>
                <a:gd name="connsiteY7" fmla="*/ 200921 h 848345"/>
                <a:gd name="connsiteX8" fmla="*/ 379529 w 792539"/>
                <a:gd name="connsiteY8" fmla="*/ 167440 h 848345"/>
                <a:gd name="connsiteX9" fmla="*/ 379529 w 792539"/>
                <a:gd name="connsiteY9" fmla="*/ 133947 h 848345"/>
                <a:gd name="connsiteX10" fmla="*/ 390685 w 792539"/>
                <a:gd name="connsiteY10" fmla="*/ 111623 h 848345"/>
                <a:gd name="connsiteX11" fmla="*/ 390685 w 792539"/>
                <a:gd name="connsiteY11" fmla="*/ 100466 h 848345"/>
                <a:gd name="connsiteX12" fmla="*/ 368361 w 792539"/>
                <a:gd name="connsiteY12" fmla="*/ 78142 h 848345"/>
                <a:gd name="connsiteX13" fmla="*/ 368361 w 792539"/>
                <a:gd name="connsiteY13" fmla="*/ 55817 h 848345"/>
                <a:gd name="connsiteX14" fmla="*/ 379529 w 792539"/>
                <a:gd name="connsiteY14" fmla="*/ 44649 h 848345"/>
                <a:gd name="connsiteX15" fmla="*/ 379529 w 792539"/>
                <a:gd name="connsiteY15" fmla="*/ 44649 h 848345"/>
                <a:gd name="connsiteX16" fmla="*/ 379529 w 792539"/>
                <a:gd name="connsiteY16" fmla="*/ 33493 h 848345"/>
                <a:gd name="connsiteX17" fmla="*/ 368361 w 792539"/>
                <a:gd name="connsiteY17" fmla="*/ 33493 h 848345"/>
                <a:gd name="connsiteX18" fmla="*/ 346036 w 792539"/>
                <a:gd name="connsiteY18" fmla="*/ 0 h 848345"/>
                <a:gd name="connsiteX19" fmla="*/ 312555 w 792539"/>
                <a:gd name="connsiteY19" fmla="*/ 22325 h 848345"/>
                <a:gd name="connsiteX20" fmla="*/ 290230 w 792539"/>
                <a:gd name="connsiteY20" fmla="*/ 55817 h 848345"/>
                <a:gd name="connsiteX21" fmla="*/ 267906 w 792539"/>
                <a:gd name="connsiteY21" fmla="*/ 66974 h 848345"/>
                <a:gd name="connsiteX22" fmla="*/ 245581 w 792539"/>
                <a:gd name="connsiteY22" fmla="*/ 78142 h 848345"/>
                <a:gd name="connsiteX23" fmla="*/ 223257 w 792539"/>
                <a:gd name="connsiteY23" fmla="*/ 111623 h 848345"/>
                <a:gd name="connsiteX24" fmla="*/ 200932 w 792539"/>
                <a:gd name="connsiteY24" fmla="*/ 133947 h 848345"/>
                <a:gd name="connsiteX25" fmla="*/ 178596 w 792539"/>
                <a:gd name="connsiteY25" fmla="*/ 133947 h 848345"/>
                <a:gd name="connsiteX26" fmla="*/ 167440 w 792539"/>
                <a:gd name="connsiteY26" fmla="*/ 145115 h 848345"/>
                <a:gd name="connsiteX27" fmla="*/ 122791 w 792539"/>
                <a:gd name="connsiteY27" fmla="*/ 167440 h 848345"/>
                <a:gd name="connsiteX28" fmla="*/ 89298 w 792539"/>
                <a:gd name="connsiteY28" fmla="*/ 200921 h 848345"/>
                <a:gd name="connsiteX29" fmla="*/ 0 w 792539"/>
                <a:gd name="connsiteY29" fmla="*/ 212089 h 848345"/>
                <a:gd name="connsiteX30" fmla="*/ 0 w 792539"/>
                <a:gd name="connsiteY30" fmla="*/ 223246 h 848345"/>
                <a:gd name="connsiteX31" fmla="*/ 22325 w 792539"/>
                <a:gd name="connsiteY31" fmla="*/ 256738 h 848345"/>
                <a:gd name="connsiteX32" fmla="*/ 22325 w 792539"/>
                <a:gd name="connsiteY32" fmla="*/ 279063 h 848345"/>
                <a:gd name="connsiteX33" fmla="*/ 22325 w 792539"/>
                <a:gd name="connsiteY33" fmla="*/ 279063 h 848345"/>
                <a:gd name="connsiteX34" fmla="*/ 55817 w 792539"/>
                <a:gd name="connsiteY34" fmla="*/ 301387 h 848345"/>
                <a:gd name="connsiteX35" fmla="*/ 111623 w 792539"/>
                <a:gd name="connsiteY35" fmla="*/ 301387 h 848345"/>
                <a:gd name="connsiteX36" fmla="*/ 111623 w 792539"/>
                <a:gd name="connsiteY36" fmla="*/ 323712 h 848345"/>
                <a:gd name="connsiteX37" fmla="*/ 111623 w 792539"/>
                <a:gd name="connsiteY37" fmla="*/ 357193 h 848345"/>
                <a:gd name="connsiteX38" fmla="*/ 145115 w 792539"/>
                <a:gd name="connsiteY38" fmla="*/ 368361 h 848345"/>
                <a:gd name="connsiteX39" fmla="*/ 167440 w 792539"/>
                <a:gd name="connsiteY39" fmla="*/ 390685 h 848345"/>
                <a:gd name="connsiteX40" fmla="*/ 178596 w 792539"/>
                <a:gd name="connsiteY40" fmla="*/ 413010 h 848345"/>
                <a:gd name="connsiteX41" fmla="*/ 178596 w 792539"/>
                <a:gd name="connsiteY41" fmla="*/ 435335 h 848345"/>
                <a:gd name="connsiteX42" fmla="*/ 189764 w 792539"/>
                <a:gd name="connsiteY42" fmla="*/ 479984 h 848345"/>
                <a:gd name="connsiteX43" fmla="*/ 200932 w 792539"/>
                <a:gd name="connsiteY43" fmla="*/ 524633 h 848345"/>
                <a:gd name="connsiteX44" fmla="*/ 189764 w 792539"/>
                <a:gd name="connsiteY44" fmla="*/ 535801 h 848345"/>
                <a:gd name="connsiteX45" fmla="*/ 189764 w 792539"/>
                <a:gd name="connsiteY45" fmla="*/ 558125 h 848345"/>
                <a:gd name="connsiteX46" fmla="*/ 212089 w 792539"/>
                <a:gd name="connsiteY46" fmla="*/ 546957 h 848345"/>
                <a:gd name="connsiteX47" fmla="*/ 223257 w 792539"/>
                <a:gd name="connsiteY47" fmla="*/ 524633 h 848345"/>
                <a:gd name="connsiteX48" fmla="*/ 234413 w 792539"/>
                <a:gd name="connsiteY48" fmla="*/ 535801 h 848345"/>
                <a:gd name="connsiteX49" fmla="*/ 245581 w 792539"/>
                <a:gd name="connsiteY49" fmla="*/ 535801 h 848345"/>
                <a:gd name="connsiteX50" fmla="*/ 245581 w 792539"/>
                <a:gd name="connsiteY50" fmla="*/ 546957 h 848345"/>
                <a:gd name="connsiteX51" fmla="*/ 245581 w 792539"/>
                <a:gd name="connsiteY51" fmla="*/ 569282 h 848345"/>
                <a:gd name="connsiteX52" fmla="*/ 267906 w 792539"/>
                <a:gd name="connsiteY52" fmla="*/ 591607 h 848345"/>
                <a:gd name="connsiteX53" fmla="*/ 279062 w 792539"/>
                <a:gd name="connsiteY53" fmla="*/ 613931 h 848345"/>
                <a:gd name="connsiteX54" fmla="*/ 301387 w 792539"/>
                <a:gd name="connsiteY54" fmla="*/ 613931 h 848345"/>
                <a:gd name="connsiteX55" fmla="*/ 312555 w 792539"/>
                <a:gd name="connsiteY55" fmla="*/ 613931 h 848345"/>
                <a:gd name="connsiteX56" fmla="*/ 323712 w 792539"/>
                <a:gd name="connsiteY56" fmla="*/ 602775 h 848345"/>
                <a:gd name="connsiteX57" fmla="*/ 334880 w 792539"/>
                <a:gd name="connsiteY57" fmla="*/ 591607 h 848345"/>
                <a:gd name="connsiteX58" fmla="*/ 379529 w 792539"/>
                <a:gd name="connsiteY58" fmla="*/ 602775 h 848345"/>
                <a:gd name="connsiteX59" fmla="*/ 424178 w 792539"/>
                <a:gd name="connsiteY59" fmla="*/ 625099 h 848345"/>
                <a:gd name="connsiteX60" fmla="*/ 435334 w 792539"/>
                <a:gd name="connsiteY60" fmla="*/ 647424 h 848345"/>
                <a:gd name="connsiteX61" fmla="*/ 435334 w 792539"/>
                <a:gd name="connsiteY61" fmla="*/ 658580 h 848345"/>
                <a:gd name="connsiteX62" fmla="*/ 457659 w 792539"/>
                <a:gd name="connsiteY62" fmla="*/ 658580 h 848345"/>
                <a:gd name="connsiteX63" fmla="*/ 479984 w 792539"/>
                <a:gd name="connsiteY63" fmla="*/ 647424 h 848345"/>
                <a:gd name="connsiteX64" fmla="*/ 491152 w 792539"/>
                <a:gd name="connsiteY64" fmla="*/ 658580 h 848345"/>
                <a:gd name="connsiteX65" fmla="*/ 502308 w 792539"/>
                <a:gd name="connsiteY65" fmla="*/ 669748 h 848345"/>
                <a:gd name="connsiteX66" fmla="*/ 513476 w 792539"/>
                <a:gd name="connsiteY66" fmla="*/ 669748 h 848345"/>
                <a:gd name="connsiteX67" fmla="*/ 524633 w 792539"/>
                <a:gd name="connsiteY67" fmla="*/ 669748 h 848345"/>
                <a:gd name="connsiteX68" fmla="*/ 535801 w 792539"/>
                <a:gd name="connsiteY68" fmla="*/ 703229 h 848345"/>
                <a:gd name="connsiteX69" fmla="*/ 524633 w 792539"/>
                <a:gd name="connsiteY69" fmla="*/ 725554 h 848345"/>
                <a:gd name="connsiteX70" fmla="*/ 580450 w 792539"/>
                <a:gd name="connsiteY70" fmla="*/ 803696 h 848345"/>
                <a:gd name="connsiteX71" fmla="*/ 613942 w 792539"/>
                <a:gd name="connsiteY71" fmla="*/ 803696 h 848345"/>
                <a:gd name="connsiteX72" fmla="*/ 636267 w 792539"/>
                <a:gd name="connsiteY72" fmla="*/ 781371 h 848345"/>
                <a:gd name="connsiteX73" fmla="*/ 647424 w 792539"/>
                <a:gd name="connsiteY73" fmla="*/ 803696 h 848345"/>
                <a:gd name="connsiteX74" fmla="*/ 647424 w 792539"/>
                <a:gd name="connsiteY74" fmla="*/ 814864 h 848345"/>
                <a:gd name="connsiteX75" fmla="*/ 725565 w 792539"/>
                <a:gd name="connsiteY75" fmla="*/ 848345 h 848345"/>
                <a:gd name="connsiteX76" fmla="*/ 792539 w 792539"/>
                <a:gd name="connsiteY76" fmla="*/ 792539 h 848345"/>
                <a:gd name="connsiteX77" fmla="*/ 759046 w 792539"/>
                <a:gd name="connsiteY77" fmla="*/ 736722 h 848345"/>
                <a:gd name="connsiteX78" fmla="*/ 725565 w 792539"/>
                <a:gd name="connsiteY78" fmla="*/ 692073 h 848345"/>
                <a:gd name="connsiteX79" fmla="*/ 736722 w 792539"/>
                <a:gd name="connsiteY79" fmla="*/ 692073 h 848345"/>
                <a:gd name="connsiteX80" fmla="*/ 736722 w 792539"/>
                <a:gd name="connsiteY80" fmla="*/ 680905 h 848345"/>
                <a:gd name="connsiteX81" fmla="*/ 725565 w 792539"/>
                <a:gd name="connsiteY81" fmla="*/ 658580 h 848345"/>
                <a:gd name="connsiteX82" fmla="*/ 725565 w 792539"/>
                <a:gd name="connsiteY82" fmla="*/ 636256 h 848345"/>
                <a:gd name="connsiteX83" fmla="*/ 714397 w 792539"/>
                <a:gd name="connsiteY83" fmla="*/ 636256 h 848345"/>
                <a:gd name="connsiteX84" fmla="*/ 736722 w 792539"/>
                <a:gd name="connsiteY84" fmla="*/ 602775 h 848345"/>
                <a:gd name="connsiteX85" fmla="*/ 759046 w 792539"/>
                <a:gd name="connsiteY85" fmla="*/ 591607 h 848345"/>
                <a:gd name="connsiteX86" fmla="*/ 725565 w 792539"/>
                <a:gd name="connsiteY86" fmla="*/ 558125 h 848345"/>
                <a:gd name="connsiteX87" fmla="*/ 692073 w 792539"/>
                <a:gd name="connsiteY87" fmla="*/ 546957 h 848345"/>
                <a:gd name="connsiteX88" fmla="*/ 680916 w 792539"/>
                <a:gd name="connsiteY88" fmla="*/ 558125 h 848345"/>
                <a:gd name="connsiteX89" fmla="*/ 669748 w 792539"/>
                <a:gd name="connsiteY89" fmla="*/ 558125 h 848345"/>
                <a:gd name="connsiteX90" fmla="*/ 669748 w 792539"/>
                <a:gd name="connsiteY90" fmla="*/ 546957 h 848345"/>
                <a:gd name="connsiteX91" fmla="*/ 669748 w 792539"/>
                <a:gd name="connsiteY91" fmla="*/ 535801 h 848345"/>
                <a:gd name="connsiteX92" fmla="*/ 658591 w 792539"/>
                <a:gd name="connsiteY92" fmla="*/ 524633 h 848345"/>
                <a:gd name="connsiteX93" fmla="*/ 647424 w 792539"/>
                <a:gd name="connsiteY93" fmla="*/ 546957 h 848345"/>
                <a:gd name="connsiteX94" fmla="*/ 625099 w 792539"/>
                <a:gd name="connsiteY94" fmla="*/ 546957 h 848345"/>
                <a:gd name="connsiteX95" fmla="*/ 591606 w 792539"/>
                <a:gd name="connsiteY95" fmla="*/ 591607 h 848345"/>
                <a:gd name="connsiteX96" fmla="*/ 546957 w 792539"/>
                <a:gd name="connsiteY96" fmla="*/ 580450 h 848345"/>
                <a:gd name="connsiteX97" fmla="*/ 546957 w 792539"/>
                <a:gd name="connsiteY97" fmla="*/ 569282 h 848345"/>
                <a:gd name="connsiteX98" fmla="*/ 524633 w 792539"/>
                <a:gd name="connsiteY98" fmla="*/ 558125 h 848345"/>
                <a:gd name="connsiteX99" fmla="*/ 502308 w 792539"/>
                <a:gd name="connsiteY99" fmla="*/ 558125 h 848345"/>
                <a:gd name="connsiteX100" fmla="*/ 479984 w 792539"/>
                <a:gd name="connsiteY100" fmla="*/ 558125 h 848345"/>
                <a:gd name="connsiteX101" fmla="*/ 468827 w 792539"/>
                <a:gd name="connsiteY101" fmla="*/ 546957 h 848345"/>
                <a:gd name="connsiteX102" fmla="*/ 457659 w 792539"/>
                <a:gd name="connsiteY102" fmla="*/ 524633 h 848345"/>
                <a:gd name="connsiteX103" fmla="*/ 446502 w 792539"/>
                <a:gd name="connsiteY103" fmla="*/ 524633 h 848345"/>
                <a:gd name="connsiteX104" fmla="*/ 468827 w 792539"/>
                <a:gd name="connsiteY104" fmla="*/ 468827 h 848345"/>
                <a:gd name="connsiteX105" fmla="*/ 457659 w 792539"/>
                <a:gd name="connsiteY105" fmla="*/ 457659 h 848345"/>
                <a:gd name="connsiteX106" fmla="*/ 446502 w 792539"/>
                <a:gd name="connsiteY106" fmla="*/ 446503 h 848345"/>
                <a:gd name="connsiteX107" fmla="*/ 468827 w 792539"/>
                <a:gd name="connsiteY107" fmla="*/ 424178 h 848345"/>
                <a:gd name="connsiteX108" fmla="*/ 491152 w 792539"/>
                <a:gd name="connsiteY108" fmla="*/ 390685 h 848345"/>
                <a:gd name="connsiteX109" fmla="*/ 457659 w 792539"/>
                <a:gd name="connsiteY109" fmla="*/ 368361 h 848345"/>
                <a:gd name="connsiteX110" fmla="*/ 435334 w 792539"/>
                <a:gd name="connsiteY110" fmla="*/ 401853 h 848345"/>
                <a:gd name="connsiteX111" fmla="*/ 424178 w 792539"/>
                <a:gd name="connsiteY111" fmla="*/ 401853 h 848345"/>
                <a:gd name="connsiteX112" fmla="*/ 413010 w 792539"/>
                <a:gd name="connsiteY112" fmla="*/ 357193 h 848345"/>
                <a:gd name="connsiteX113" fmla="*/ 399152 w 792539"/>
                <a:gd name="connsiteY113" fmla="*/ 337174 h 848345"/>
                <a:gd name="connsiteX114" fmla="*/ 413010 w 792539"/>
                <a:gd name="connsiteY114" fmla="*/ 334869 h 848345"/>
                <a:gd name="connsiteX115" fmla="*/ 424178 w 792539"/>
                <a:gd name="connsiteY115" fmla="*/ 334869 h 848345"/>
                <a:gd name="connsiteX116" fmla="*/ 424178 w 792539"/>
                <a:gd name="connsiteY116" fmla="*/ 312544 h 848345"/>
                <a:gd name="connsiteX117" fmla="*/ 413010 w 792539"/>
                <a:gd name="connsiteY117" fmla="*/ 301387 h 848345"/>
                <a:gd name="connsiteX118" fmla="*/ 413010 w 792539"/>
                <a:gd name="connsiteY118" fmla="*/ 267895 h 848345"/>
                <a:gd name="connsiteX119" fmla="*/ 413010 w 792539"/>
                <a:gd name="connsiteY119" fmla="*/ 279063 h 848345"/>
                <a:gd name="connsiteX0" fmla="*/ 413010 w 792539"/>
                <a:gd name="connsiteY0" fmla="*/ 279063 h 848345"/>
                <a:gd name="connsiteX1" fmla="*/ 424178 w 792539"/>
                <a:gd name="connsiteY1" fmla="*/ 245570 h 848345"/>
                <a:gd name="connsiteX2" fmla="*/ 413010 w 792539"/>
                <a:gd name="connsiteY2" fmla="*/ 245570 h 848345"/>
                <a:gd name="connsiteX3" fmla="*/ 401853 w 792539"/>
                <a:gd name="connsiteY3" fmla="*/ 234414 h 848345"/>
                <a:gd name="connsiteX4" fmla="*/ 401853 w 792539"/>
                <a:gd name="connsiteY4" fmla="*/ 223246 h 848345"/>
                <a:gd name="connsiteX5" fmla="*/ 401853 w 792539"/>
                <a:gd name="connsiteY5" fmla="*/ 223246 h 848345"/>
                <a:gd name="connsiteX6" fmla="*/ 390685 w 792539"/>
                <a:gd name="connsiteY6" fmla="*/ 212089 h 848345"/>
                <a:gd name="connsiteX7" fmla="*/ 379529 w 792539"/>
                <a:gd name="connsiteY7" fmla="*/ 200921 h 848345"/>
                <a:gd name="connsiteX8" fmla="*/ 379529 w 792539"/>
                <a:gd name="connsiteY8" fmla="*/ 167440 h 848345"/>
                <a:gd name="connsiteX9" fmla="*/ 379529 w 792539"/>
                <a:gd name="connsiteY9" fmla="*/ 133947 h 848345"/>
                <a:gd name="connsiteX10" fmla="*/ 390685 w 792539"/>
                <a:gd name="connsiteY10" fmla="*/ 111623 h 848345"/>
                <a:gd name="connsiteX11" fmla="*/ 390685 w 792539"/>
                <a:gd name="connsiteY11" fmla="*/ 100466 h 848345"/>
                <a:gd name="connsiteX12" fmla="*/ 368361 w 792539"/>
                <a:gd name="connsiteY12" fmla="*/ 78142 h 848345"/>
                <a:gd name="connsiteX13" fmla="*/ 368361 w 792539"/>
                <a:gd name="connsiteY13" fmla="*/ 55817 h 848345"/>
                <a:gd name="connsiteX14" fmla="*/ 379529 w 792539"/>
                <a:gd name="connsiteY14" fmla="*/ 44649 h 848345"/>
                <a:gd name="connsiteX15" fmla="*/ 379529 w 792539"/>
                <a:gd name="connsiteY15" fmla="*/ 44649 h 848345"/>
                <a:gd name="connsiteX16" fmla="*/ 379529 w 792539"/>
                <a:gd name="connsiteY16" fmla="*/ 33493 h 848345"/>
                <a:gd name="connsiteX17" fmla="*/ 368361 w 792539"/>
                <a:gd name="connsiteY17" fmla="*/ 33493 h 848345"/>
                <a:gd name="connsiteX18" fmla="*/ 346036 w 792539"/>
                <a:gd name="connsiteY18" fmla="*/ 0 h 848345"/>
                <a:gd name="connsiteX19" fmla="*/ 312555 w 792539"/>
                <a:gd name="connsiteY19" fmla="*/ 22325 h 848345"/>
                <a:gd name="connsiteX20" fmla="*/ 290230 w 792539"/>
                <a:gd name="connsiteY20" fmla="*/ 55817 h 848345"/>
                <a:gd name="connsiteX21" fmla="*/ 267906 w 792539"/>
                <a:gd name="connsiteY21" fmla="*/ 66974 h 848345"/>
                <a:gd name="connsiteX22" fmla="*/ 245581 w 792539"/>
                <a:gd name="connsiteY22" fmla="*/ 78142 h 848345"/>
                <a:gd name="connsiteX23" fmla="*/ 223257 w 792539"/>
                <a:gd name="connsiteY23" fmla="*/ 111623 h 848345"/>
                <a:gd name="connsiteX24" fmla="*/ 200932 w 792539"/>
                <a:gd name="connsiteY24" fmla="*/ 133947 h 848345"/>
                <a:gd name="connsiteX25" fmla="*/ 178596 w 792539"/>
                <a:gd name="connsiteY25" fmla="*/ 133947 h 848345"/>
                <a:gd name="connsiteX26" fmla="*/ 167440 w 792539"/>
                <a:gd name="connsiteY26" fmla="*/ 145115 h 848345"/>
                <a:gd name="connsiteX27" fmla="*/ 122791 w 792539"/>
                <a:gd name="connsiteY27" fmla="*/ 167440 h 848345"/>
                <a:gd name="connsiteX28" fmla="*/ 89298 w 792539"/>
                <a:gd name="connsiteY28" fmla="*/ 200921 h 848345"/>
                <a:gd name="connsiteX29" fmla="*/ 0 w 792539"/>
                <a:gd name="connsiteY29" fmla="*/ 212089 h 848345"/>
                <a:gd name="connsiteX30" fmla="*/ 0 w 792539"/>
                <a:gd name="connsiteY30" fmla="*/ 223246 h 848345"/>
                <a:gd name="connsiteX31" fmla="*/ 22325 w 792539"/>
                <a:gd name="connsiteY31" fmla="*/ 256738 h 848345"/>
                <a:gd name="connsiteX32" fmla="*/ 22325 w 792539"/>
                <a:gd name="connsiteY32" fmla="*/ 279063 h 848345"/>
                <a:gd name="connsiteX33" fmla="*/ 22325 w 792539"/>
                <a:gd name="connsiteY33" fmla="*/ 279063 h 848345"/>
                <a:gd name="connsiteX34" fmla="*/ 55817 w 792539"/>
                <a:gd name="connsiteY34" fmla="*/ 301387 h 848345"/>
                <a:gd name="connsiteX35" fmla="*/ 111623 w 792539"/>
                <a:gd name="connsiteY35" fmla="*/ 301387 h 848345"/>
                <a:gd name="connsiteX36" fmla="*/ 111623 w 792539"/>
                <a:gd name="connsiteY36" fmla="*/ 323712 h 848345"/>
                <a:gd name="connsiteX37" fmla="*/ 111623 w 792539"/>
                <a:gd name="connsiteY37" fmla="*/ 357193 h 848345"/>
                <a:gd name="connsiteX38" fmla="*/ 145115 w 792539"/>
                <a:gd name="connsiteY38" fmla="*/ 368361 h 848345"/>
                <a:gd name="connsiteX39" fmla="*/ 167440 w 792539"/>
                <a:gd name="connsiteY39" fmla="*/ 390685 h 848345"/>
                <a:gd name="connsiteX40" fmla="*/ 178596 w 792539"/>
                <a:gd name="connsiteY40" fmla="*/ 413010 h 848345"/>
                <a:gd name="connsiteX41" fmla="*/ 178596 w 792539"/>
                <a:gd name="connsiteY41" fmla="*/ 435335 h 848345"/>
                <a:gd name="connsiteX42" fmla="*/ 189764 w 792539"/>
                <a:gd name="connsiteY42" fmla="*/ 479984 h 848345"/>
                <a:gd name="connsiteX43" fmla="*/ 200932 w 792539"/>
                <a:gd name="connsiteY43" fmla="*/ 524633 h 848345"/>
                <a:gd name="connsiteX44" fmla="*/ 189764 w 792539"/>
                <a:gd name="connsiteY44" fmla="*/ 535801 h 848345"/>
                <a:gd name="connsiteX45" fmla="*/ 189764 w 792539"/>
                <a:gd name="connsiteY45" fmla="*/ 558125 h 848345"/>
                <a:gd name="connsiteX46" fmla="*/ 212089 w 792539"/>
                <a:gd name="connsiteY46" fmla="*/ 546957 h 848345"/>
                <a:gd name="connsiteX47" fmla="*/ 223257 w 792539"/>
                <a:gd name="connsiteY47" fmla="*/ 524633 h 848345"/>
                <a:gd name="connsiteX48" fmla="*/ 234413 w 792539"/>
                <a:gd name="connsiteY48" fmla="*/ 535801 h 848345"/>
                <a:gd name="connsiteX49" fmla="*/ 245581 w 792539"/>
                <a:gd name="connsiteY49" fmla="*/ 535801 h 848345"/>
                <a:gd name="connsiteX50" fmla="*/ 245581 w 792539"/>
                <a:gd name="connsiteY50" fmla="*/ 546957 h 848345"/>
                <a:gd name="connsiteX51" fmla="*/ 245581 w 792539"/>
                <a:gd name="connsiteY51" fmla="*/ 569282 h 848345"/>
                <a:gd name="connsiteX52" fmla="*/ 267906 w 792539"/>
                <a:gd name="connsiteY52" fmla="*/ 591607 h 848345"/>
                <a:gd name="connsiteX53" fmla="*/ 279062 w 792539"/>
                <a:gd name="connsiteY53" fmla="*/ 613931 h 848345"/>
                <a:gd name="connsiteX54" fmla="*/ 301387 w 792539"/>
                <a:gd name="connsiteY54" fmla="*/ 613931 h 848345"/>
                <a:gd name="connsiteX55" fmla="*/ 312555 w 792539"/>
                <a:gd name="connsiteY55" fmla="*/ 613931 h 848345"/>
                <a:gd name="connsiteX56" fmla="*/ 323712 w 792539"/>
                <a:gd name="connsiteY56" fmla="*/ 602775 h 848345"/>
                <a:gd name="connsiteX57" fmla="*/ 334880 w 792539"/>
                <a:gd name="connsiteY57" fmla="*/ 591607 h 848345"/>
                <a:gd name="connsiteX58" fmla="*/ 379529 w 792539"/>
                <a:gd name="connsiteY58" fmla="*/ 602775 h 848345"/>
                <a:gd name="connsiteX59" fmla="*/ 424178 w 792539"/>
                <a:gd name="connsiteY59" fmla="*/ 625099 h 848345"/>
                <a:gd name="connsiteX60" fmla="*/ 435334 w 792539"/>
                <a:gd name="connsiteY60" fmla="*/ 647424 h 848345"/>
                <a:gd name="connsiteX61" fmla="*/ 435334 w 792539"/>
                <a:gd name="connsiteY61" fmla="*/ 658580 h 848345"/>
                <a:gd name="connsiteX62" fmla="*/ 457659 w 792539"/>
                <a:gd name="connsiteY62" fmla="*/ 658580 h 848345"/>
                <a:gd name="connsiteX63" fmla="*/ 479984 w 792539"/>
                <a:gd name="connsiteY63" fmla="*/ 647424 h 848345"/>
                <a:gd name="connsiteX64" fmla="*/ 491152 w 792539"/>
                <a:gd name="connsiteY64" fmla="*/ 658580 h 848345"/>
                <a:gd name="connsiteX65" fmla="*/ 502308 w 792539"/>
                <a:gd name="connsiteY65" fmla="*/ 669748 h 848345"/>
                <a:gd name="connsiteX66" fmla="*/ 513476 w 792539"/>
                <a:gd name="connsiteY66" fmla="*/ 669748 h 848345"/>
                <a:gd name="connsiteX67" fmla="*/ 524633 w 792539"/>
                <a:gd name="connsiteY67" fmla="*/ 669748 h 848345"/>
                <a:gd name="connsiteX68" fmla="*/ 535801 w 792539"/>
                <a:gd name="connsiteY68" fmla="*/ 703229 h 848345"/>
                <a:gd name="connsiteX69" fmla="*/ 524633 w 792539"/>
                <a:gd name="connsiteY69" fmla="*/ 725554 h 848345"/>
                <a:gd name="connsiteX70" fmla="*/ 580450 w 792539"/>
                <a:gd name="connsiteY70" fmla="*/ 803696 h 848345"/>
                <a:gd name="connsiteX71" fmla="*/ 613942 w 792539"/>
                <a:gd name="connsiteY71" fmla="*/ 803696 h 848345"/>
                <a:gd name="connsiteX72" fmla="*/ 636267 w 792539"/>
                <a:gd name="connsiteY72" fmla="*/ 781371 h 848345"/>
                <a:gd name="connsiteX73" fmla="*/ 647424 w 792539"/>
                <a:gd name="connsiteY73" fmla="*/ 803696 h 848345"/>
                <a:gd name="connsiteX74" fmla="*/ 647424 w 792539"/>
                <a:gd name="connsiteY74" fmla="*/ 814864 h 848345"/>
                <a:gd name="connsiteX75" fmla="*/ 725565 w 792539"/>
                <a:gd name="connsiteY75" fmla="*/ 848345 h 848345"/>
                <a:gd name="connsiteX76" fmla="*/ 792539 w 792539"/>
                <a:gd name="connsiteY76" fmla="*/ 792539 h 848345"/>
                <a:gd name="connsiteX77" fmla="*/ 759046 w 792539"/>
                <a:gd name="connsiteY77" fmla="*/ 736722 h 848345"/>
                <a:gd name="connsiteX78" fmla="*/ 725565 w 792539"/>
                <a:gd name="connsiteY78" fmla="*/ 692073 h 848345"/>
                <a:gd name="connsiteX79" fmla="*/ 736722 w 792539"/>
                <a:gd name="connsiteY79" fmla="*/ 692073 h 848345"/>
                <a:gd name="connsiteX80" fmla="*/ 736722 w 792539"/>
                <a:gd name="connsiteY80" fmla="*/ 680905 h 848345"/>
                <a:gd name="connsiteX81" fmla="*/ 725565 w 792539"/>
                <a:gd name="connsiteY81" fmla="*/ 658580 h 848345"/>
                <a:gd name="connsiteX82" fmla="*/ 725565 w 792539"/>
                <a:gd name="connsiteY82" fmla="*/ 636256 h 848345"/>
                <a:gd name="connsiteX83" fmla="*/ 714397 w 792539"/>
                <a:gd name="connsiteY83" fmla="*/ 636256 h 848345"/>
                <a:gd name="connsiteX84" fmla="*/ 736722 w 792539"/>
                <a:gd name="connsiteY84" fmla="*/ 602775 h 848345"/>
                <a:gd name="connsiteX85" fmla="*/ 759046 w 792539"/>
                <a:gd name="connsiteY85" fmla="*/ 591607 h 848345"/>
                <a:gd name="connsiteX86" fmla="*/ 725565 w 792539"/>
                <a:gd name="connsiteY86" fmla="*/ 558125 h 848345"/>
                <a:gd name="connsiteX87" fmla="*/ 692073 w 792539"/>
                <a:gd name="connsiteY87" fmla="*/ 546957 h 848345"/>
                <a:gd name="connsiteX88" fmla="*/ 680916 w 792539"/>
                <a:gd name="connsiteY88" fmla="*/ 558125 h 848345"/>
                <a:gd name="connsiteX89" fmla="*/ 669748 w 792539"/>
                <a:gd name="connsiteY89" fmla="*/ 558125 h 848345"/>
                <a:gd name="connsiteX90" fmla="*/ 669748 w 792539"/>
                <a:gd name="connsiteY90" fmla="*/ 546957 h 848345"/>
                <a:gd name="connsiteX91" fmla="*/ 669748 w 792539"/>
                <a:gd name="connsiteY91" fmla="*/ 535801 h 848345"/>
                <a:gd name="connsiteX92" fmla="*/ 658591 w 792539"/>
                <a:gd name="connsiteY92" fmla="*/ 524633 h 848345"/>
                <a:gd name="connsiteX93" fmla="*/ 647424 w 792539"/>
                <a:gd name="connsiteY93" fmla="*/ 546957 h 848345"/>
                <a:gd name="connsiteX94" fmla="*/ 625099 w 792539"/>
                <a:gd name="connsiteY94" fmla="*/ 546957 h 848345"/>
                <a:gd name="connsiteX95" fmla="*/ 591606 w 792539"/>
                <a:gd name="connsiteY95" fmla="*/ 591607 h 848345"/>
                <a:gd name="connsiteX96" fmla="*/ 562262 w 792539"/>
                <a:gd name="connsiteY96" fmla="*/ 576860 h 848345"/>
                <a:gd name="connsiteX97" fmla="*/ 546957 w 792539"/>
                <a:gd name="connsiteY97" fmla="*/ 569282 h 848345"/>
                <a:gd name="connsiteX98" fmla="*/ 524633 w 792539"/>
                <a:gd name="connsiteY98" fmla="*/ 558125 h 848345"/>
                <a:gd name="connsiteX99" fmla="*/ 502308 w 792539"/>
                <a:gd name="connsiteY99" fmla="*/ 558125 h 848345"/>
                <a:gd name="connsiteX100" fmla="*/ 479984 w 792539"/>
                <a:gd name="connsiteY100" fmla="*/ 558125 h 848345"/>
                <a:gd name="connsiteX101" fmla="*/ 468827 w 792539"/>
                <a:gd name="connsiteY101" fmla="*/ 546957 h 848345"/>
                <a:gd name="connsiteX102" fmla="*/ 457659 w 792539"/>
                <a:gd name="connsiteY102" fmla="*/ 524633 h 848345"/>
                <a:gd name="connsiteX103" fmla="*/ 446502 w 792539"/>
                <a:gd name="connsiteY103" fmla="*/ 524633 h 848345"/>
                <a:gd name="connsiteX104" fmla="*/ 468827 w 792539"/>
                <a:gd name="connsiteY104" fmla="*/ 468827 h 848345"/>
                <a:gd name="connsiteX105" fmla="*/ 457659 w 792539"/>
                <a:gd name="connsiteY105" fmla="*/ 457659 h 848345"/>
                <a:gd name="connsiteX106" fmla="*/ 446502 w 792539"/>
                <a:gd name="connsiteY106" fmla="*/ 446503 h 848345"/>
                <a:gd name="connsiteX107" fmla="*/ 468827 w 792539"/>
                <a:gd name="connsiteY107" fmla="*/ 424178 h 848345"/>
                <a:gd name="connsiteX108" fmla="*/ 491152 w 792539"/>
                <a:gd name="connsiteY108" fmla="*/ 390685 h 848345"/>
                <a:gd name="connsiteX109" fmla="*/ 457659 w 792539"/>
                <a:gd name="connsiteY109" fmla="*/ 368361 h 848345"/>
                <a:gd name="connsiteX110" fmla="*/ 435334 w 792539"/>
                <a:gd name="connsiteY110" fmla="*/ 401853 h 848345"/>
                <a:gd name="connsiteX111" fmla="*/ 424178 w 792539"/>
                <a:gd name="connsiteY111" fmla="*/ 401853 h 848345"/>
                <a:gd name="connsiteX112" fmla="*/ 413010 w 792539"/>
                <a:gd name="connsiteY112" fmla="*/ 357193 h 848345"/>
                <a:gd name="connsiteX113" fmla="*/ 399152 w 792539"/>
                <a:gd name="connsiteY113" fmla="*/ 337174 h 848345"/>
                <a:gd name="connsiteX114" fmla="*/ 413010 w 792539"/>
                <a:gd name="connsiteY114" fmla="*/ 334869 h 848345"/>
                <a:gd name="connsiteX115" fmla="*/ 424178 w 792539"/>
                <a:gd name="connsiteY115" fmla="*/ 334869 h 848345"/>
                <a:gd name="connsiteX116" fmla="*/ 424178 w 792539"/>
                <a:gd name="connsiteY116" fmla="*/ 312544 h 848345"/>
                <a:gd name="connsiteX117" fmla="*/ 413010 w 792539"/>
                <a:gd name="connsiteY117" fmla="*/ 301387 h 848345"/>
                <a:gd name="connsiteX118" fmla="*/ 413010 w 792539"/>
                <a:gd name="connsiteY118" fmla="*/ 267895 h 848345"/>
                <a:gd name="connsiteX119" fmla="*/ 413010 w 792539"/>
                <a:gd name="connsiteY119" fmla="*/ 279063 h 84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792539" h="848345">
                  <a:moveTo>
                    <a:pt x="413010" y="279063"/>
                  </a:moveTo>
                  <a:lnTo>
                    <a:pt x="424178" y="245570"/>
                  </a:lnTo>
                  <a:lnTo>
                    <a:pt x="413010" y="245570"/>
                  </a:lnTo>
                  <a:lnTo>
                    <a:pt x="401853" y="234414"/>
                  </a:lnTo>
                  <a:lnTo>
                    <a:pt x="401853" y="223246"/>
                  </a:lnTo>
                  <a:lnTo>
                    <a:pt x="401853" y="223246"/>
                  </a:lnTo>
                  <a:lnTo>
                    <a:pt x="390685" y="212089"/>
                  </a:lnTo>
                  <a:lnTo>
                    <a:pt x="379529" y="200921"/>
                  </a:lnTo>
                  <a:lnTo>
                    <a:pt x="379529" y="167440"/>
                  </a:lnTo>
                  <a:lnTo>
                    <a:pt x="379529" y="133947"/>
                  </a:lnTo>
                  <a:lnTo>
                    <a:pt x="390685" y="111623"/>
                  </a:lnTo>
                  <a:lnTo>
                    <a:pt x="390685" y="100466"/>
                  </a:lnTo>
                  <a:lnTo>
                    <a:pt x="368361" y="78142"/>
                  </a:lnTo>
                  <a:lnTo>
                    <a:pt x="368361" y="55817"/>
                  </a:lnTo>
                  <a:lnTo>
                    <a:pt x="379529" y="44649"/>
                  </a:lnTo>
                  <a:lnTo>
                    <a:pt x="379529" y="44649"/>
                  </a:lnTo>
                  <a:lnTo>
                    <a:pt x="379529" y="33493"/>
                  </a:lnTo>
                  <a:lnTo>
                    <a:pt x="368361" y="33493"/>
                  </a:lnTo>
                  <a:lnTo>
                    <a:pt x="346036" y="0"/>
                  </a:lnTo>
                  <a:lnTo>
                    <a:pt x="312555" y="22325"/>
                  </a:lnTo>
                  <a:lnTo>
                    <a:pt x="290230" y="55817"/>
                  </a:lnTo>
                  <a:lnTo>
                    <a:pt x="267906" y="66974"/>
                  </a:lnTo>
                  <a:lnTo>
                    <a:pt x="245581" y="78142"/>
                  </a:lnTo>
                  <a:lnTo>
                    <a:pt x="223257" y="111623"/>
                  </a:lnTo>
                  <a:lnTo>
                    <a:pt x="200932" y="133947"/>
                  </a:lnTo>
                  <a:lnTo>
                    <a:pt x="178596" y="133947"/>
                  </a:lnTo>
                  <a:lnTo>
                    <a:pt x="167440" y="145115"/>
                  </a:lnTo>
                  <a:lnTo>
                    <a:pt x="122791" y="167440"/>
                  </a:lnTo>
                  <a:lnTo>
                    <a:pt x="89298" y="200921"/>
                  </a:lnTo>
                  <a:lnTo>
                    <a:pt x="0" y="212089"/>
                  </a:lnTo>
                  <a:lnTo>
                    <a:pt x="0" y="223246"/>
                  </a:lnTo>
                  <a:lnTo>
                    <a:pt x="22325" y="256738"/>
                  </a:lnTo>
                  <a:lnTo>
                    <a:pt x="22325" y="279063"/>
                  </a:lnTo>
                  <a:lnTo>
                    <a:pt x="22325" y="279063"/>
                  </a:lnTo>
                  <a:lnTo>
                    <a:pt x="55817" y="301387"/>
                  </a:lnTo>
                  <a:lnTo>
                    <a:pt x="111623" y="301387"/>
                  </a:lnTo>
                  <a:lnTo>
                    <a:pt x="111623" y="323712"/>
                  </a:lnTo>
                  <a:lnTo>
                    <a:pt x="111623" y="357193"/>
                  </a:lnTo>
                  <a:lnTo>
                    <a:pt x="145115" y="368361"/>
                  </a:lnTo>
                  <a:lnTo>
                    <a:pt x="167440" y="390685"/>
                  </a:lnTo>
                  <a:lnTo>
                    <a:pt x="178596" y="413010"/>
                  </a:lnTo>
                  <a:lnTo>
                    <a:pt x="178596" y="435335"/>
                  </a:lnTo>
                  <a:lnTo>
                    <a:pt x="189764" y="479984"/>
                  </a:lnTo>
                  <a:lnTo>
                    <a:pt x="200932" y="524633"/>
                  </a:lnTo>
                  <a:lnTo>
                    <a:pt x="189764" y="535801"/>
                  </a:lnTo>
                  <a:lnTo>
                    <a:pt x="189764" y="558125"/>
                  </a:lnTo>
                  <a:lnTo>
                    <a:pt x="212089" y="546957"/>
                  </a:lnTo>
                  <a:lnTo>
                    <a:pt x="223257" y="524633"/>
                  </a:lnTo>
                  <a:lnTo>
                    <a:pt x="234413" y="535801"/>
                  </a:lnTo>
                  <a:lnTo>
                    <a:pt x="245581" y="535801"/>
                  </a:lnTo>
                  <a:lnTo>
                    <a:pt x="245581" y="546957"/>
                  </a:lnTo>
                  <a:lnTo>
                    <a:pt x="245581" y="569282"/>
                  </a:lnTo>
                  <a:lnTo>
                    <a:pt x="267906" y="591607"/>
                  </a:lnTo>
                  <a:lnTo>
                    <a:pt x="279062" y="613931"/>
                  </a:lnTo>
                  <a:lnTo>
                    <a:pt x="301387" y="613931"/>
                  </a:lnTo>
                  <a:lnTo>
                    <a:pt x="312555" y="613931"/>
                  </a:lnTo>
                  <a:lnTo>
                    <a:pt x="323712" y="602775"/>
                  </a:lnTo>
                  <a:lnTo>
                    <a:pt x="334880" y="591607"/>
                  </a:lnTo>
                  <a:lnTo>
                    <a:pt x="379529" y="602775"/>
                  </a:lnTo>
                  <a:lnTo>
                    <a:pt x="424178" y="625099"/>
                  </a:lnTo>
                  <a:lnTo>
                    <a:pt x="435334" y="647424"/>
                  </a:lnTo>
                  <a:lnTo>
                    <a:pt x="435334" y="658580"/>
                  </a:lnTo>
                  <a:lnTo>
                    <a:pt x="457659" y="658580"/>
                  </a:lnTo>
                  <a:lnTo>
                    <a:pt x="479984" y="647424"/>
                  </a:lnTo>
                  <a:lnTo>
                    <a:pt x="491152" y="658580"/>
                  </a:lnTo>
                  <a:lnTo>
                    <a:pt x="502308" y="669748"/>
                  </a:lnTo>
                  <a:lnTo>
                    <a:pt x="513476" y="669748"/>
                  </a:lnTo>
                  <a:lnTo>
                    <a:pt x="524633" y="669748"/>
                  </a:lnTo>
                  <a:lnTo>
                    <a:pt x="535801" y="703229"/>
                  </a:lnTo>
                  <a:lnTo>
                    <a:pt x="524633" y="725554"/>
                  </a:lnTo>
                  <a:lnTo>
                    <a:pt x="580450" y="803696"/>
                  </a:lnTo>
                  <a:lnTo>
                    <a:pt x="613942" y="803696"/>
                  </a:lnTo>
                  <a:lnTo>
                    <a:pt x="636267" y="781371"/>
                  </a:lnTo>
                  <a:lnTo>
                    <a:pt x="647424" y="803696"/>
                  </a:lnTo>
                  <a:lnTo>
                    <a:pt x="647424" y="814864"/>
                  </a:lnTo>
                  <a:lnTo>
                    <a:pt x="725565" y="848345"/>
                  </a:lnTo>
                  <a:lnTo>
                    <a:pt x="792539" y="792539"/>
                  </a:lnTo>
                  <a:lnTo>
                    <a:pt x="759046" y="736722"/>
                  </a:lnTo>
                  <a:lnTo>
                    <a:pt x="725565" y="692073"/>
                  </a:lnTo>
                  <a:lnTo>
                    <a:pt x="736722" y="692073"/>
                  </a:lnTo>
                  <a:lnTo>
                    <a:pt x="736722" y="680905"/>
                  </a:lnTo>
                  <a:lnTo>
                    <a:pt x="725565" y="658580"/>
                  </a:lnTo>
                  <a:lnTo>
                    <a:pt x="725565" y="636256"/>
                  </a:lnTo>
                  <a:lnTo>
                    <a:pt x="714397" y="636256"/>
                  </a:lnTo>
                  <a:lnTo>
                    <a:pt x="736722" y="602775"/>
                  </a:lnTo>
                  <a:lnTo>
                    <a:pt x="759046" y="591607"/>
                  </a:lnTo>
                  <a:lnTo>
                    <a:pt x="725565" y="558125"/>
                  </a:lnTo>
                  <a:lnTo>
                    <a:pt x="692073" y="546957"/>
                  </a:lnTo>
                  <a:lnTo>
                    <a:pt x="680916" y="558125"/>
                  </a:lnTo>
                  <a:lnTo>
                    <a:pt x="669748" y="558125"/>
                  </a:lnTo>
                  <a:lnTo>
                    <a:pt x="669748" y="546957"/>
                  </a:lnTo>
                  <a:lnTo>
                    <a:pt x="669748" y="535801"/>
                  </a:lnTo>
                  <a:lnTo>
                    <a:pt x="658591" y="524633"/>
                  </a:lnTo>
                  <a:lnTo>
                    <a:pt x="647424" y="546957"/>
                  </a:lnTo>
                  <a:lnTo>
                    <a:pt x="625099" y="546957"/>
                  </a:lnTo>
                  <a:lnTo>
                    <a:pt x="591606" y="591607"/>
                  </a:lnTo>
                  <a:lnTo>
                    <a:pt x="562262" y="576860"/>
                  </a:lnTo>
                  <a:lnTo>
                    <a:pt x="546957" y="569282"/>
                  </a:lnTo>
                  <a:lnTo>
                    <a:pt x="524633" y="558125"/>
                  </a:lnTo>
                  <a:lnTo>
                    <a:pt x="502308" y="558125"/>
                  </a:lnTo>
                  <a:lnTo>
                    <a:pt x="479984" y="558125"/>
                  </a:lnTo>
                  <a:lnTo>
                    <a:pt x="468827" y="546957"/>
                  </a:lnTo>
                  <a:lnTo>
                    <a:pt x="457659" y="524633"/>
                  </a:lnTo>
                  <a:lnTo>
                    <a:pt x="446502" y="524633"/>
                  </a:lnTo>
                  <a:lnTo>
                    <a:pt x="468827" y="468827"/>
                  </a:lnTo>
                  <a:lnTo>
                    <a:pt x="457659" y="457659"/>
                  </a:lnTo>
                  <a:lnTo>
                    <a:pt x="446502" y="446503"/>
                  </a:lnTo>
                  <a:lnTo>
                    <a:pt x="468827" y="424178"/>
                  </a:lnTo>
                  <a:lnTo>
                    <a:pt x="491152" y="390685"/>
                  </a:lnTo>
                  <a:lnTo>
                    <a:pt x="457659" y="368361"/>
                  </a:lnTo>
                  <a:lnTo>
                    <a:pt x="435334" y="401853"/>
                  </a:lnTo>
                  <a:lnTo>
                    <a:pt x="424178" y="401853"/>
                  </a:lnTo>
                  <a:lnTo>
                    <a:pt x="413010" y="357193"/>
                  </a:lnTo>
                  <a:lnTo>
                    <a:pt x="399152" y="337174"/>
                  </a:lnTo>
                  <a:lnTo>
                    <a:pt x="413010" y="334869"/>
                  </a:lnTo>
                  <a:lnTo>
                    <a:pt x="424178" y="334869"/>
                  </a:lnTo>
                  <a:lnTo>
                    <a:pt x="424178" y="312544"/>
                  </a:lnTo>
                  <a:lnTo>
                    <a:pt x="413010" y="301387"/>
                  </a:lnTo>
                  <a:lnTo>
                    <a:pt x="413010" y="267895"/>
                  </a:lnTo>
                  <a:lnTo>
                    <a:pt x="413010" y="279063"/>
                  </a:lnTo>
                  <a:close/>
                </a:path>
              </a:pathLst>
            </a:custGeom>
            <a:solidFill>
              <a:srgbClr val="FFC74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20" name="Полилиния: фигура 72">
              <a:extLst>
                <a:ext uri="{FF2B5EF4-FFF2-40B4-BE49-F238E27FC236}">
                  <a16:creationId xmlns:a16="http://schemas.microsoft.com/office/drawing/2014/main" id="{D5FDD2B0-7EDA-47F0-89E2-5FC9F341183E}"/>
                </a:ext>
              </a:extLst>
            </p:cNvPr>
            <p:cNvSpPr/>
            <p:nvPr/>
          </p:nvSpPr>
          <p:spPr>
            <a:xfrm>
              <a:off x="11727985" y="5385912"/>
              <a:ext cx="2919204" cy="3617427"/>
            </a:xfrm>
            <a:custGeom>
              <a:avLst/>
              <a:gdLst>
                <a:gd name="connsiteX0" fmla="*/ 379561 w 569281"/>
                <a:gd name="connsiteY0" fmla="*/ 33550 h 703229"/>
                <a:gd name="connsiteX1" fmla="*/ 368404 w 569281"/>
                <a:gd name="connsiteY1" fmla="*/ 22394 h 703229"/>
                <a:gd name="connsiteX2" fmla="*/ 368404 w 569281"/>
                <a:gd name="connsiteY2" fmla="*/ 11226 h 703229"/>
                <a:gd name="connsiteX3" fmla="*/ 334912 w 569281"/>
                <a:gd name="connsiteY3" fmla="*/ 11226 h 703229"/>
                <a:gd name="connsiteX4" fmla="*/ 301430 w 569281"/>
                <a:gd name="connsiteY4" fmla="*/ 69 h 703229"/>
                <a:gd name="connsiteX5" fmla="*/ 267938 w 569281"/>
                <a:gd name="connsiteY5" fmla="*/ 11226 h 703229"/>
                <a:gd name="connsiteX6" fmla="*/ 234457 w 569281"/>
                <a:gd name="connsiteY6" fmla="*/ 22394 h 703229"/>
                <a:gd name="connsiteX7" fmla="*/ 212121 w 569281"/>
                <a:gd name="connsiteY7" fmla="*/ 22394 h 703229"/>
                <a:gd name="connsiteX8" fmla="*/ 189796 w 569281"/>
                <a:gd name="connsiteY8" fmla="*/ 22394 h 703229"/>
                <a:gd name="connsiteX9" fmla="*/ 145147 w 569281"/>
                <a:gd name="connsiteY9" fmla="*/ 44718 h 703229"/>
                <a:gd name="connsiteX10" fmla="*/ 100498 w 569281"/>
                <a:gd name="connsiteY10" fmla="*/ 55875 h 703229"/>
                <a:gd name="connsiteX11" fmla="*/ 89342 w 569281"/>
                <a:gd name="connsiteY11" fmla="*/ 44718 h 703229"/>
                <a:gd name="connsiteX12" fmla="*/ 89342 w 569281"/>
                <a:gd name="connsiteY12" fmla="*/ 55875 h 703229"/>
                <a:gd name="connsiteX13" fmla="*/ 78174 w 569281"/>
                <a:gd name="connsiteY13" fmla="*/ 67043 h 703229"/>
                <a:gd name="connsiteX14" fmla="*/ 78174 w 569281"/>
                <a:gd name="connsiteY14" fmla="*/ 67043 h 703229"/>
                <a:gd name="connsiteX15" fmla="*/ 89342 w 569281"/>
                <a:gd name="connsiteY15" fmla="*/ 78210 h 703229"/>
                <a:gd name="connsiteX16" fmla="*/ 89342 w 569281"/>
                <a:gd name="connsiteY16" fmla="*/ 100535 h 703229"/>
                <a:gd name="connsiteX17" fmla="*/ 78174 w 569281"/>
                <a:gd name="connsiteY17" fmla="*/ 122860 h 703229"/>
                <a:gd name="connsiteX18" fmla="*/ 67017 w 569281"/>
                <a:gd name="connsiteY18" fmla="*/ 134016 h 703229"/>
                <a:gd name="connsiteX19" fmla="*/ 44692 w 569281"/>
                <a:gd name="connsiteY19" fmla="*/ 134016 h 703229"/>
                <a:gd name="connsiteX20" fmla="*/ 44692 w 569281"/>
                <a:gd name="connsiteY20" fmla="*/ 145184 h 703229"/>
                <a:gd name="connsiteX21" fmla="*/ 33525 w 569281"/>
                <a:gd name="connsiteY21" fmla="*/ 167509 h 703229"/>
                <a:gd name="connsiteX22" fmla="*/ 11200 w 569281"/>
                <a:gd name="connsiteY22" fmla="*/ 212158 h 703229"/>
                <a:gd name="connsiteX23" fmla="*/ 11200 w 569281"/>
                <a:gd name="connsiteY23" fmla="*/ 212158 h 703229"/>
                <a:gd name="connsiteX24" fmla="*/ 43 w 569281"/>
                <a:gd name="connsiteY24" fmla="*/ 245639 h 703229"/>
                <a:gd name="connsiteX25" fmla="*/ 43 w 569281"/>
                <a:gd name="connsiteY25" fmla="*/ 279132 h 703229"/>
                <a:gd name="connsiteX26" fmla="*/ 43 w 569281"/>
                <a:gd name="connsiteY26" fmla="*/ 312613 h 703229"/>
                <a:gd name="connsiteX27" fmla="*/ 11200 w 569281"/>
                <a:gd name="connsiteY27" fmla="*/ 323781 h 703229"/>
                <a:gd name="connsiteX28" fmla="*/ 22368 w 569281"/>
                <a:gd name="connsiteY28" fmla="*/ 334938 h 703229"/>
                <a:gd name="connsiteX29" fmla="*/ 22368 w 569281"/>
                <a:gd name="connsiteY29" fmla="*/ 334938 h 703229"/>
                <a:gd name="connsiteX30" fmla="*/ 22368 w 569281"/>
                <a:gd name="connsiteY30" fmla="*/ 346105 h 703229"/>
                <a:gd name="connsiteX31" fmla="*/ 33525 w 569281"/>
                <a:gd name="connsiteY31" fmla="*/ 357262 h 703229"/>
                <a:gd name="connsiteX32" fmla="*/ 44692 w 569281"/>
                <a:gd name="connsiteY32" fmla="*/ 357262 h 703229"/>
                <a:gd name="connsiteX33" fmla="*/ 33525 w 569281"/>
                <a:gd name="connsiteY33" fmla="*/ 390754 h 703229"/>
                <a:gd name="connsiteX34" fmla="*/ 33525 w 569281"/>
                <a:gd name="connsiteY34" fmla="*/ 413079 h 703229"/>
                <a:gd name="connsiteX35" fmla="*/ 44692 w 569281"/>
                <a:gd name="connsiteY35" fmla="*/ 435404 h 703229"/>
                <a:gd name="connsiteX36" fmla="*/ 44692 w 569281"/>
                <a:gd name="connsiteY36" fmla="*/ 446560 h 703229"/>
                <a:gd name="connsiteX37" fmla="*/ 33525 w 569281"/>
                <a:gd name="connsiteY37" fmla="*/ 446560 h 703229"/>
                <a:gd name="connsiteX38" fmla="*/ 22368 w 569281"/>
                <a:gd name="connsiteY38" fmla="*/ 446560 h 703229"/>
                <a:gd name="connsiteX39" fmla="*/ 33525 w 569281"/>
                <a:gd name="connsiteY39" fmla="*/ 480053 h 703229"/>
                <a:gd name="connsiteX40" fmla="*/ 44692 w 569281"/>
                <a:gd name="connsiteY40" fmla="*/ 513545 h 703229"/>
                <a:gd name="connsiteX41" fmla="*/ 55849 w 569281"/>
                <a:gd name="connsiteY41" fmla="*/ 513545 h 703229"/>
                <a:gd name="connsiteX42" fmla="*/ 78174 w 569281"/>
                <a:gd name="connsiteY42" fmla="*/ 491221 h 703229"/>
                <a:gd name="connsiteX43" fmla="*/ 111666 w 569281"/>
                <a:gd name="connsiteY43" fmla="*/ 502377 h 703229"/>
                <a:gd name="connsiteX44" fmla="*/ 89342 w 569281"/>
                <a:gd name="connsiteY44" fmla="*/ 535870 h 703229"/>
                <a:gd name="connsiteX45" fmla="*/ 67017 w 569281"/>
                <a:gd name="connsiteY45" fmla="*/ 558194 h 703229"/>
                <a:gd name="connsiteX46" fmla="*/ 78174 w 569281"/>
                <a:gd name="connsiteY46" fmla="*/ 569351 h 703229"/>
                <a:gd name="connsiteX47" fmla="*/ 89342 w 569281"/>
                <a:gd name="connsiteY47" fmla="*/ 580519 h 703229"/>
                <a:gd name="connsiteX48" fmla="*/ 67017 w 569281"/>
                <a:gd name="connsiteY48" fmla="*/ 636325 h 703229"/>
                <a:gd name="connsiteX49" fmla="*/ 78174 w 569281"/>
                <a:gd name="connsiteY49" fmla="*/ 636325 h 703229"/>
                <a:gd name="connsiteX50" fmla="*/ 89342 w 569281"/>
                <a:gd name="connsiteY50" fmla="*/ 658649 h 703229"/>
                <a:gd name="connsiteX51" fmla="*/ 100498 w 569281"/>
                <a:gd name="connsiteY51" fmla="*/ 669817 h 703229"/>
                <a:gd name="connsiteX52" fmla="*/ 122823 w 569281"/>
                <a:gd name="connsiteY52" fmla="*/ 669817 h 703229"/>
                <a:gd name="connsiteX53" fmla="*/ 145147 w 569281"/>
                <a:gd name="connsiteY53" fmla="*/ 669817 h 703229"/>
                <a:gd name="connsiteX54" fmla="*/ 167472 w 569281"/>
                <a:gd name="connsiteY54" fmla="*/ 680974 h 703229"/>
                <a:gd name="connsiteX55" fmla="*/ 178640 w 569281"/>
                <a:gd name="connsiteY55" fmla="*/ 692141 h 703229"/>
                <a:gd name="connsiteX56" fmla="*/ 223289 w 569281"/>
                <a:gd name="connsiteY56" fmla="*/ 703298 h 703229"/>
                <a:gd name="connsiteX57" fmla="*/ 245613 w 569281"/>
                <a:gd name="connsiteY57" fmla="*/ 658649 h 703229"/>
                <a:gd name="connsiteX58" fmla="*/ 267938 w 569281"/>
                <a:gd name="connsiteY58" fmla="*/ 658649 h 703229"/>
                <a:gd name="connsiteX59" fmla="*/ 279106 w 569281"/>
                <a:gd name="connsiteY59" fmla="*/ 636325 h 703229"/>
                <a:gd name="connsiteX60" fmla="*/ 279106 w 569281"/>
                <a:gd name="connsiteY60" fmla="*/ 625168 h 703229"/>
                <a:gd name="connsiteX61" fmla="*/ 290262 w 569281"/>
                <a:gd name="connsiteY61" fmla="*/ 625168 h 703229"/>
                <a:gd name="connsiteX62" fmla="*/ 290262 w 569281"/>
                <a:gd name="connsiteY62" fmla="*/ 614000 h 703229"/>
                <a:gd name="connsiteX63" fmla="*/ 290262 w 569281"/>
                <a:gd name="connsiteY63" fmla="*/ 602843 h 703229"/>
                <a:gd name="connsiteX64" fmla="*/ 312587 w 569281"/>
                <a:gd name="connsiteY64" fmla="*/ 580519 h 703229"/>
                <a:gd name="connsiteX65" fmla="*/ 323755 w 569281"/>
                <a:gd name="connsiteY65" fmla="*/ 569351 h 703229"/>
                <a:gd name="connsiteX66" fmla="*/ 357236 w 569281"/>
                <a:gd name="connsiteY66" fmla="*/ 513545 h 703229"/>
                <a:gd name="connsiteX67" fmla="*/ 390729 w 569281"/>
                <a:gd name="connsiteY67" fmla="*/ 457728 h 703229"/>
                <a:gd name="connsiteX68" fmla="*/ 401885 w 569281"/>
                <a:gd name="connsiteY68" fmla="*/ 457728 h 703229"/>
                <a:gd name="connsiteX69" fmla="*/ 413053 w 569281"/>
                <a:gd name="connsiteY69" fmla="*/ 457728 h 703229"/>
                <a:gd name="connsiteX70" fmla="*/ 435378 w 569281"/>
                <a:gd name="connsiteY70" fmla="*/ 446560 h 703229"/>
                <a:gd name="connsiteX71" fmla="*/ 446534 w 569281"/>
                <a:gd name="connsiteY71" fmla="*/ 446560 h 703229"/>
                <a:gd name="connsiteX72" fmla="*/ 468859 w 569281"/>
                <a:gd name="connsiteY72" fmla="*/ 457728 h 703229"/>
                <a:gd name="connsiteX73" fmla="*/ 468859 w 569281"/>
                <a:gd name="connsiteY73" fmla="*/ 468885 h 703229"/>
                <a:gd name="connsiteX74" fmla="*/ 480027 w 569281"/>
                <a:gd name="connsiteY74" fmla="*/ 446560 h 703229"/>
                <a:gd name="connsiteX75" fmla="*/ 513508 w 569281"/>
                <a:gd name="connsiteY75" fmla="*/ 413079 h 703229"/>
                <a:gd name="connsiteX76" fmla="*/ 535833 w 569281"/>
                <a:gd name="connsiteY76" fmla="*/ 379586 h 703229"/>
                <a:gd name="connsiteX77" fmla="*/ 480027 w 569281"/>
                <a:gd name="connsiteY77" fmla="*/ 368430 h 703229"/>
                <a:gd name="connsiteX78" fmla="*/ 413053 w 569281"/>
                <a:gd name="connsiteY78" fmla="*/ 379586 h 703229"/>
                <a:gd name="connsiteX79" fmla="*/ 401885 w 569281"/>
                <a:gd name="connsiteY79" fmla="*/ 368430 h 703229"/>
                <a:gd name="connsiteX80" fmla="*/ 401885 w 569281"/>
                <a:gd name="connsiteY80" fmla="*/ 357262 h 703229"/>
                <a:gd name="connsiteX81" fmla="*/ 379561 w 569281"/>
                <a:gd name="connsiteY81" fmla="*/ 357262 h 703229"/>
                <a:gd name="connsiteX82" fmla="*/ 357236 w 569281"/>
                <a:gd name="connsiteY82" fmla="*/ 357262 h 703229"/>
                <a:gd name="connsiteX83" fmla="*/ 357236 w 569281"/>
                <a:gd name="connsiteY83" fmla="*/ 346105 h 703229"/>
                <a:gd name="connsiteX84" fmla="*/ 334912 w 569281"/>
                <a:gd name="connsiteY84" fmla="*/ 267964 h 703229"/>
                <a:gd name="connsiteX85" fmla="*/ 334912 w 569281"/>
                <a:gd name="connsiteY85" fmla="*/ 256807 h 703229"/>
                <a:gd name="connsiteX86" fmla="*/ 346080 w 569281"/>
                <a:gd name="connsiteY86" fmla="*/ 256807 h 703229"/>
                <a:gd name="connsiteX87" fmla="*/ 346080 w 569281"/>
                <a:gd name="connsiteY87" fmla="*/ 245639 h 703229"/>
                <a:gd name="connsiteX88" fmla="*/ 357236 w 569281"/>
                <a:gd name="connsiteY88" fmla="*/ 234482 h 703229"/>
                <a:gd name="connsiteX89" fmla="*/ 390729 w 569281"/>
                <a:gd name="connsiteY89" fmla="*/ 223314 h 703229"/>
                <a:gd name="connsiteX90" fmla="*/ 424210 w 569281"/>
                <a:gd name="connsiteY90" fmla="*/ 245639 h 703229"/>
                <a:gd name="connsiteX91" fmla="*/ 413053 w 569281"/>
                <a:gd name="connsiteY91" fmla="*/ 267964 h 703229"/>
                <a:gd name="connsiteX92" fmla="*/ 413053 w 569281"/>
                <a:gd name="connsiteY92" fmla="*/ 290288 h 703229"/>
                <a:gd name="connsiteX93" fmla="*/ 435378 w 569281"/>
                <a:gd name="connsiteY93" fmla="*/ 279132 h 703229"/>
                <a:gd name="connsiteX94" fmla="*/ 446534 w 569281"/>
                <a:gd name="connsiteY94" fmla="*/ 290288 h 703229"/>
                <a:gd name="connsiteX95" fmla="*/ 446534 w 569281"/>
                <a:gd name="connsiteY95" fmla="*/ 301456 h 703229"/>
                <a:gd name="connsiteX96" fmla="*/ 446534 w 569281"/>
                <a:gd name="connsiteY96" fmla="*/ 312613 h 703229"/>
                <a:gd name="connsiteX97" fmla="*/ 457702 w 569281"/>
                <a:gd name="connsiteY97" fmla="*/ 312613 h 703229"/>
                <a:gd name="connsiteX98" fmla="*/ 468859 w 569281"/>
                <a:gd name="connsiteY98" fmla="*/ 301456 h 703229"/>
                <a:gd name="connsiteX99" fmla="*/ 480027 w 569281"/>
                <a:gd name="connsiteY99" fmla="*/ 279132 h 703229"/>
                <a:gd name="connsiteX100" fmla="*/ 502351 w 569281"/>
                <a:gd name="connsiteY100" fmla="*/ 290288 h 703229"/>
                <a:gd name="connsiteX101" fmla="*/ 513508 w 569281"/>
                <a:gd name="connsiteY101" fmla="*/ 290288 h 703229"/>
                <a:gd name="connsiteX102" fmla="*/ 524676 w 569281"/>
                <a:gd name="connsiteY102" fmla="*/ 279132 h 703229"/>
                <a:gd name="connsiteX103" fmla="*/ 535833 w 569281"/>
                <a:gd name="connsiteY103" fmla="*/ 279132 h 703229"/>
                <a:gd name="connsiteX104" fmla="*/ 547001 w 569281"/>
                <a:gd name="connsiteY104" fmla="*/ 279132 h 703229"/>
                <a:gd name="connsiteX105" fmla="*/ 569325 w 569281"/>
                <a:gd name="connsiteY105" fmla="*/ 279132 h 703229"/>
                <a:gd name="connsiteX106" fmla="*/ 558157 w 569281"/>
                <a:gd name="connsiteY106" fmla="*/ 267964 h 703229"/>
                <a:gd name="connsiteX107" fmla="*/ 547001 w 569281"/>
                <a:gd name="connsiteY107" fmla="*/ 256807 h 703229"/>
                <a:gd name="connsiteX108" fmla="*/ 569325 w 569281"/>
                <a:gd name="connsiteY108" fmla="*/ 212158 h 703229"/>
                <a:gd name="connsiteX109" fmla="*/ 569325 w 569281"/>
                <a:gd name="connsiteY109" fmla="*/ 178666 h 703229"/>
                <a:gd name="connsiteX110" fmla="*/ 558157 w 569281"/>
                <a:gd name="connsiteY110" fmla="*/ 178666 h 703229"/>
                <a:gd name="connsiteX111" fmla="*/ 524676 w 569281"/>
                <a:gd name="connsiteY111" fmla="*/ 156341 h 703229"/>
                <a:gd name="connsiteX112" fmla="*/ 480027 w 569281"/>
                <a:gd name="connsiteY112" fmla="*/ 134016 h 703229"/>
                <a:gd name="connsiteX113" fmla="*/ 468859 w 569281"/>
                <a:gd name="connsiteY113" fmla="*/ 122860 h 703229"/>
                <a:gd name="connsiteX114" fmla="*/ 457702 w 569281"/>
                <a:gd name="connsiteY114" fmla="*/ 122860 h 703229"/>
                <a:gd name="connsiteX115" fmla="*/ 457702 w 569281"/>
                <a:gd name="connsiteY115" fmla="*/ 100535 h 703229"/>
                <a:gd name="connsiteX116" fmla="*/ 457702 w 569281"/>
                <a:gd name="connsiteY116" fmla="*/ 89367 h 703229"/>
                <a:gd name="connsiteX117" fmla="*/ 435378 w 569281"/>
                <a:gd name="connsiteY117" fmla="*/ 89367 h 703229"/>
                <a:gd name="connsiteX118" fmla="*/ 413053 w 569281"/>
                <a:gd name="connsiteY118" fmla="*/ 89367 h 703229"/>
                <a:gd name="connsiteX119" fmla="*/ 413053 w 569281"/>
                <a:gd name="connsiteY119" fmla="*/ 78210 h 703229"/>
                <a:gd name="connsiteX120" fmla="*/ 401885 w 569281"/>
                <a:gd name="connsiteY120" fmla="*/ 44718 h 703229"/>
                <a:gd name="connsiteX121" fmla="*/ 390729 w 569281"/>
                <a:gd name="connsiteY121" fmla="*/ 44718 h 703229"/>
                <a:gd name="connsiteX122" fmla="*/ 379561 w 569281"/>
                <a:gd name="connsiteY122" fmla="*/ 33550 h 703229"/>
                <a:gd name="connsiteX0" fmla="*/ 379518 w 569282"/>
                <a:gd name="connsiteY0" fmla="*/ 33481 h 703229"/>
                <a:gd name="connsiteX1" fmla="*/ 368361 w 569282"/>
                <a:gd name="connsiteY1" fmla="*/ 22325 h 703229"/>
                <a:gd name="connsiteX2" fmla="*/ 368361 w 569282"/>
                <a:gd name="connsiteY2" fmla="*/ 11157 h 703229"/>
                <a:gd name="connsiteX3" fmla="*/ 334869 w 569282"/>
                <a:gd name="connsiteY3" fmla="*/ 11157 h 703229"/>
                <a:gd name="connsiteX4" fmla="*/ 301387 w 569282"/>
                <a:gd name="connsiteY4" fmla="*/ 0 h 703229"/>
                <a:gd name="connsiteX5" fmla="*/ 267895 w 569282"/>
                <a:gd name="connsiteY5" fmla="*/ 11157 h 703229"/>
                <a:gd name="connsiteX6" fmla="*/ 234414 w 569282"/>
                <a:gd name="connsiteY6" fmla="*/ 22325 h 703229"/>
                <a:gd name="connsiteX7" fmla="*/ 212078 w 569282"/>
                <a:gd name="connsiteY7" fmla="*/ 22325 h 703229"/>
                <a:gd name="connsiteX8" fmla="*/ 189753 w 569282"/>
                <a:gd name="connsiteY8" fmla="*/ 22325 h 703229"/>
                <a:gd name="connsiteX9" fmla="*/ 145104 w 569282"/>
                <a:gd name="connsiteY9" fmla="*/ 44649 h 703229"/>
                <a:gd name="connsiteX10" fmla="*/ 100455 w 569282"/>
                <a:gd name="connsiteY10" fmla="*/ 55806 h 703229"/>
                <a:gd name="connsiteX11" fmla="*/ 89299 w 569282"/>
                <a:gd name="connsiteY11" fmla="*/ 44649 h 703229"/>
                <a:gd name="connsiteX12" fmla="*/ 89299 w 569282"/>
                <a:gd name="connsiteY12" fmla="*/ 55806 h 703229"/>
                <a:gd name="connsiteX13" fmla="*/ 78131 w 569282"/>
                <a:gd name="connsiteY13" fmla="*/ 66974 h 703229"/>
                <a:gd name="connsiteX14" fmla="*/ 78131 w 569282"/>
                <a:gd name="connsiteY14" fmla="*/ 66974 h 703229"/>
                <a:gd name="connsiteX15" fmla="*/ 89299 w 569282"/>
                <a:gd name="connsiteY15" fmla="*/ 78141 h 703229"/>
                <a:gd name="connsiteX16" fmla="*/ 89299 w 569282"/>
                <a:gd name="connsiteY16" fmla="*/ 100466 h 703229"/>
                <a:gd name="connsiteX17" fmla="*/ 78131 w 569282"/>
                <a:gd name="connsiteY17" fmla="*/ 122791 h 703229"/>
                <a:gd name="connsiteX18" fmla="*/ 66974 w 569282"/>
                <a:gd name="connsiteY18" fmla="*/ 133947 h 703229"/>
                <a:gd name="connsiteX19" fmla="*/ 33845 w 569282"/>
                <a:gd name="connsiteY19" fmla="*/ 133947 h 703229"/>
                <a:gd name="connsiteX20" fmla="*/ 44649 w 569282"/>
                <a:gd name="connsiteY20" fmla="*/ 145115 h 703229"/>
                <a:gd name="connsiteX21" fmla="*/ 33482 w 569282"/>
                <a:gd name="connsiteY21" fmla="*/ 167440 h 703229"/>
                <a:gd name="connsiteX22" fmla="*/ 11157 w 569282"/>
                <a:gd name="connsiteY22" fmla="*/ 212089 h 703229"/>
                <a:gd name="connsiteX23" fmla="*/ 11157 w 569282"/>
                <a:gd name="connsiteY23" fmla="*/ 212089 h 703229"/>
                <a:gd name="connsiteX24" fmla="*/ 0 w 569282"/>
                <a:gd name="connsiteY24" fmla="*/ 245570 h 703229"/>
                <a:gd name="connsiteX25" fmla="*/ 0 w 569282"/>
                <a:gd name="connsiteY25" fmla="*/ 279063 h 703229"/>
                <a:gd name="connsiteX26" fmla="*/ 0 w 569282"/>
                <a:gd name="connsiteY26" fmla="*/ 312544 h 703229"/>
                <a:gd name="connsiteX27" fmla="*/ 11157 w 569282"/>
                <a:gd name="connsiteY27" fmla="*/ 323712 h 703229"/>
                <a:gd name="connsiteX28" fmla="*/ 22325 w 569282"/>
                <a:gd name="connsiteY28" fmla="*/ 334869 h 703229"/>
                <a:gd name="connsiteX29" fmla="*/ 22325 w 569282"/>
                <a:gd name="connsiteY29" fmla="*/ 334869 h 703229"/>
                <a:gd name="connsiteX30" fmla="*/ 22325 w 569282"/>
                <a:gd name="connsiteY30" fmla="*/ 346036 h 703229"/>
                <a:gd name="connsiteX31" fmla="*/ 33482 w 569282"/>
                <a:gd name="connsiteY31" fmla="*/ 357193 h 703229"/>
                <a:gd name="connsiteX32" fmla="*/ 44649 w 569282"/>
                <a:gd name="connsiteY32" fmla="*/ 357193 h 703229"/>
                <a:gd name="connsiteX33" fmla="*/ 33482 w 569282"/>
                <a:gd name="connsiteY33" fmla="*/ 390685 h 703229"/>
                <a:gd name="connsiteX34" fmla="*/ 33482 w 569282"/>
                <a:gd name="connsiteY34" fmla="*/ 413010 h 703229"/>
                <a:gd name="connsiteX35" fmla="*/ 44649 w 569282"/>
                <a:gd name="connsiteY35" fmla="*/ 435335 h 703229"/>
                <a:gd name="connsiteX36" fmla="*/ 44649 w 569282"/>
                <a:gd name="connsiteY36" fmla="*/ 446491 h 703229"/>
                <a:gd name="connsiteX37" fmla="*/ 33482 w 569282"/>
                <a:gd name="connsiteY37" fmla="*/ 446491 h 703229"/>
                <a:gd name="connsiteX38" fmla="*/ 22325 w 569282"/>
                <a:gd name="connsiteY38" fmla="*/ 446491 h 703229"/>
                <a:gd name="connsiteX39" fmla="*/ 33482 w 569282"/>
                <a:gd name="connsiteY39" fmla="*/ 479984 h 703229"/>
                <a:gd name="connsiteX40" fmla="*/ 44649 w 569282"/>
                <a:gd name="connsiteY40" fmla="*/ 513476 h 703229"/>
                <a:gd name="connsiteX41" fmla="*/ 55806 w 569282"/>
                <a:gd name="connsiteY41" fmla="*/ 513476 h 703229"/>
                <a:gd name="connsiteX42" fmla="*/ 78131 w 569282"/>
                <a:gd name="connsiteY42" fmla="*/ 491152 h 703229"/>
                <a:gd name="connsiteX43" fmla="*/ 111623 w 569282"/>
                <a:gd name="connsiteY43" fmla="*/ 502308 h 703229"/>
                <a:gd name="connsiteX44" fmla="*/ 89299 w 569282"/>
                <a:gd name="connsiteY44" fmla="*/ 535801 h 703229"/>
                <a:gd name="connsiteX45" fmla="*/ 66974 w 569282"/>
                <a:gd name="connsiteY45" fmla="*/ 558125 h 703229"/>
                <a:gd name="connsiteX46" fmla="*/ 78131 w 569282"/>
                <a:gd name="connsiteY46" fmla="*/ 569282 h 703229"/>
                <a:gd name="connsiteX47" fmla="*/ 89299 w 569282"/>
                <a:gd name="connsiteY47" fmla="*/ 580450 h 703229"/>
                <a:gd name="connsiteX48" fmla="*/ 66974 w 569282"/>
                <a:gd name="connsiteY48" fmla="*/ 636256 h 703229"/>
                <a:gd name="connsiteX49" fmla="*/ 78131 w 569282"/>
                <a:gd name="connsiteY49" fmla="*/ 636256 h 703229"/>
                <a:gd name="connsiteX50" fmla="*/ 89299 w 569282"/>
                <a:gd name="connsiteY50" fmla="*/ 658580 h 703229"/>
                <a:gd name="connsiteX51" fmla="*/ 100455 w 569282"/>
                <a:gd name="connsiteY51" fmla="*/ 669748 h 703229"/>
                <a:gd name="connsiteX52" fmla="*/ 122780 w 569282"/>
                <a:gd name="connsiteY52" fmla="*/ 669748 h 703229"/>
                <a:gd name="connsiteX53" fmla="*/ 145104 w 569282"/>
                <a:gd name="connsiteY53" fmla="*/ 669748 h 703229"/>
                <a:gd name="connsiteX54" fmla="*/ 167429 w 569282"/>
                <a:gd name="connsiteY54" fmla="*/ 680905 h 703229"/>
                <a:gd name="connsiteX55" fmla="*/ 178597 w 569282"/>
                <a:gd name="connsiteY55" fmla="*/ 692072 h 703229"/>
                <a:gd name="connsiteX56" fmla="*/ 223246 w 569282"/>
                <a:gd name="connsiteY56" fmla="*/ 703229 h 703229"/>
                <a:gd name="connsiteX57" fmla="*/ 245570 w 569282"/>
                <a:gd name="connsiteY57" fmla="*/ 658580 h 703229"/>
                <a:gd name="connsiteX58" fmla="*/ 267895 w 569282"/>
                <a:gd name="connsiteY58" fmla="*/ 658580 h 703229"/>
                <a:gd name="connsiteX59" fmla="*/ 279063 w 569282"/>
                <a:gd name="connsiteY59" fmla="*/ 636256 h 703229"/>
                <a:gd name="connsiteX60" fmla="*/ 279063 w 569282"/>
                <a:gd name="connsiteY60" fmla="*/ 625099 h 703229"/>
                <a:gd name="connsiteX61" fmla="*/ 290219 w 569282"/>
                <a:gd name="connsiteY61" fmla="*/ 625099 h 703229"/>
                <a:gd name="connsiteX62" fmla="*/ 290219 w 569282"/>
                <a:gd name="connsiteY62" fmla="*/ 613931 h 703229"/>
                <a:gd name="connsiteX63" fmla="*/ 290219 w 569282"/>
                <a:gd name="connsiteY63" fmla="*/ 602774 h 703229"/>
                <a:gd name="connsiteX64" fmla="*/ 312544 w 569282"/>
                <a:gd name="connsiteY64" fmla="*/ 580450 h 703229"/>
                <a:gd name="connsiteX65" fmla="*/ 323712 w 569282"/>
                <a:gd name="connsiteY65" fmla="*/ 569282 h 703229"/>
                <a:gd name="connsiteX66" fmla="*/ 357193 w 569282"/>
                <a:gd name="connsiteY66" fmla="*/ 513476 h 703229"/>
                <a:gd name="connsiteX67" fmla="*/ 390686 w 569282"/>
                <a:gd name="connsiteY67" fmla="*/ 457659 h 703229"/>
                <a:gd name="connsiteX68" fmla="*/ 401842 w 569282"/>
                <a:gd name="connsiteY68" fmla="*/ 457659 h 703229"/>
                <a:gd name="connsiteX69" fmla="*/ 413010 w 569282"/>
                <a:gd name="connsiteY69" fmla="*/ 457659 h 703229"/>
                <a:gd name="connsiteX70" fmla="*/ 435335 w 569282"/>
                <a:gd name="connsiteY70" fmla="*/ 446491 h 703229"/>
                <a:gd name="connsiteX71" fmla="*/ 446491 w 569282"/>
                <a:gd name="connsiteY71" fmla="*/ 446491 h 703229"/>
                <a:gd name="connsiteX72" fmla="*/ 468816 w 569282"/>
                <a:gd name="connsiteY72" fmla="*/ 457659 h 703229"/>
                <a:gd name="connsiteX73" fmla="*/ 468816 w 569282"/>
                <a:gd name="connsiteY73" fmla="*/ 468816 h 703229"/>
                <a:gd name="connsiteX74" fmla="*/ 479984 w 569282"/>
                <a:gd name="connsiteY74" fmla="*/ 446491 h 703229"/>
                <a:gd name="connsiteX75" fmla="*/ 513465 w 569282"/>
                <a:gd name="connsiteY75" fmla="*/ 413010 h 703229"/>
                <a:gd name="connsiteX76" fmla="*/ 535790 w 569282"/>
                <a:gd name="connsiteY76" fmla="*/ 379517 h 703229"/>
                <a:gd name="connsiteX77" fmla="*/ 479984 w 569282"/>
                <a:gd name="connsiteY77" fmla="*/ 368361 h 703229"/>
                <a:gd name="connsiteX78" fmla="*/ 413010 w 569282"/>
                <a:gd name="connsiteY78" fmla="*/ 379517 h 703229"/>
                <a:gd name="connsiteX79" fmla="*/ 401842 w 569282"/>
                <a:gd name="connsiteY79" fmla="*/ 368361 h 703229"/>
                <a:gd name="connsiteX80" fmla="*/ 401842 w 569282"/>
                <a:gd name="connsiteY80" fmla="*/ 357193 h 703229"/>
                <a:gd name="connsiteX81" fmla="*/ 379518 w 569282"/>
                <a:gd name="connsiteY81" fmla="*/ 357193 h 703229"/>
                <a:gd name="connsiteX82" fmla="*/ 357193 w 569282"/>
                <a:gd name="connsiteY82" fmla="*/ 357193 h 703229"/>
                <a:gd name="connsiteX83" fmla="*/ 357193 w 569282"/>
                <a:gd name="connsiteY83" fmla="*/ 346036 h 703229"/>
                <a:gd name="connsiteX84" fmla="*/ 334869 w 569282"/>
                <a:gd name="connsiteY84" fmla="*/ 267895 h 703229"/>
                <a:gd name="connsiteX85" fmla="*/ 334869 w 569282"/>
                <a:gd name="connsiteY85" fmla="*/ 256738 h 703229"/>
                <a:gd name="connsiteX86" fmla="*/ 346037 w 569282"/>
                <a:gd name="connsiteY86" fmla="*/ 256738 h 703229"/>
                <a:gd name="connsiteX87" fmla="*/ 346037 w 569282"/>
                <a:gd name="connsiteY87" fmla="*/ 245570 h 703229"/>
                <a:gd name="connsiteX88" fmla="*/ 357193 w 569282"/>
                <a:gd name="connsiteY88" fmla="*/ 234413 h 703229"/>
                <a:gd name="connsiteX89" fmla="*/ 390686 w 569282"/>
                <a:gd name="connsiteY89" fmla="*/ 223245 h 703229"/>
                <a:gd name="connsiteX90" fmla="*/ 424167 w 569282"/>
                <a:gd name="connsiteY90" fmla="*/ 245570 h 703229"/>
                <a:gd name="connsiteX91" fmla="*/ 413010 w 569282"/>
                <a:gd name="connsiteY91" fmla="*/ 267895 h 703229"/>
                <a:gd name="connsiteX92" fmla="*/ 413010 w 569282"/>
                <a:gd name="connsiteY92" fmla="*/ 290219 h 703229"/>
                <a:gd name="connsiteX93" fmla="*/ 435335 w 569282"/>
                <a:gd name="connsiteY93" fmla="*/ 279063 h 703229"/>
                <a:gd name="connsiteX94" fmla="*/ 446491 w 569282"/>
                <a:gd name="connsiteY94" fmla="*/ 290219 h 703229"/>
                <a:gd name="connsiteX95" fmla="*/ 446491 w 569282"/>
                <a:gd name="connsiteY95" fmla="*/ 301387 h 703229"/>
                <a:gd name="connsiteX96" fmla="*/ 446491 w 569282"/>
                <a:gd name="connsiteY96" fmla="*/ 312544 h 703229"/>
                <a:gd name="connsiteX97" fmla="*/ 457659 w 569282"/>
                <a:gd name="connsiteY97" fmla="*/ 312544 h 703229"/>
                <a:gd name="connsiteX98" fmla="*/ 468816 w 569282"/>
                <a:gd name="connsiteY98" fmla="*/ 301387 h 703229"/>
                <a:gd name="connsiteX99" fmla="*/ 479984 w 569282"/>
                <a:gd name="connsiteY99" fmla="*/ 279063 h 703229"/>
                <a:gd name="connsiteX100" fmla="*/ 502308 w 569282"/>
                <a:gd name="connsiteY100" fmla="*/ 290219 h 703229"/>
                <a:gd name="connsiteX101" fmla="*/ 513465 w 569282"/>
                <a:gd name="connsiteY101" fmla="*/ 290219 h 703229"/>
                <a:gd name="connsiteX102" fmla="*/ 524633 w 569282"/>
                <a:gd name="connsiteY102" fmla="*/ 279063 h 703229"/>
                <a:gd name="connsiteX103" fmla="*/ 535790 w 569282"/>
                <a:gd name="connsiteY103" fmla="*/ 279063 h 703229"/>
                <a:gd name="connsiteX104" fmla="*/ 546958 w 569282"/>
                <a:gd name="connsiteY104" fmla="*/ 279063 h 703229"/>
                <a:gd name="connsiteX105" fmla="*/ 569282 w 569282"/>
                <a:gd name="connsiteY105" fmla="*/ 279063 h 703229"/>
                <a:gd name="connsiteX106" fmla="*/ 558114 w 569282"/>
                <a:gd name="connsiteY106" fmla="*/ 267895 h 703229"/>
                <a:gd name="connsiteX107" fmla="*/ 546958 w 569282"/>
                <a:gd name="connsiteY107" fmla="*/ 256738 h 703229"/>
                <a:gd name="connsiteX108" fmla="*/ 569282 w 569282"/>
                <a:gd name="connsiteY108" fmla="*/ 212089 h 703229"/>
                <a:gd name="connsiteX109" fmla="*/ 569282 w 569282"/>
                <a:gd name="connsiteY109" fmla="*/ 178597 h 703229"/>
                <a:gd name="connsiteX110" fmla="*/ 558114 w 569282"/>
                <a:gd name="connsiteY110" fmla="*/ 178597 h 703229"/>
                <a:gd name="connsiteX111" fmla="*/ 524633 w 569282"/>
                <a:gd name="connsiteY111" fmla="*/ 156272 h 703229"/>
                <a:gd name="connsiteX112" fmla="*/ 479984 w 569282"/>
                <a:gd name="connsiteY112" fmla="*/ 133947 h 703229"/>
                <a:gd name="connsiteX113" fmla="*/ 468816 w 569282"/>
                <a:gd name="connsiteY113" fmla="*/ 122791 h 703229"/>
                <a:gd name="connsiteX114" fmla="*/ 457659 w 569282"/>
                <a:gd name="connsiteY114" fmla="*/ 122791 h 703229"/>
                <a:gd name="connsiteX115" fmla="*/ 457659 w 569282"/>
                <a:gd name="connsiteY115" fmla="*/ 100466 h 703229"/>
                <a:gd name="connsiteX116" fmla="*/ 457659 w 569282"/>
                <a:gd name="connsiteY116" fmla="*/ 89298 h 703229"/>
                <a:gd name="connsiteX117" fmla="*/ 435335 w 569282"/>
                <a:gd name="connsiteY117" fmla="*/ 89298 h 703229"/>
                <a:gd name="connsiteX118" fmla="*/ 413010 w 569282"/>
                <a:gd name="connsiteY118" fmla="*/ 89298 h 703229"/>
                <a:gd name="connsiteX119" fmla="*/ 413010 w 569282"/>
                <a:gd name="connsiteY119" fmla="*/ 78141 h 703229"/>
                <a:gd name="connsiteX120" fmla="*/ 401842 w 569282"/>
                <a:gd name="connsiteY120" fmla="*/ 44649 h 703229"/>
                <a:gd name="connsiteX121" fmla="*/ 390686 w 569282"/>
                <a:gd name="connsiteY121" fmla="*/ 44649 h 703229"/>
                <a:gd name="connsiteX122" fmla="*/ 379518 w 569282"/>
                <a:gd name="connsiteY122" fmla="*/ 33481 h 7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69282" h="703229">
                  <a:moveTo>
                    <a:pt x="379518" y="33481"/>
                  </a:moveTo>
                  <a:lnTo>
                    <a:pt x="368361" y="22325"/>
                  </a:lnTo>
                  <a:lnTo>
                    <a:pt x="368361" y="11157"/>
                  </a:lnTo>
                  <a:lnTo>
                    <a:pt x="334869" y="11157"/>
                  </a:lnTo>
                  <a:lnTo>
                    <a:pt x="301387" y="0"/>
                  </a:lnTo>
                  <a:lnTo>
                    <a:pt x="267895" y="11157"/>
                  </a:lnTo>
                  <a:lnTo>
                    <a:pt x="234414" y="22325"/>
                  </a:lnTo>
                  <a:lnTo>
                    <a:pt x="212078" y="22325"/>
                  </a:lnTo>
                  <a:lnTo>
                    <a:pt x="189753" y="22325"/>
                  </a:lnTo>
                  <a:lnTo>
                    <a:pt x="145104" y="44649"/>
                  </a:lnTo>
                  <a:lnTo>
                    <a:pt x="100455" y="55806"/>
                  </a:lnTo>
                  <a:lnTo>
                    <a:pt x="89299" y="44649"/>
                  </a:lnTo>
                  <a:lnTo>
                    <a:pt x="89299" y="55806"/>
                  </a:lnTo>
                  <a:lnTo>
                    <a:pt x="78131" y="66974"/>
                  </a:lnTo>
                  <a:lnTo>
                    <a:pt x="78131" y="66974"/>
                  </a:lnTo>
                  <a:lnTo>
                    <a:pt x="89299" y="78141"/>
                  </a:lnTo>
                  <a:lnTo>
                    <a:pt x="89299" y="100466"/>
                  </a:lnTo>
                  <a:lnTo>
                    <a:pt x="78131" y="122791"/>
                  </a:lnTo>
                  <a:lnTo>
                    <a:pt x="66974" y="133947"/>
                  </a:lnTo>
                  <a:lnTo>
                    <a:pt x="33845" y="133947"/>
                  </a:lnTo>
                  <a:lnTo>
                    <a:pt x="44649" y="145115"/>
                  </a:lnTo>
                  <a:lnTo>
                    <a:pt x="33482" y="167440"/>
                  </a:lnTo>
                  <a:lnTo>
                    <a:pt x="11157" y="212089"/>
                  </a:lnTo>
                  <a:lnTo>
                    <a:pt x="11157" y="212089"/>
                  </a:lnTo>
                  <a:lnTo>
                    <a:pt x="0" y="245570"/>
                  </a:lnTo>
                  <a:lnTo>
                    <a:pt x="0" y="279063"/>
                  </a:lnTo>
                  <a:lnTo>
                    <a:pt x="0" y="312544"/>
                  </a:lnTo>
                  <a:lnTo>
                    <a:pt x="11157" y="323712"/>
                  </a:lnTo>
                  <a:lnTo>
                    <a:pt x="22325" y="334869"/>
                  </a:lnTo>
                  <a:lnTo>
                    <a:pt x="22325" y="334869"/>
                  </a:lnTo>
                  <a:lnTo>
                    <a:pt x="22325" y="346036"/>
                  </a:lnTo>
                  <a:lnTo>
                    <a:pt x="33482" y="357193"/>
                  </a:lnTo>
                  <a:lnTo>
                    <a:pt x="44649" y="357193"/>
                  </a:lnTo>
                  <a:lnTo>
                    <a:pt x="33482" y="390685"/>
                  </a:lnTo>
                  <a:lnTo>
                    <a:pt x="33482" y="413010"/>
                  </a:lnTo>
                  <a:lnTo>
                    <a:pt x="44649" y="435335"/>
                  </a:lnTo>
                  <a:lnTo>
                    <a:pt x="44649" y="446491"/>
                  </a:lnTo>
                  <a:lnTo>
                    <a:pt x="33482" y="446491"/>
                  </a:lnTo>
                  <a:lnTo>
                    <a:pt x="22325" y="446491"/>
                  </a:lnTo>
                  <a:lnTo>
                    <a:pt x="33482" y="479984"/>
                  </a:lnTo>
                  <a:lnTo>
                    <a:pt x="44649" y="513476"/>
                  </a:lnTo>
                  <a:lnTo>
                    <a:pt x="55806" y="513476"/>
                  </a:lnTo>
                  <a:lnTo>
                    <a:pt x="78131" y="491152"/>
                  </a:lnTo>
                  <a:lnTo>
                    <a:pt x="111623" y="502308"/>
                  </a:lnTo>
                  <a:lnTo>
                    <a:pt x="89299" y="535801"/>
                  </a:lnTo>
                  <a:lnTo>
                    <a:pt x="66974" y="558125"/>
                  </a:lnTo>
                  <a:lnTo>
                    <a:pt x="78131" y="569282"/>
                  </a:lnTo>
                  <a:lnTo>
                    <a:pt x="89299" y="580450"/>
                  </a:lnTo>
                  <a:lnTo>
                    <a:pt x="66974" y="636256"/>
                  </a:lnTo>
                  <a:lnTo>
                    <a:pt x="78131" y="636256"/>
                  </a:lnTo>
                  <a:lnTo>
                    <a:pt x="89299" y="658580"/>
                  </a:lnTo>
                  <a:lnTo>
                    <a:pt x="100455" y="669748"/>
                  </a:lnTo>
                  <a:lnTo>
                    <a:pt x="122780" y="669748"/>
                  </a:lnTo>
                  <a:lnTo>
                    <a:pt x="145104" y="669748"/>
                  </a:lnTo>
                  <a:lnTo>
                    <a:pt x="167429" y="680905"/>
                  </a:lnTo>
                  <a:lnTo>
                    <a:pt x="178597" y="692072"/>
                  </a:lnTo>
                  <a:lnTo>
                    <a:pt x="223246" y="703229"/>
                  </a:lnTo>
                  <a:lnTo>
                    <a:pt x="245570" y="658580"/>
                  </a:lnTo>
                  <a:lnTo>
                    <a:pt x="267895" y="658580"/>
                  </a:lnTo>
                  <a:lnTo>
                    <a:pt x="279063" y="636256"/>
                  </a:lnTo>
                  <a:lnTo>
                    <a:pt x="279063" y="625099"/>
                  </a:lnTo>
                  <a:lnTo>
                    <a:pt x="290219" y="625099"/>
                  </a:lnTo>
                  <a:lnTo>
                    <a:pt x="290219" y="613931"/>
                  </a:lnTo>
                  <a:lnTo>
                    <a:pt x="290219" y="602774"/>
                  </a:lnTo>
                  <a:lnTo>
                    <a:pt x="312544" y="580450"/>
                  </a:lnTo>
                  <a:lnTo>
                    <a:pt x="323712" y="569282"/>
                  </a:lnTo>
                  <a:lnTo>
                    <a:pt x="357193" y="513476"/>
                  </a:lnTo>
                  <a:lnTo>
                    <a:pt x="390686" y="457659"/>
                  </a:lnTo>
                  <a:lnTo>
                    <a:pt x="401842" y="457659"/>
                  </a:lnTo>
                  <a:lnTo>
                    <a:pt x="413010" y="457659"/>
                  </a:lnTo>
                  <a:lnTo>
                    <a:pt x="435335" y="446491"/>
                  </a:lnTo>
                  <a:lnTo>
                    <a:pt x="446491" y="446491"/>
                  </a:lnTo>
                  <a:lnTo>
                    <a:pt x="468816" y="457659"/>
                  </a:lnTo>
                  <a:lnTo>
                    <a:pt x="468816" y="468816"/>
                  </a:lnTo>
                  <a:lnTo>
                    <a:pt x="479984" y="446491"/>
                  </a:lnTo>
                  <a:lnTo>
                    <a:pt x="513465" y="413010"/>
                  </a:lnTo>
                  <a:lnTo>
                    <a:pt x="535790" y="379517"/>
                  </a:lnTo>
                  <a:lnTo>
                    <a:pt x="479984" y="368361"/>
                  </a:lnTo>
                  <a:lnTo>
                    <a:pt x="413010" y="379517"/>
                  </a:lnTo>
                  <a:lnTo>
                    <a:pt x="401842" y="368361"/>
                  </a:lnTo>
                  <a:lnTo>
                    <a:pt x="401842" y="357193"/>
                  </a:lnTo>
                  <a:lnTo>
                    <a:pt x="379518" y="357193"/>
                  </a:lnTo>
                  <a:lnTo>
                    <a:pt x="357193" y="357193"/>
                  </a:lnTo>
                  <a:lnTo>
                    <a:pt x="357193" y="346036"/>
                  </a:lnTo>
                  <a:lnTo>
                    <a:pt x="334869" y="267895"/>
                  </a:lnTo>
                  <a:lnTo>
                    <a:pt x="334869" y="256738"/>
                  </a:lnTo>
                  <a:lnTo>
                    <a:pt x="346037" y="256738"/>
                  </a:lnTo>
                  <a:lnTo>
                    <a:pt x="346037" y="245570"/>
                  </a:lnTo>
                  <a:lnTo>
                    <a:pt x="357193" y="234413"/>
                  </a:lnTo>
                  <a:lnTo>
                    <a:pt x="390686" y="223245"/>
                  </a:lnTo>
                  <a:lnTo>
                    <a:pt x="424167" y="245570"/>
                  </a:lnTo>
                  <a:lnTo>
                    <a:pt x="413010" y="267895"/>
                  </a:lnTo>
                  <a:lnTo>
                    <a:pt x="413010" y="290219"/>
                  </a:lnTo>
                  <a:lnTo>
                    <a:pt x="435335" y="279063"/>
                  </a:lnTo>
                  <a:lnTo>
                    <a:pt x="446491" y="290219"/>
                  </a:lnTo>
                  <a:lnTo>
                    <a:pt x="446491" y="301387"/>
                  </a:lnTo>
                  <a:lnTo>
                    <a:pt x="446491" y="312544"/>
                  </a:lnTo>
                  <a:lnTo>
                    <a:pt x="457659" y="312544"/>
                  </a:lnTo>
                  <a:lnTo>
                    <a:pt x="468816" y="301387"/>
                  </a:lnTo>
                  <a:lnTo>
                    <a:pt x="479984" y="279063"/>
                  </a:lnTo>
                  <a:lnTo>
                    <a:pt x="502308" y="290219"/>
                  </a:lnTo>
                  <a:lnTo>
                    <a:pt x="513465" y="290219"/>
                  </a:lnTo>
                  <a:lnTo>
                    <a:pt x="524633" y="279063"/>
                  </a:lnTo>
                  <a:lnTo>
                    <a:pt x="535790" y="279063"/>
                  </a:lnTo>
                  <a:lnTo>
                    <a:pt x="546958" y="279063"/>
                  </a:lnTo>
                  <a:lnTo>
                    <a:pt x="569282" y="279063"/>
                  </a:lnTo>
                  <a:lnTo>
                    <a:pt x="558114" y="267895"/>
                  </a:lnTo>
                  <a:lnTo>
                    <a:pt x="546958" y="256738"/>
                  </a:lnTo>
                  <a:lnTo>
                    <a:pt x="569282" y="212089"/>
                  </a:lnTo>
                  <a:lnTo>
                    <a:pt x="569282" y="178597"/>
                  </a:lnTo>
                  <a:lnTo>
                    <a:pt x="558114" y="178597"/>
                  </a:lnTo>
                  <a:lnTo>
                    <a:pt x="524633" y="156272"/>
                  </a:lnTo>
                  <a:lnTo>
                    <a:pt x="479984" y="133947"/>
                  </a:lnTo>
                  <a:lnTo>
                    <a:pt x="468816" y="122791"/>
                  </a:lnTo>
                  <a:lnTo>
                    <a:pt x="457659" y="122791"/>
                  </a:lnTo>
                  <a:lnTo>
                    <a:pt x="457659" y="100466"/>
                  </a:lnTo>
                  <a:lnTo>
                    <a:pt x="457659" y="89298"/>
                  </a:lnTo>
                  <a:lnTo>
                    <a:pt x="435335" y="89298"/>
                  </a:lnTo>
                  <a:lnTo>
                    <a:pt x="413010" y="89298"/>
                  </a:lnTo>
                  <a:lnTo>
                    <a:pt x="413010" y="78141"/>
                  </a:lnTo>
                  <a:lnTo>
                    <a:pt x="401842" y="44649"/>
                  </a:lnTo>
                  <a:lnTo>
                    <a:pt x="390686" y="44649"/>
                  </a:lnTo>
                  <a:lnTo>
                    <a:pt x="379518" y="33481"/>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dirty="0">
                <a:ln>
                  <a:noFill/>
                </a:ln>
                <a:solidFill>
                  <a:prstClr val="black"/>
                </a:solidFill>
                <a:effectLst/>
                <a:uLnTx/>
                <a:uFillTx/>
                <a:latin typeface="Calibri" panose="020F0502020204030204"/>
              </a:endParaRPr>
            </a:p>
          </p:txBody>
        </p:sp>
        <p:sp>
          <p:nvSpPr>
            <p:cNvPr id="221" name="Полилиния: фигура 73">
              <a:extLst>
                <a:ext uri="{FF2B5EF4-FFF2-40B4-BE49-F238E27FC236}">
                  <a16:creationId xmlns:a16="http://schemas.microsoft.com/office/drawing/2014/main" id="{3A7D7661-2253-490E-BBB8-7836E6A360B6}"/>
                </a:ext>
              </a:extLst>
            </p:cNvPr>
            <p:cNvSpPr/>
            <p:nvPr/>
          </p:nvSpPr>
          <p:spPr>
            <a:xfrm>
              <a:off x="9896252" y="3892983"/>
              <a:ext cx="2861997" cy="2583885"/>
            </a:xfrm>
            <a:custGeom>
              <a:avLst/>
              <a:gdLst>
                <a:gd name="connsiteX0" fmla="*/ 346074 w 558125"/>
                <a:gd name="connsiteY0" fmla="*/ 11219 h 502308"/>
                <a:gd name="connsiteX1" fmla="*/ 346074 w 558125"/>
                <a:gd name="connsiteY1" fmla="*/ 11219 h 502308"/>
                <a:gd name="connsiteX2" fmla="*/ 323749 w 558125"/>
                <a:gd name="connsiteY2" fmla="*/ 22387 h 502308"/>
                <a:gd name="connsiteX3" fmla="*/ 290268 w 558125"/>
                <a:gd name="connsiteY3" fmla="*/ 63 h 502308"/>
                <a:gd name="connsiteX4" fmla="*/ 290268 w 558125"/>
                <a:gd name="connsiteY4" fmla="*/ 63 h 502308"/>
                <a:gd name="connsiteX5" fmla="*/ 279100 w 558125"/>
                <a:gd name="connsiteY5" fmla="*/ 63 h 502308"/>
                <a:gd name="connsiteX6" fmla="*/ 267943 w 558125"/>
                <a:gd name="connsiteY6" fmla="*/ 63 h 502308"/>
                <a:gd name="connsiteX7" fmla="*/ 245619 w 558125"/>
                <a:gd name="connsiteY7" fmla="*/ 63 h 502308"/>
                <a:gd name="connsiteX8" fmla="*/ 245619 w 558125"/>
                <a:gd name="connsiteY8" fmla="*/ 63 h 502308"/>
                <a:gd name="connsiteX9" fmla="*/ 245619 w 558125"/>
                <a:gd name="connsiteY9" fmla="*/ 11219 h 502308"/>
                <a:gd name="connsiteX10" fmla="*/ 234451 w 558125"/>
                <a:gd name="connsiteY10" fmla="*/ 11219 h 502308"/>
                <a:gd name="connsiteX11" fmla="*/ 234451 w 558125"/>
                <a:gd name="connsiteY11" fmla="*/ 11219 h 502308"/>
                <a:gd name="connsiteX12" fmla="*/ 212126 w 558125"/>
                <a:gd name="connsiteY12" fmla="*/ 11219 h 502308"/>
                <a:gd name="connsiteX13" fmla="*/ 189802 w 558125"/>
                <a:gd name="connsiteY13" fmla="*/ 22387 h 502308"/>
                <a:gd name="connsiteX14" fmla="*/ 178645 w 558125"/>
                <a:gd name="connsiteY14" fmla="*/ 11219 h 502308"/>
                <a:gd name="connsiteX15" fmla="*/ 167477 w 558125"/>
                <a:gd name="connsiteY15" fmla="*/ 11219 h 502308"/>
                <a:gd name="connsiteX16" fmla="*/ 145153 w 558125"/>
                <a:gd name="connsiteY16" fmla="*/ 22387 h 502308"/>
                <a:gd name="connsiteX17" fmla="*/ 133985 w 558125"/>
                <a:gd name="connsiteY17" fmla="*/ 22387 h 502308"/>
                <a:gd name="connsiteX18" fmla="*/ 133985 w 558125"/>
                <a:gd name="connsiteY18" fmla="*/ 33544 h 502308"/>
                <a:gd name="connsiteX19" fmla="*/ 133985 w 558125"/>
                <a:gd name="connsiteY19" fmla="*/ 33544 h 502308"/>
                <a:gd name="connsiteX20" fmla="*/ 78179 w 558125"/>
                <a:gd name="connsiteY20" fmla="*/ 44712 h 502308"/>
                <a:gd name="connsiteX21" fmla="*/ 78179 w 558125"/>
                <a:gd name="connsiteY21" fmla="*/ 55868 h 502308"/>
                <a:gd name="connsiteX22" fmla="*/ 89336 w 558125"/>
                <a:gd name="connsiteY22" fmla="*/ 67036 h 502308"/>
                <a:gd name="connsiteX23" fmla="*/ 78179 w 558125"/>
                <a:gd name="connsiteY23" fmla="*/ 100517 h 502308"/>
                <a:gd name="connsiteX24" fmla="*/ 33530 w 558125"/>
                <a:gd name="connsiteY24" fmla="*/ 100517 h 502308"/>
                <a:gd name="connsiteX25" fmla="*/ 22362 w 558125"/>
                <a:gd name="connsiteY25" fmla="*/ 89361 h 502308"/>
                <a:gd name="connsiteX26" fmla="*/ 11205 w 558125"/>
                <a:gd name="connsiteY26" fmla="*/ 89361 h 502308"/>
                <a:gd name="connsiteX27" fmla="*/ 37 w 558125"/>
                <a:gd name="connsiteY27" fmla="*/ 100517 h 502308"/>
                <a:gd name="connsiteX28" fmla="*/ 37 w 558125"/>
                <a:gd name="connsiteY28" fmla="*/ 122842 h 502308"/>
                <a:gd name="connsiteX29" fmla="*/ 44686 w 558125"/>
                <a:gd name="connsiteY29" fmla="*/ 134010 h 502308"/>
                <a:gd name="connsiteX30" fmla="*/ 55854 w 558125"/>
                <a:gd name="connsiteY30" fmla="*/ 156335 h 502308"/>
                <a:gd name="connsiteX31" fmla="*/ 78179 w 558125"/>
                <a:gd name="connsiteY31" fmla="*/ 178659 h 502308"/>
                <a:gd name="connsiteX32" fmla="*/ 100503 w 558125"/>
                <a:gd name="connsiteY32" fmla="*/ 178659 h 502308"/>
                <a:gd name="connsiteX33" fmla="*/ 133985 w 558125"/>
                <a:gd name="connsiteY33" fmla="*/ 178659 h 502308"/>
                <a:gd name="connsiteX34" fmla="*/ 145153 w 558125"/>
                <a:gd name="connsiteY34" fmla="*/ 200984 h 502308"/>
                <a:gd name="connsiteX35" fmla="*/ 145153 w 558125"/>
                <a:gd name="connsiteY35" fmla="*/ 234465 h 502308"/>
                <a:gd name="connsiteX36" fmla="*/ 167477 w 558125"/>
                <a:gd name="connsiteY36" fmla="*/ 267957 h 502308"/>
                <a:gd name="connsiteX37" fmla="*/ 189802 w 558125"/>
                <a:gd name="connsiteY37" fmla="*/ 301439 h 502308"/>
                <a:gd name="connsiteX38" fmla="*/ 212126 w 558125"/>
                <a:gd name="connsiteY38" fmla="*/ 323763 h 502308"/>
                <a:gd name="connsiteX39" fmla="*/ 234451 w 558125"/>
                <a:gd name="connsiteY39" fmla="*/ 312607 h 502308"/>
                <a:gd name="connsiteX40" fmla="*/ 256775 w 558125"/>
                <a:gd name="connsiteY40" fmla="*/ 312607 h 502308"/>
                <a:gd name="connsiteX41" fmla="*/ 279100 w 558125"/>
                <a:gd name="connsiteY41" fmla="*/ 334931 h 502308"/>
                <a:gd name="connsiteX42" fmla="*/ 290268 w 558125"/>
                <a:gd name="connsiteY42" fmla="*/ 357256 h 502308"/>
                <a:gd name="connsiteX43" fmla="*/ 290268 w 558125"/>
                <a:gd name="connsiteY43" fmla="*/ 368423 h 502308"/>
                <a:gd name="connsiteX44" fmla="*/ 290268 w 558125"/>
                <a:gd name="connsiteY44" fmla="*/ 379580 h 502308"/>
                <a:gd name="connsiteX45" fmla="*/ 301424 w 558125"/>
                <a:gd name="connsiteY45" fmla="*/ 379580 h 502308"/>
                <a:gd name="connsiteX46" fmla="*/ 323749 w 558125"/>
                <a:gd name="connsiteY46" fmla="*/ 401905 h 502308"/>
                <a:gd name="connsiteX47" fmla="*/ 346074 w 558125"/>
                <a:gd name="connsiteY47" fmla="*/ 435397 h 502308"/>
                <a:gd name="connsiteX48" fmla="*/ 357242 w 558125"/>
                <a:gd name="connsiteY48" fmla="*/ 435397 h 502308"/>
                <a:gd name="connsiteX49" fmla="*/ 357242 w 558125"/>
                <a:gd name="connsiteY49" fmla="*/ 446554 h 502308"/>
                <a:gd name="connsiteX50" fmla="*/ 357242 w 558125"/>
                <a:gd name="connsiteY50" fmla="*/ 446554 h 502308"/>
                <a:gd name="connsiteX51" fmla="*/ 346074 w 558125"/>
                <a:gd name="connsiteY51" fmla="*/ 457722 h 502308"/>
                <a:gd name="connsiteX52" fmla="*/ 346074 w 558125"/>
                <a:gd name="connsiteY52" fmla="*/ 480046 h 502308"/>
                <a:gd name="connsiteX53" fmla="*/ 368398 w 558125"/>
                <a:gd name="connsiteY53" fmla="*/ 502371 h 502308"/>
                <a:gd name="connsiteX54" fmla="*/ 390723 w 558125"/>
                <a:gd name="connsiteY54" fmla="*/ 457722 h 502308"/>
                <a:gd name="connsiteX55" fmla="*/ 401891 w 558125"/>
                <a:gd name="connsiteY55" fmla="*/ 435397 h 502308"/>
                <a:gd name="connsiteX56" fmla="*/ 401891 w 558125"/>
                <a:gd name="connsiteY56" fmla="*/ 424229 h 502308"/>
                <a:gd name="connsiteX57" fmla="*/ 401891 w 558125"/>
                <a:gd name="connsiteY57" fmla="*/ 424229 h 502308"/>
                <a:gd name="connsiteX58" fmla="*/ 413047 w 558125"/>
                <a:gd name="connsiteY58" fmla="*/ 424229 h 502308"/>
                <a:gd name="connsiteX59" fmla="*/ 401891 w 558125"/>
                <a:gd name="connsiteY59" fmla="*/ 424229 h 502308"/>
                <a:gd name="connsiteX60" fmla="*/ 424215 w 558125"/>
                <a:gd name="connsiteY60" fmla="*/ 424229 h 502308"/>
                <a:gd name="connsiteX61" fmla="*/ 435372 w 558125"/>
                <a:gd name="connsiteY61" fmla="*/ 413073 h 502308"/>
                <a:gd name="connsiteX62" fmla="*/ 446540 w 558125"/>
                <a:gd name="connsiteY62" fmla="*/ 390748 h 502308"/>
                <a:gd name="connsiteX63" fmla="*/ 446540 w 558125"/>
                <a:gd name="connsiteY63" fmla="*/ 368423 h 502308"/>
                <a:gd name="connsiteX64" fmla="*/ 446540 w 558125"/>
                <a:gd name="connsiteY64" fmla="*/ 357256 h 502308"/>
                <a:gd name="connsiteX65" fmla="*/ 446540 w 558125"/>
                <a:gd name="connsiteY65" fmla="*/ 357256 h 502308"/>
                <a:gd name="connsiteX66" fmla="*/ 435372 w 558125"/>
                <a:gd name="connsiteY66" fmla="*/ 357256 h 502308"/>
                <a:gd name="connsiteX67" fmla="*/ 446540 w 558125"/>
                <a:gd name="connsiteY67" fmla="*/ 357256 h 502308"/>
                <a:gd name="connsiteX68" fmla="*/ 435372 w 558125"/>
                <a:gd name="connsiteY68" fmla="*/ 346088 h 502308"/>
                <a:gd name="connsiteX69" fmla="*/ 435372 w 558125"/>
                <a:gd name="connsiteY69" fmla="*/ 357256 h 502308"/>
                <a:gd name="connsiteX70" fmla="*/ 435372 w 558125"/>
                <a:gd name="connsiteY70" fmla="*/ 346088 h 502308"/>
                <a:gd name="connsiteX71" fmla="*/ 435372 w 558125"/>
                <a:gd name="connsiteY71" fmla="*/ 357256 h 502308"/>
                <a:gd name="connsiteX72" fmla="*/ 446540 w 558125"/>
                <a:gd name="connsiteY72" fmla="*/ 346088 h 502308"/>
                <a:gd name="connsiteX73" fmla="*/ 446540 w 558125"/>
                <a:gd name="connsiteY73" fmla="*/ 334931 h 502308"/>
                <a:gd name="connsiteX74" fmla="*/ 457696 w 558125"/>
                <a:gd name="connsiteY74" fmla="*/ 346088 h 502308"/>
                <a:gd name="connsiteX75" fmla="*/ 502345 w 558125"/>
                <a:gd name="connsiteY75" fmla="*/ 334931 h 502308"/>
                <a:gd name="connsiteX76" fmla="*/ 546995 w 558125"/>
                <a:gd name="connsiteY76" fmla="*/ 312607 h 502308"/>
                <a:gd name="connsiteX77" fmla="*/ 535838 w 558125"/>
                <a:gd name="connsiteY77" fmla="*/ 290282 h 502308"/>
                <a:gd name="connsiteX78" fmla="*/ 513513 w 558125"/>
                <a:gd name="connsiteY78" fmla="*/ 267957 h 502308"/>
                <a:gd name="connsiteX79" fmla="*/ 502345 w 558125"/>
                <a:gd name="connsiteY79" fmla="*/ 267957 h 502308"/>
                <a:gd name="connsiteX80" fmla="*/ 491189 w 558125"/>
                <a:gd name="connsiteY80" fmla="*/ 245633 h 502308"/>
                <a:gd name="connsiteX81" fmla="*/ 524670 w 558125"/>
                <a:gd name="connsiteY81" fmla="*/ 245633 h 502308"/>
                <a:gd name="connsiteX82" fmla="*/ 558163 w 558125"/>
                <a:gd name="connsiteY82" fmla="*/ 223308 h 502308"/>
                <a:gd name="connsiteX83" fmla="*/ 535838 w 558125"/>
                <a:gd name="connsiteY83" fmla="*/ 212140 h 502308"/>
                <a:gd name="connsiteX84" fmla="*/ 524670 w 558125"/>
                <a:gd name="connsiteY84" fmla="*/ 223308 h 502308"/>
                <a:gd name="connsiteX85" fmla="*/ 524670 w 558125"/>
                <a:gd name="connsiteY85" fmla="*/ 200984 h 502308"/>
                <a:gd name="connsiteX86" fmla="*/ 524670 w 558125"/>
                <a:gd name="connsiteY86" fmla="*/ 178659 h 502308"/>
                <a:gd name="connsiteX87" fmla="*/ 535838 w 558125"/>
                <a:gd name="connsiteY87" fmla="*/ 178659 h 502308"/>
                <a:gd name="connsiteX88" fmla="*/ 513513 w 558125"/>
                <a:gd name="connsiteY88" fmla="*/ 167491 h 502308"/>
                <a:gd name="connsiteX89" fmla="*/ 491189 w 558125"/>
                <a:gd name="connsiteY89" fmla="*/ 178659 h 502308"/>
                <a:gd name="connsiteX90" fmla="*/ 502345 w 558125"/>
                <a:gd name="connsiteY90" fmla="*/ 189816 h 502308"/>
                <a:gd name="connsiteX91" fmla="*/ 502345 w 558125"/>
                <a:gd name="connsiteY91" fmla="*/ 200984 h 502308"/>
                <a:gd name="connsiteX92" fmla="*/ 480021 w 558125"/>
                <a:gd name="connsiteY92" fmla="*/ 212140 h 502308"/>
                <a:gd name="connsiteX93" fmla="*/ 468864 w 558125"/>
                <a:gd name="connsiteY93" fmla="*/ 200984 h 502308"/>
                <a:gd name="connsiteX94" fmla="*/ 468864 w 558125"/>
                <a:gd name="connsiteY94" fmla="*/ 200984 h 502308"/>
                <a:gd name="connsiteX95" fmla="*/ 457696 w 558125"/>
                <a:gd name="connsiteY95" fmla="*/ 200984 h 502308"/>
                <a:gd name="connsiteX96" fmla="*/ 457696 w 558125"/>
                <a:gd name="connsiteY96" fmla="*/ 189816 h 502308"/>
                <a:gd name="connsiteX97" fmla="*/ 446540 w 558125"/>
                <a:gd name="connsiteY97" fmla="*/ 189816 h 502308"/>
                <a:gd name="connsiteX98" fmla="*/ 424215 w 558125"/>
                <a:gd name="connsiteY98" fmla="*/ 189816 h 502308"/>
                <a:gd name="connsiteX99" fmla="*/ 401891 w 558125"/>
                <a:gd name="connsiteY99" fmla="*/ 167491 h 502308"/>
                <a:gd name="connsiteX100" fmla="*/ 390723 w 558125"/>
                <a:gd name="connsiteY100" fmla="*/ 156335 h 502308"/>
                <a:gd name="connsiteX101" fmla="*/ 379566 w 558125"/>
                <a:gd name="connsiteY101" fmla="*/ 156335 h 502308"/>
                <a:gd name="connsiteX102" fmla="*/ 401891 w 558125"/>
                <a:gd name="connsiteY102" fmla="*/ 145167 h 502308"/>
                <a:gd name="connsiteX103" fmla="*/ 413047 w 558125"/>
                <a:gd name="connsiteY103" fmla="*/ 134010 h 502308"/>
                <a:gd name="connsiteX104" fmla="*/ 401891 w 558125"/>
                <a:gd name="connsiteY104" fmla="*/ 134010 h 502308"/>
                <a:gd name="connsiteX105" fmla="*/ 379566 w 558125"/>
                <a:gd name="connsiteY105" fmla="*/ 122842 h 502308"/>
                <a:gd name="connsiteX106" fmla="*/ 368398 w 558125"/>
                <a:gd name="connsiteY106" fmla="*/ 89361 h 502308"/>
                <a:gd name="connsiteX107" fmla="*/ 379566 w 558125"/>
                <a:gd name="connsiteY107" fmla="*/ 89361 h 502308"/>
                <a:gd name="connsiteX108" fmla="*/ 379566 w 558125"/>
                <a:gd name="connsiteY108" fmla="*/ 78193 h 502308"/>
                <a:gd name="connsiteX109" fmla="*/ 368398 w 558125"/>
                <a:gd name="connsiteY109" fmla="*/ 78193 h 502308"/>
                <a:gd name="connsiteX110" fmla="*/ 368398 w 558125"/>
                <a:gd name="connsiteY110" fmla="*/ 55868 h 502308"/>
                <a:gd name="connsiteX111" fmla="*/ 379566 w 558125"/>
                <a:gd name="connsiteY111" fmla="*/ 22387 h 502308"/>
                <a:gd name="connsiteX112" fmla="*/ 346074 w 558125"/>
                <a:gd name="connsiteY112" fmla="*/ 11219 h 502308"/>
                <a:gd name="connsiteX0" fmla="*/ 346037 w 558126"/>
                <a:gd name="connsiteY0" fmla="*/ 11156 h 502308"/>
                <a:gd name="connsiteX1" fmla="*/ 346037 w 558126"/>
                <a:gd name="connsiteY1" fmla="*/ 11156 h 502308"/>
                <a:gd name="connsiteX2" fmla="*/ 323712 w 558126"/>
                <a:gd name="connsiteY2" fmla="*/ 22324 h 502308"/>
                <a:gd name="connsiteX3" fmla="*/ 290231 w 558126"/>
                <a:gd name="connsiteY3" fmla="*/ 0 h 502308"/>
                <a:gd name="connsiteX4" fmla="*/ 290231 w 558126"/>
                <a:gd name="connsiteY4" fmla="*/ 0 h 502308"/>
                <a:gd name="connsiteX5" fmla="*/ 279063 w 558126"/>
                <a:gd name="connsiteY5" fmla="*/ 0 h 502308"/>
                <a:gd name="connsiteX6" fmla="*/ 267906 w 558126"/>
                <a:gd name="connsiteY6" fmla="*/ 0 h 502308"/>
                <a:gd name="connsiteX7" fmla="*/ 245582 w 558126"/>
                <a:gd name="connsiteY7" fmla="*/ 0 h 502308"/>
                <a:gd name="connsiteX8" fmla="*/ 245582 w 558126"/>
                <a:gd name="connsiteY8" fmla="*/ 0 h 502308"/>
                <a:gd name="connsiteX9" fmla="*/ 245582 w 558126"/>
                <a:gd name="connsiteY9" fmla="*/ 11156 h 502308"/>
                <a:gd name="connsiteX10" fmla="*/ 234414 w 558126"/>
                <a:gd name="connsiteY10" fmla="*/ 11156 h 502308"/>
                <a:gd name="connsiteX11" fmla="*/ 234414 w 558126"/>
                <a:gd name="connsiteY11" fmla="*/ 11156 h 502308"/>
                <a:gd name="connsiteX12" fmla="*/ 212089 w 558126"/>
                <a:gd name="connsiteY12" fmla="*/ 11156 h 502308"/>
                <a:gd name="connsiteX13" fmla="*/ 189765 w 558126"/>
                <a:gd name="connsiteY13" fmla="*/ 22324 h 502308"/>
                <a:gd name="connsiteX14" fmla="*/ 178608 w 558126"/>
                <a:gd name="connsiteY14" fmla="*/ 11156 h 502308"/>
                <a:gd name="connsiteX15" fmla="*/ 167440 w 558126"/>
                <a:gd name="connsiteY15" fmla="*/ 11156 h 502308"/>
                <a:gd name="connsiteX16" fmla="*/ 145116 w 558126"/>
                <a:gd name="connsiteY16" fmla="*/ 22324 h 502308"/>
                <a:gd name="connsiteX17" fmla="*/ 133948 w 558126"/>
                <a:gd name="connsiteY17" fmla="*/ 22324 h 502308"/>
                <a:gd name="connsiteX18" fmla="*/ 133948 w 558126"/>
                <a:gd name="connsiteY18" fmla="*/ 33481 h 502308"/>
                <a:gd name="connsiteX19" fmla="*/ 133948 w 558126"/>
                <a:gd name="connsiteY19" fmla="*/ 33481 h 502308"/>
                <a:gd name="connsiteX20" fmla="*/ 78142 w 558126"/>
                <a:gd name="connsiteY20" fmla="*/ 44649 h 502308"/>
                <a:gd name="connsiteX21" fmla="*/ 78142 w 558126"/>
                <a:gd name="connsiteY21" fmla="*/ 55805 h 502308"/>
                <a:gd name="connsiteX22" fmla="*/ 89299 w 558126"/>
                <a:gd name="connsiteY22" fmla="*/ 66973 h 502308"/>
                <a:gd name="connsiteX23" fmla="*/ 78142 w 558126"/>
                <a:gd name="connsiteY23" fmla="*/ 100454 h 502308"/>
                <a:gd name="connsiteX24" fmla="*/ 33493 w 558126"/>
                <a:gd name="connsiteY24" fmla="*/ 100454 h 502308"/>
                <a:gd name="connsiteX25" fmla="*/ 22325 w 558126"/>
                <a:gd name="connsiteY25" fmla="*/ 89298 h 502308"/>
                <a:gd name="connsiteX26" fmla="*/ 11168 w 558126"/>
                <a:gd name="connsiteY26" fmla="*/ 89298 h 502308"/>
                <a:gd name="connsiteX27" fmla="*/ 0 w 558126"/>
                <a:gd name="connsiteY27" fmla="*/ 100454 h 502308"/>
                <a:gd name="connsiteX28" fmla="*/ 0 w 558126"/>
                <a:gd name="connsiteY28" fmla="*/ 122779 h 502308"/>
                <a:gd name="connsiteX29" fmla="*/ 44649 w 558126"/>
                <a:gd name="connsiteY29" fmla="*/ 133947 h 502308"/>
                <a:gd name="connsiteX30" fmla="*/ 55817 w 558126"/>
                <a:gd name="connsiteY30" fmla="*/ 156272 h 502308"/>
                <a:gd name="connsiteX31" fmla="*/ 78142 w 558126"/>
                <a:gd name="connsiteY31" fmla="*/ 178596 h 502308"/>
                <a:gd name="connsiteX32" fmla="*/ 100466 w 558126"/>
                <a:gd name="connsiteY32" fmla="*/ 178596 h 502308"/>
                <a:gd name="connsiteX33" fmla="*/ 133948 w 558126"/>
                <a:gd name="connsiteY33" fmla="*/ 178596 h 502308"/>
                <a:gd name="connsiteX34" fmla="*/ 145116 w 558126"/>
                <a:gd name="connsiteY34" fmla="*/ 200921 h 502308"/>
                <a:gd name="connsiteX35" fmla="*/ 145116 w 558126"/>
                <a:gd name="connsiteY35" fmla="*/ 234402 h 502308"/>
                <a:gd name="connsiteX36" fmla="*/ 167440 w 558126"/>
                <a:gd name="connsiteY36" fmla="*/ 267894 h 502308"/>
                <a:gd name="connsiteX37" fmla="*/ 189765 w 558126"/>
                <a:gd name="connsiteY37" fmla="*/ 301376 h 502308"/>
                <a:gd name="connsiteX38" fmla="*/ 212089 w 558126"/>
                <a:gd name="connsiteY38" fmla="*/ 323700 h 502308"/>
                <a:gd name="connsiteX39" fmla="*/ 234414 w 558126"/>
                <a:gd name="connsiteY39" fmla="*/ 312544 h 502308"/>
                <a:gd name="connsiteX40" fmla="*/ 256738 w 558126"/>
                <a:gd name="connsiteY40" fmla="*/ 312544 h 502308"/>
                <a:gd name="connsiteX41" fmla="*/ 279063 w 558126"/>
                <a:gd name="connsiteY41" fmla="*/ 334868 h 502308"/>
                <a:gd name="connsiteX42" fmla="*/ 290231 w 558126"/>
                <a:gd name="connsiteY42" fmla="*/ 357193 h 502308"/>
                <a:gd name="connsiteX43" fmla="*/ 290231 w 558126"/>
                <a:gd name="connsiteY43" fmla="*/ 368360 h 502308"/>
                <a:gd name="connsiteX44" fmla="*/ 290231 w 558126"/>
                <a:gd name="connsiteY44" fmla="*/ 379517 h 502308"/>
                <a:gd name="connsiteX45" fmla="*/ 301387 w 558126"/>
                <a:gd name="connsiteY45" fmla="*/ 379517 h 502308"/>
                <a:gd name="connsiteX46" fmla="*/ 323712 w 558126"/>
                <a:gd name="connsiteY46" fmla="*/ 401842 h 502308"/>
                <a:gd name="connsiteX47" fmla="*/ 346037 w 558126"/>
                <a:gd name="connsiteY47" fmla="*/ 435334 h 502308"/>
                <a:gd name="connsiteX48" fmla="*/ 357205 w 558126"/>
                <a:gd name="connsiteY48" fmla="*/ 435334 h 502308"/>
                <a:gd name="connsiteX49" fmla="*/ 357205 w 558126"/>
                <a:gd name="connsiteY49" fmla="*/ 446491 h 502308"/>
                <a:gd name="connsiteX50" fmla="*/ 357205 w 558126"/>
                <a:gd name="connsiteY50" fmla="*/ 446491 h 502308"/>
                <a:gd name="connsiteX51" fmla="*/ 346037 w 558126"/>
                <a:gd name="connsiteY51" fmla="*/ 457659 h 502308"/>
                <a:gd name="connsiteX52" fmla="*/ 346037 w 558126"/>
                <a:gd name="connsiteY52" fmla="*/ 479983 h 502308"/>
                <a:gd name="connsiteX53" fmla="*/ 368361 w 558126"/>
                <a:gd name="connsiteY53" fmla="*/ 502308 h 502308"/>
                <a:gd name="connsiteX54" fmla="*/ 390686 w 558126"/>
                <a:gd name="connsiteY54" fmla="*/ 457659 h 502308"/>
                <a:gd name="connsiteX55" fmla="*/ 401854 w 558126"/>
                <a:gd name="connsiteY55" fmla="*/ 435334 h 502308"/>
                <a:gd name="connsiteX56" fmla="*/ 401854 w 558126"/>
                <a:gd name="connsiteY56" fmla="*/ 424166 h 502308"/>
                <a:gd name="connsiteX57" fmla="*/ 401854 w 558126"/>
                <a:gd name="connsiteY57" fmla="*/ 424166 h 502308"/>
                <a:gd name="connsiteX58" fmla="*/ 413010 w 558126"/>
                <a:gd name="connsiteY58" fmla="*/ 424166 h 502308"/>
                <a:gd name="connsiteX59" fmla="*/ 401854 w 558126"/>
                <a:gd name="connsiteY59" fmla="*/ 424166 h 502308"/>
                <a:gd name="connsiteX60" fmla="*/ 424178 w 558126"/>
                <a:gd name="connsiteY60" fmla="*/ 424166 h 502308"/>
                <a:gd name="connsiteX61" fmla="*/ 435335 w 558126"/>
                <a:gd name="connsiteY61" fmla="*/ 413010 h 502308"/>
                <a:gd name="connsiteX62" fmla="*/ 446503 w 558126"/>
                <a:gd name="connsiteY62" fmla="*/ 390685 h 502308"/>
                <a:gd name="connsiteX63" fmla="*/ 446503 w 558126"/>
                <a:gd name="connsiteY63" fmla="*/ 368360 h 502308"/>
                <a:gd name="connsiteX64" fmla="*/ 446503 w 558126"/>
                <a:gd name="connsiteY64" fmla="*/ 357193 h 502308"/>
                <a:gd name="connsiteX65" fmla="*/ 446503 w 558126"/>
                <a:gd name="connsiteY65" fmla="*/ 357193 h 502308"/>
                <a:gd name="connsiteX66" fmla="*/ 435335 w 558126"/>
                <a:gd name="connsiteY66" fmla="*/ 357193 h 502308"/>
                <a:gd name="connsiteX67" fmla="*/ 446503 w 558126"/>
                <a:gd name="connsiteY67" fmla="*/ 357193 h 502308"/>
                <a:gd name="connsiteX68" fmla="*/ 435335 w 558126"/>
                <a:gd name="connsiteY68" fmla="*/ 346025 h 502308"/>
                <a:gd name="connsiteX69" fmla="*/ 435335 w 558126"/>
                <a:gd name="connsiteY69" fmla="*/ 357193 h 502308"/>
                <a:gd name="connsiteX70" fmla="*/ 435335 w 558126"/>
                <a:gd name="connsiteY70" fmla="*/ 346025 h 502308"/>
                <a:gd name="connsiteX71" fmla="*/ 446503 w 558126"/>
                <a:gd name="connsiteY71" fmla="*/ 346025 h 502308"/>
                <a:gd name="connsiteX72" fmla="*/ 446503 w 558126"/>
                <a:gd name="connsiteY72" fmla="*/ 334868 h 502308"/>
                <a:gd name="connsiteX73" fmla="*/ 457659 w 558126"/>
                <a:gd name="connsiteY73" fmla="*/ 346025 h 502308"/>
                <a:gd name="connsiteX74" fmla="*/ 502308 w 558126"/>
                <a:gd name="connsiteY74" fmla="*/ 334868 h 502308"/>
                <a:gd name="connsiteX75" fmla="*/ 546958 w 558126"/>
                <a:gd name="connsiteY75" fmla="*/ 312544 h 502308"/>
                <a:gd name="connsiteX76" fmla="*/ 535801 w 558126"/>
                <a:gd name="connsiteY76" fmla="*/ 290219 h 502308"/>
                <a:gd name="connsiteX77" fmla="*/ 513476 w 558126"/>
                <a:gd name="connsiteY77" fmla="*/ 267894 h 502308"/>
                <a:gd name="connsiteX78" fmla="*/ 502308 w 558126"/>
                <a:gd name="connsiteY78" fmla="*/ 267894 h 502308"/>
                <a:gd name="connsiteX79" fmla="*/ 491152 w 558126"/>
                <a:gd name="connsiteY79" fmla="*/ 245570 h 502308"/>
                <a:gd name="connsiteX80" fmla="*/ 524633 w 558126"/>
                <a:gd name="connsiteY80" fmla="*/ 245570 h 502308"/>
                <a:gd name="connsiteX81" fmla="*/ 558126 w 558126"/>
                <a:gd name="connsiteY81" fmla="*/ 223245 h 502308"/>
                <a:gd name="connsiteX82" fmla="*/ 535801 w 558126"/>
                <a:gd name="connsiteY82" fmla="*/ 212077 h 502308"/>
                <a:gd name="connsiteX83" fmla="*/ 524633 w 558126"/>
                <a:gd name="connsiteY83" fmla="*/ 223245 h 502308"/>
                <a:gd name="connsiteX84" fmla="*/ 524633 w 558126"/>
                <a:gd name="connsiteY84" fmla="*/ 200921 h 502308"/>
                <a:gd name="connsiteX85" fmla="*/ 524633 w 558126"/>
                <a:gd name="connsiteY85" fmla="*/ 178596 h 502308"/>
                <a:gd name="connsiteX86" fmla="*/ 535801 w 558126"/>
                <a:gd name="connsiteY86" fmla="*/ 178596 h 502308"/>
                <a:gd name="connsiteX87" fmla="*/ 513476 w 558126"/>
                <a:gd name="connsiteY87" fmla="*/ 167428 h 502308"/>
                <a:gd name="connsiteX88" fmla="*/ 491152 w 558126"/>
                <a:gd name="connsiteY88" fmla="*/ 178596 h 502308"/>
                <a:gd name="connsiteX89" fmla="*/ 502308 w 558126"/>
                <a:gd name="connsiteY89" fmla="*/ 189753 h 502308"/>
                <a:gd name="connsiteX90" fmla="*/ 502308 w 558126"/>
                <a:gd name="connsiteY90" fmla="*/ 200921 h 502308"/>
                <a:gd name="connsiteX91" fmla="*/ 479984 w 558126"/>
                <a:gd name="connsiteY91" fmla="*/ 212077 h 502308"/>
                <a:gd name="connsiteX92" fmla="*/ 468827 w 558126"/>
                <a:gd name="connsiteY92" fmla="*/ 200921 h 502308"/>
                <a:gd name="connsiteX93" fmla="*/ 468827 w 558126"/>
                <a:gd name="connsiteY93" fmla="*/ 200921 h 502308"/>
                <a:gd name="connsiteX94" fmla="*/ 457659 w 558126"/>
                <a:gd name="connsiteY94" fmla="*/ 200921 h 502308"/>
                <a:gd name="connsiteX95" fmla="*/ 457659 w 558126"/>
                <a:gd name="connsiteY95" fmla="*/ 189753 h 502308"/>
                <a:gd name="connsiteX96" fmla="*/ 446503 w 558126"/>
                <a:gd name="connsiteY96" fmla="*/ 189753 h 502308"/>
                <a:gd name="connsiteX97" fmla="*/ 424178 w 558126"/>
                <a:gd name="connsiteY97" fmla="*/ 189753 h 502308"/>
                <a:gd name="connsiteX98" fmla="*/ 401854 w 558126"/>
                <a:gd name="connsiteY98" fmla="*/ 167428 h 502308"/>
                <a:gd name="connsiteX99" fmla="*/ 390686 w 558126"/>
                <a:gd name="connsiteY99" fmla="*/ 156272 h 502308"/>
                <a:gd name="connsiteX100" fmla="*/ 379529 w 558126"/>
                <a:gd name="connsiteY100" fmla="*/ 156272 h 502308"/>
                <a:gd name="connsiteX101" fmla="*/ 401854 w 558126"/>
                <a:gd name="connsiteY101" fmla="*/ 145104 h 502308"/>
                <a:gd name="connsiteX102" fmla="*/ 413010 w 558126"/>
                <a:gd name="connsiteY102" fmla="*/ 133947 h 502308"/>
                <a:gd name="connsiteX103" fmla="*/ 401854 w 558126"/>
                <a:gd name="connsiteY103" fmla="*/ 133947 h 502308"/>
                <a:gd name="connsiteX104" fmla="*/ 379529 w 558126"/>
                <a:gd name="connsiteY104" fmla="*/ 122779 h 502308"/>
                <a:gd name="connsiteX105" fmla="*/ 368361 w 558126"/>
                <a:gd name="connsiteY105" fmla="*/ 89298 h 502308"/>
                <a:gd name="connsiteX106" fmla="*/ 379529 w 558126"/>
                <a:gd name="connsiteY106" fmla="*/ 89298 h 502308"/>
                <a:gd name="connsiteX107" fmla="*/ 379529 w 558126"/>
                <a:gd name="connsiteY107" fmla="*/ 78130 h 502308"/>
                <a:gd name="connsiteX108" fmla="*/ 368361 w 558126"/>
                <a:gd name="connsiteY108" fmla="*/ 78130 h 502308"/>
                <a:gd name="connsiteX109" fmla="*/ 368361 w 558126"/>
                <a:gd name="connsiteY109" fmla="*/ 55805 h 502308"/>
                <a:gd name="connsiteX110" fmla="*/ 379529 w 558126"/>
                <a:gd name="connsiteY110" fmla="*/ 22324 h 502308"/>
                <a:gd name="connsiteX111" fmla="*/ 346037 w 558126"/>
                <a:gd name="connsiteY111" fmla="*/ 11156 h 502308"/>
                <a:gd name="connsiteX0" fmla="*/ 346037 w 558126"/>
                <a:gd name="connsiteY0" fmla="*/ 11156 h 502308"/>
                <a:gd name="connsiteX1" fmla="*/ 346037 w 558126"/>
                <a:gd name="connsiteY1" fmla="*/ 11156 h 502308"/>
                <a:gd name="connsiteX2" fmla="*/ 323712 w 558126"/>
                <a:gd name="connsiteY2" fmla="*/ 22324 h 502308"/>
                <a:gd name="connsiteX3" fmla="*/ 290231 w 558126"/>
                <a:gd name="connsiteY3" fmla="*/ 0 h 502308"/>
                <a:gd name="connsiteX4" fmla="*/ 290231 w 558126"/>
                <a:gd name="connsiteY4" fmla="*/ 0 h 502308"/>
                <a:gd name="connsiteX5" fmla="*/ 279063 w 558126"/>
                <a:gd name="connsiteY5" fmla="*/ 0 h 502308"/>
                <a:gd name="connsiteX6" fmla="*/ 267906 w 558126"/>
                <a:gd name="connsiteY6" fmla="*/ 0 h 502308"/>
                <a:gd name="connsiteX7" fmla="*/ 245582 w 558126"/>
                <a:gd name="connsiteY7" fmla="*/ 0 h 502308"/>
                <a:gd name="connsiteX8" fmla="*/ 245582 w 558126"/>
                <a:gd name="connsiteY8" fmla="*/ 0 h 502308"/>
                <a:gd name="connsiteX9" fmla="*/ 245582 w 558126"/>
                <a:gd name="connsiteY9" fmla="*/ 11156 h 502308"/>
                <a:gd name="connsiteX10" fmla="*/ 234414 w 558126"/>
                <a:gd name="connsiteY10" fmla="*/ 11156 h 502308"/>
                <a:gd name="connsiteX11" fmla="*/ 234414 w 558126"/>
                <a:gd name="connsiteY11" fmla="*/ 11156 h 502308"/>
                <a:gd name="connsiteX12" fmla="*/ 212089 w 558126"/>
                <a:gd name="connsiteY12" fmla="*/ 11156 h 502308"/>
                <a:gd name="connsiteX13" fmla="*/ 189765 w 558126"/>
                <a:gd name="connsiteY13" fmla="*/ 22324 h 502308"/>
                <a:gd name="connsiteX14" fmla="*/ 178608 w 558126"/>
                <a:gd name="connsiteY14" fmla="*/ 11156 h 502308"/>
                <a:gd name="connsiteX15" fmla="*/ 167440 w 558126"/>
                <a:gd name="connsiteY15" fmla="*/ 11156 h 502308"/>
                <a:gd name="connsiteX16" fmla="*/ 145116 w 558126"/>
                <a:gd name="connsiteY16" fmla="*/ 22324 h 502308"/>
                <a:gd name="connsiteX17" fmla="*/ 133948 w 558126"/>
                <a:gd name="connsiteY17" fmla="*/ 22324 h 502308"/>
                <a:gd name="connsiteX18" fmla="*/ 133948 w 558126"/>
                <a:gd name="connsiteY18" fmla="*/ 33481 h 502308"/>
                <a:gd name="connsiteX19" fmla="*/ 133948 w 558126"/>
                <a:gd name="connsiteY19" fmla="*/ 33481 h 502308"/>
                <a:gd name="connsiteX20" fmla="*/ 78142 w 558126"/>
                <a:gd name="connsiteY20" fmla="*/ 44649 h 502308"/>
                <a:gd name="connsiteX21" fmla="*/ 78142 w 558126"/>
                <a:gd name="connsiteY21" fmla="*/ 55805 h 502308"/>
                <a:gd name="connsiteX22" fmla="*/ 89299 w 558126"/>
                <a:gd name="connsiteY22" fmla="*/ 66973 h 502308"/>
                <a:gd name="connsiteX23" fmla="*/ 78142 w 558126"/>
                <a:gd name="connsiteY23" fmla="*/ 100454 h 502308"/>
                <a:gd name="connsiteX24" fmla="*/ 33493 w 558126"/>
                <a:gd name="connsiteY24" fmla="*/ 100454 h 502308"/>
                <a:gd name="connsiteX25" fmla="*/ 22325 w 558126"/>
                <a:gd name="connsiteY25" fmla="*/ 89298 h 502308"/>
                <a:gd name="connsiteX26" fmla="*/ 11168 w 558126"/>
                <a:gd name="connsiteY26" fmla="*/ 89298 h 502308"/>
                <a:gd name="connsiteX27" fmla="*/ 0 w 558126"/>
                <a:gd name="connsiteY27" fmla="*/ 100454 h 502308"/>
                <a:gd name="connsiteX28" fmla="*/ 0 w 558126"/>
                <a:gd name="connsiteY28" fmla="*/ 122779 h 502308"/>
                <a:gd name="connsiteX29" fmla="*/ 44649 w 558126"/>
                <a:gd name="connsiteY29" fmla="*/ 133947 h 502308"/>
                <a:gd name="connsiteX30" fmla="*/ 55817 w 558126"/>
                <a:gd name="connsiteY30" fmla="*/ 156272 h 502308"/>
                <a:gd name="connsiteX31" fmla="*/ 78142 w 558126"/>
                <a:gd name="connsiteY31" fmla="*/ 178596 h 502308"/>
                <a:gd name="connsiteX32" fmla="*/ 100466 w 558126"/>
                <a:gd name="connsiteY32" fmla="*/ 178596 h 502308"/>
                <a:gd name="connsiteX33" fmla="*/ 133948 w 558126"/>
                <a:gd name="connsiteY33" fmla="*/ 178596 h 502308"/>
                <a:gd name="connsiteX34" fmla="*/ 145116 w 558126"/>
                <a:gd name="connsiteY34" fmla="*/ 200921 h 502308"/>
                <a:gd name="connsiteX35" fmla="*/ 145116 w 558126"/>
                <a:gd name="connsiteY35" fmla="*/ 234402 h 502308"/>
                <a:gd name="connsiteX36" fmla="*/ 167440 w 558126"/>
                <a:gd name="connsiteY36" fmla="*/ 267894 h 502308"/>
                <a:gd name="connsiteX37" fmla="*/ 189765 w 558126"/>
                <a:gd name="connsiteY37" fmla="*/ 301376 h 502308"/>
                <a:gd name="connsiteX38" fmla="*/ 212089 w 558126"/>
                <a:gd name="connsiteY38" fmla="*/ 323700 h 502308"/>
                <a:gd name="connsiteX39" fmla="*/ 234414 w 558126"/>
                <a:gd name="connsiteY39" fmla="*/ 312544 h 502308"/>
                <a:gd name="connsiteX40" fmla="*/ 256738 w 558126"/>
                <a:gd name="connsiteY40" fmla="*/ 312544 h 502308"/>
                <a:gd name="connsiteX41" fmla="*/ 279063 w 558126"/>
                <a:gd name="connsiteY41" fmla="*/ 334868 h 502308"/>
                <a:gd name="connsiteX42" fmla="*/ 290231 w 558126"/>
                <a:gd name="connsiteY42" fmla="*/ 357193 h 502308"/>
                <a:gd name="connsiteX43" fmla="*/ 290231 w 558126"/>
                <a:gd name="connsiteY43" fmla="*/ 368360 h 502308"/>
                <a:gd name="connsiteX44" fmla="*/ 290231 w 558126"/>
                <a:gd name="connsiteY44" fmla="*/ 379517 h 502308"/>
                <a:gd name="connsiteX45" fmla="*/ 301387 w 558126"/>
                <a:gd name="connsiteY45" fmla="*/ 379517 h 502308"/>
                <a:gd name="connsiteX46" fmla="*/ 323712 w 558126"/>
                <a:gd name="connsiteY46" fmla="*/ 401842 h 502308"/>
                <a:gd name="connsiteX47" fmla="*/ 346037 w 558126"/>
                <a:gd name="connsiteY47" fmla="*/ 435334 h 502308"/>
                <a:gd name="connsiteX48" fmla="*/ 357205 w 558126"/>
                <a:gd name="connsiteY48" fmla="*/ 435334 h 502308"/>
                <a:gd name="connsiteX49" fmla="*/ 357205 w 558126"/>
                <a:gd name="connsiteY49" fmla="*/ 446491 h 502308"/>
                <a:gd name="connsiteX50" fmla="*/ 357205 w 558126"/>
                <a:gd name="connsiteY50" fmla="*/ 446491 h 502308"/>
                <a:gd name="connsiteX51" fmla="*/ 346037 w 558126"/>
                <a:gd name="connsiteY51" fmla="*/ 457659 h 502308"/>
                <a:gd name="connsiteX52" fmla="*/ 346037 w 558126"/>
                <a:gd name="connsiteY52" fmla="*/ 479983 h 502308"/>
                <a:gd name="connsiteX53" fmla="*/ 368361 w 558126"/>
                <a:gd name="connsiteY53" fmla="*/ 502308 h 502308"/>
                <a:gd name="connsiteX54" fmla="*/ 390686 w 558126"/>
                <a:gd name="connsiteY54" fmla="*/ 457659 h 502308"/>
                <a:gd name="connsiteX55" fmla="*/ 401854 w 558126"/>
                <a:gd name="connsiteY55" fmla="*/ 435334 h 502308"/>
                <a:gd name="connsiteX56" fmla="*/ 401854 w 558126"/>
                <a:gd name="connsiteY56" fmla="*/ 424166 h 502308"/>
                <a:gd name="connsiteX57" fmla="*/ 401854 w 558126"/>
                <a:gd name="connsiteY57" fmla="*/ 424166 h 502308"/>
                <a:gd name="connsiteX58" fmla="*/ 413010 w 558126"/>
                <a:gd name="connsiteY58" fmla="*/ 424166 h 502308"/>
                <a:gd name="connsiteX59" fmla="*/ 401854 w 558126"/>
                <a:gd name="connsiteY59" fmla="*/ 424166 h 502308"/>
                <a:gd name="connsiteX60" fmla="*/ 424178 w 558126"/>
                <a:gd name="connsiteY60" fmla="*/ 424166 h 502308"/>
                <a:gd name="connsiteX61" fmla="*/ 435335 w 558126"/>
                <a:gd name="connsiteY61" fmla="*/ 413010 h 502308"/>
                <a:gd name="connsiteX62" fmla="*/ 446503 w 558126"/>
                <a:gd name="connsiteY62" fmla="*/ 390685 h 502308"/>
                <a:gd name="connsiteX63" fmla="*/ 446503 w 558126"/>
                <a:gd name="connsiteY63" fmla="*/ 368360 h 502308"/>
                <a:gd name="connsiteX64" fmla="*/ 446503 w 558126"/>
                <a:gd name="connsiteY64" fmla="*/ 357193 h 502308"/>
                <a:gd name="connsiteX65" fmla="*/ 446503 w 558126"/>
                <a:gd name="connsiteY65" fmla="*/ 357193 h 502308"/>
                <a:gd name="connsiteX66" fmla="*/ 435335 w 558126"/>
                <a:gd name="connsiteY66" fmla="*/ 357193 h 502308"/>
                <a:gd name="connsiteX67" fmla="*/ 446503 w 558126"/>
                <a:gd name="connsiteY67" fmla="*/ 357193 h 502308"/>
                <a:gd name="connsiteX68" fmla="*/ 435335 w 558126"/>
                <a:gd name="connsiteY68" fmla="*/ 346025 h 502308"/>
                <a:gd name="connsiteX69" fmla="*/ 435335 w 558126"/>
                <a:gd name="connsiteY69" fmla="*/ 346025 h 502308"/>
                <a:gd name="connsiteX70" fmla="*/ 446503 w 558126"/>
                <a:gd name="connsiteY70" fmla="*/ 346025 h 502308"/>
                <a:gd name="connsiteX71" fmla="*/ 446503 w 558126"/>
                <a:gd name="connsiteY71" fmla="*/ 334868 h 502308"/>
                <a:gd name="connsiteX72" fmla="*/ 457659 w 558126"/>
                <a:gd name="connsiteY72" fmla="*/ 346025 h 502308"/>
                <a:gd name="connsiteX73" fmla="*/ 502308 w 558126"/>
                <a:gd name="connsiteY73" fmla="*/ 334868 h 502308"/>
                <a:gd name="connsiteX74" fmla="*/ 546958 w 558126"/>
                <a:gd name="connsiteY74" fmla="*/ 312544 h 502308"/>
                <a:gd name="connsiteX75" fmla="*/ 535801 w 558126"/>
                <a:gd name="connsiteY75" fmla="*/ 290219 h 502308"/>
                <a:gd name="connsiteX76" fmla="*/ 513476 w 558126"/>
                <a:gd name="connsiteY76" fmla="*/ 267894 h 502308"/>
                <a:gd name="connsiteX77" fmla="*/ 502308 w 558126"/>
                <a:gd name="connsiteY77" fmla="*/ 267894 h 502308"/>
                <a:gd name="connsiteX78" fmla="*/ 491152 w 558126"/>
                <a:gd name="connsiteY78" fmla="*/ 245570 h 502308"/>
                <a:gd name="connsiteX79" fmla="*/ 524633 w 558126"/>
                <a:gd name="connsiteY79" fmla="*/ 245570 h 502308"/>
                <a:gd name="connsiteX80" fmla="*/ 558126 w 558126"/>
                <a:gd name="connsiteY80" fmla="*/ 223245 h 502308"/>
                <a:gd name="connsiteX81" fmla="*/ 535801 w 558126"/>
                <a:gd name="connsiteY81" fmla="*/ 212077 h 502308"/>
                <a:gd name="connsiteX82" fmla="*/ 524633 w 558126"/>
                <a:gd name="connsiteY82" fmla="*/ 223245 h 502308"/>
                <a:gd name="connsiteX83" fmla="*/ 524633 w 558126"/>
                <a:gd name="connsiteY83" fmla="*/ 200921 h 502308"/>
                <a:gd name="connsiteX84" fmla="*/ 524633 w 558126"/>
                <a:gd name="connsiteY84" fmla="*/ 178596 h 502308"/>
                <a:gd name="connsiteX85" fmla="*/ 535801 w 558126"/>
                <a:gd name="connsiteY85" fmla="*/ 178596 h 502308"/>
                <a:gd name="connsiteX86" fmla="*/ 513476 w 558126"/>
                <a:gd name="connsiteY86" fmla="*/ 167428 h 502308"/>
                <a:gd name="connsiteX87" fmla="*/ 491152 w 558126"/>
                <a:gd name="connsiteY87" fmla="*/ 178596 h 502308"/>
                <a:gd name="connsiteX88" fmla="*/ 502308 w 558126"/>
                <a:gd name="connsiteY88" fmla="*/ 189753 h 502308"/>
                <a:gd name="connsiteX89" fmla="*/ 502308 w 558126"/>
                <a:gd name="connsiteY89" fmla="*/ 200921 h 502308"/>
                <a:gd name="connsiteX90" fmla="*/ 479984 w 558126"/>
                <a:gd name="connsiteY90" fmla="*/ 212077 h 502308"/>
                <a:gd name="connsiteX91" fmla="*/ 468827 w 558126"/>
                <a:gd name="connsiteY91" fmla="*/ 200921 h 502308"/>
                <a:gd name="connsiteX92" fmla="*/ 468827 w 558126"/>
                <a:gd name="connsiteY92" fmla="*/ 200921 h 502308"/>
                <a:gd name="connsiteX93" fmla="*/ 457659 w 558126"/>
                <a:gd name="connsiteY93" fmla="*/ 200921 h 502308"/>
                <a:gd name="connsiteX94" fmla="*/ 457659 w 558126"/>
                <a:gd name="connsiteY94" fmla="*/ 189753 h 502308"/>
                <a:gd name="connsiteX95" fmla="*/ 446503 w 558126"/>
                <a:gd name="connsiteY95" fmla="*/ 189753 h 502308"/>
                <a:gd name="connsiteX96" fmla="*/ 424178 w 558126"/>
                <a:gd name="connsiteY96" fmla="*/ 189753 h 502308"/>
                <a:gd name="connsiteX97" fmla="*/ 401854 w 558126"/>
                <a:gd name="connsiteY97" fmla="*/ 167428 h 502308"/>
                <a:gd name="connsiteX98" fmla="*/ 390686 w 558126"/>
                <a:gd name="connsiteY98" fmla="*/ 156272 h 502308"/>
                <a:gd name="connsiteX99" fmla="*/ 379529 w 558126"/>
                <a:gd name="connsiteY99" fmla="*/ 156272 h 502308"/>
                <a:gd name="connsiteX100" fmla="*/ 401854 w 558126"/>
                <a:gd name="connsiteY100" fmla="*/ 145104 h 502308"/>
                <a:gd name="connsiteX101" fmla="*/ 413010 w 558126"/>
                <a:gd name="connsiteY101" fmla="*/ 133947 h 502308"/>
                <a:gd name="connsiteX102" fmla="*/ 401854 w 558126"/>
                <a:gd name="connsiteY102" fmla="*/ 133947 h 502308"/>
                <a:gd name="connsiteX103" fmla="*/ 379529 w 558126"/>
                <a:gd name="connsiteY103" fmla="*/ 122779 h 502308"/>
                <a:gd name="connsiteX104" fmla="*/ 368361 w 558126"/>
                <a:gd name="connsiteY104" fmla="*/ 89298 h 502308"/>
                <a:gd name="connsiteX105" fmla="*/ 379529 w 558126"/>
                <a:gd name="connsiteY105" fmla="*/ 89298 h 502308"/>
                <a:gd name="connsiteX106" fmla="*/ 379529 w 558126"/>
                <a:gd name="connsiteY106" fmla="*/ 78130 h 502308"/>
                <a:gd name="connsiteX107" fmla="*/ 368361 w 558126"/>
                <a:gd name="connsiteY107" fmla="*/ 78130 h 502308"/>
                <a:gd name="connsiteX108" fmla="*/ 368361 w 558126"/>
                <a:gd name="connsiteY108" fmla="*/ 55805 h 502308"/>
                <a:gd name="connsiteX109" fmla="*/ 379529 w 558126"/>
                <a:gd name="connsiteY109" fmla="*/ 22324 h 502308"/>
                <a:gd name="connsiteX110" fmla="*/ 346037 w 558126"/>
                <a:gd name="connsiteY110" fmla="*/ 11156 h 502308"/>
                <a:gd name="connsiteX0" fmla="*/ 346037 w 558126"/>
                <a:gd name="connsiteY0" fmla="*/ 11156 h 502308"/>
                <a:gd name="connsiteX1" fmla="*/ 346037 w 558126"/>
                <a:gd name="connsiteY1" fmla="*/ 11156 h 502308"/>
                <a:gd name="connsiteX2" fmla="*/ 323712 w 558126"/>
                <a:gd name="connsiteY2" fmla="*/ 22324 h 502308"/>
                <a:gd name="connsiteX3" fmla="*/ 290231 w 558126"/>
                <a:gd name="connsiteY3" fmla="*/ 0 h 502308"/>
                <a:gd name="connsiteX4" fmla="*/ 290231 w 558126"/>
                <a:gd name="connsiteY4" fmla="*/ 0 h 502308"/>
                <a:gd name="connsiteX5" fmla="*/ 279063 w 558126"/>
                <a:gd name="connsiteY5" fmla="*/ 0 h 502308"/>
                <a:gd name="connsiteX6" fmla="*/ 267906 w 558126"/>
                <a:gd name="connsiteY6" fmla="*/ 0 h 502308"/>
                <a:gd name="connsiteX7" fmla="*/ 245582 w 558126"/>
                <a:gd name="connsiteY7" fmla="*/ 0 h 502308"/>
                <a:gd name="connsiteX8" fmla="*/ 245582 w 558126"/>
                <a:gd name="connsiteY8" fmla="*/ 0 h 502308"/>
                <a:gd name="connsiteX9" fmla="*/ 245582 w 558126"/>
                <a:gd name="connsiteY9" fmla="*/ 11156 h 502308"/>
                <a:gd name="connsiteX10" fmla="*/ 234414 w 558126"/>
                <a:gd name="connsiteY10" fmla="*/ 11156 h 502308"/>
                <a:gd name="connsiteX11" fmla="*/ 234414 w 558126"/>
                <a:gd name="connsiteY11" fmla="*/ 11156 h 502308"/>
                <a:gd name="connsiteX12" fmla="*/ 212089 w 558126"/>
                <a:gd name="connsiteY12" fmla="*/ 11156 h 502308"/>
                <a:gd name="connsiteX13" fmla="*/ 189765 w 558126"/>
                <a:gd name="connsiteY13" fmla="*/ 22324 h 502308"/>
                <a:gd name="connsiteX14" fmla="*/ 178608 w 558126"/>
                <a:gd name="connsiteY14" fmla="*/ 11156 h 502308"/>
                <a:gd name="connsiteX15" fmla="*/ 167440 w 558126"/>
                <a:gd name="connsiteY15" fmla="*/ 11156 h 502308"/>
                <a:gd name="connsiteX16" fmla="*/ 145116 w 558126"/>
                <a:gd name="connsiteY16" fmla="*/ 22324 h 502308"/>
                <a:gd name="connsiteX17" fmla="*/ 133948 w 558126"/>
                <a:gd name="connsiteY17" fmla="*/ 22324 h 502308"/>
                <a:gd name="connsiteX18" fmla="*/ 133948 w 558126"/>
                <a:gd name="connsiteY18" fmla="*/ 33481 h 502308"/>
                <a:gd name="connsiteX19" fmla="*/ 133948 w 558126"/>
                <a:gd name="connsiteY19" fmla="*/ 33481 h 502308"/>
                <a:gd name="connsiteX20" fmla="*/ 78142 w 558126"/>
                <a:gd name="connsiteY20" fmla="*/ 44649 h 502308"/>
                <a:gd name="connsiteX21" fmla="*/ 78142 w 558126"/>
                <a:gd name="connsiteY21" fmla="*/ 55805 h 502308"/>
                <a:gd name="connsiteX22" fmla="*/ 89299 w 558126"/>
                <a:gd name="connsiteY22" fmla="*/ 66973 h 502308"/>
                <a:gd name="connsiteX23" fmla="*/ 78142 w 558126"/>
                <a:gd name="connsiteY23" fmla="*/ 100454 h 502308"/>
                <a:gd name="connsiteX24" fmla="*/ 33493 w 558126"/>
                <a:gd name="connsiteY24" fmla="*/ 100454 h 502308"/>
                <a:gd name="connsiteX25" fmla="*/ 22325 w 558126"/>
                <a:gd name="connsiteY25" fmla="*/ 89298 h 502308"/>
                <a:gd name="connsiteX26" fmla="*/ 11168 w 558126"/>
                <a:gd name="connsiteY26" fmla="*/ 89298 h 502308"/>
                <a:gd name="connsiteX27" fmla="*/ 0 w 558126"/>
                <a:gd name="connsiteY27" fmla="*/ 100454 h 502308"/>
                <a:gd name="connsiteX28" fmla="*/ 0 w 558126"/>
                <a:gd name="connsiteY28" fmla="*/ 122779 h 502308"/>
                <a:gd name="connsiteX29" fmla="*/ 44649 w 558126"/>
                <a:gd name="connsiteY29" fmla="*/ 133947 h 502308"/>
                <a:gd name="connsiteX30" fmla="*/ 55817 w 558126"/>
                <a:gd name="connsiteY30" fmla="*/ 156272 h 502308"/>
                <a:gd name="connsiteX31" fmla="*/ 78142 w 558126"/>
                <a:gd name="connsiteY31" fmla="*/ 178596 h 502308"/>
                <a:gd name="connsiteX32" fmla="*/ 100466 w 558126"/>
                <a:gd name="connsiteY32" fmla="*/ 178596 h 502308"/>
                <a:gd name="connsiteX33" fmla="*/ 133948 w 558126"/>
                <a:gd name="connsiteY33" fmla="*/ 178596 h 502308"/>
                <a:gd name="connsiteX34" fmla="*/ 145116 w 558126"/>
                <a:gd name="connsiteY34" fmla="*/ 200921 h 502308"/>
                <a:gd name="connsiteX35" fmla="*/ 145116 w 558126"/>
                <a:gd name="connsiteY35" fmla="*/ 234402 h 502308"/>
                <a:gd name="connsiteX36" fmla="*/ 167440 w 558126"/>
                <a:gd name="connsiteY36" fmla="*/ 267894 h 502308"/>
                <a:gd name="connsiteX37" fmla="*/ 189765 w 558126"/>
                <a:gd name="connsiteY37" fmla="*/ 301376 h 502308"/>
                <a:gd name="connsiteX38" fmla="*/ 212089 w 558126"/>
                <a:gd name="connsiteY38" fmla="*/ 323700 h 502308"/>
                <a:gd name="connsiteX39" fmla="*/ 234414 w 558126"/>
                <a:gd name="connsiteY39" fmla="*/ 312544 h 502308"/>
                <a:gd name="connsiteX40" fmla="*/ 256738 w 558126"/>
                <a:gd name="connsiteY40" fmla="*/ 312544 h 502308"/>
                <a:gd name="connsiteX41" fmla="*/ 279063 w 558126"/>
                <a:gd name="connsiteY41" fmla="*/ 334868 h 502308"/>
                <a:gd name="connsiteX42" fmla="*/ 290231 w 558126"/>
                <a:gd name="connsiteY42" fmla="*/ 357193 h 502308"/>
                <a:gd name="connsiteX43" fmla="*/ 290231 w 558126"/>
                <a:gd name="connsiteY43" fmla="*/ 368360 h 502308"/>
                <a:gd name="connsiteX44" fmla="*/ 290231 w 558126"/>
                <a:gd name="connsiteY44" fmla="*/ 379517 h 502308"/>
                <a:gd name="connsiteX45" fmla="*/ 301387 w 558126"/>
                <a:gd name="connsiteY45" fmla="*/ 379517 h 502308"/>
                <a:gd name="connsiteX46" fmla="*/ 323712 w 558126"/>
                <a:gd name="connsiteY46" fmla="*/ 401842 h 502308"/>
                <a:gd name="connsiteX47" fmla="*/ 346037 w 558126"/>
                <a:gd name="connsiteY47" fmla="*/ 435334 h 502308"/>
                <a:gd name="connsiteX48" fmla="*/ 357205 w 558126"/>
                <a:gd name="connsiteY48" fmla="*/ 435334 h 502308"/>
                <a:gd name="connsiteX49" fmla="*/ 357205 w 558126"/>
                <a:gd name="connsiteY49" fmla="*/ 446491 h 502308"/>
                <a:gd name="connsiteX50" fmla="*/ 357205 w 558126"/>
                <a:gd name="connsiteY50" fmla="*/ 446491 h 502308"/>
                <a:gd name="connsiteX51" fmla="*/ 346037 w 558126"/>
                <a:gd name="connsiteY51" fmla="*/ 457659 h 502308"/>
                <a:gd name="connsiteX52" fmla="*/ 346037 w 558126"/>
                <a:gd name="connsiteY52" fmla="*/ 479983 h 502308"/>
                <a:gd name="connsiteX53" fmla="*/ 368361 w 558126"/>
                <a:gd name="connsiteY53" fmla="*/ 502308 h 502308"/>
                <a:gd name="connsiteX54" fmla="*/ 390686 w 558126"/>
                <a:gd name="connsiteY54" fmla="*/ 457659 h 502308"/>
                <a:gd name="connsiteX55" fmla="*/ 401854 w 558126"/>
                <a:gd name="connsiteY55" fmla="*/ 435334 h 502308"/>
                <a:gd name="connsiteX56" fmla="*/ 401854 w 558126"/>
                <a:gd name="connsiteY56" fmla="*/ 424166 h 502308"/>
                <a:gd name="connsiteX57" fmla="*/ 401854 w 558126"/>
                <a:gd name="connsiteY57" fmla="*/ 424166 h 502308"/>
                <a:gd name="connsiteX58" fmla="*/ 413010 w 558126"/>
                <a:gd name="connsiteY58" fmla="*/ 424166 h 502308"/>
                <a:gd name="connsiteX59" fmla="*/ 401854 w 558126"/>
                <a:gd name="connsiteY59" fmla="*/ 424166 h 502308"/>
                <a:gd name="connsiteX60" fmla="*/ 424178 w 558126"/>
                <a:gd name="connsiteY60" fmla="*/ 424166 h 502308"/>
                <a:gd name="connsiteX61" fmla="*/ 435335 w 558126"/>
                <a:gd name="connsiteY61" fmla="*/ 413010 h 502308"/>
                <a:gd name="connsiteX62" fmla="*/ 446503 w 558126"/>
                <a:gd name="connsiteY62" fmla="*/ 390685 h 502308"/>
                <a:gd name="connsiteX63" fmla="*/ 446503 w 558126"/>
                <a:gd name="connsiteY63" fmla="*/ 368360 h 502308"/>
                <a:gd name="connsiteX64" fmla="*/ 446503 w 558126"/>
                <a:gd name="connsiteY64" fmla="*/ 357193 h 502308"/>
                <a:gd name="connsiteX65" fmla="*/ 446503 w 558126"/>
                <a:gd name="connsiteY65" fmla="*/ 357193 h 502308"/>
                <a:gd name="connsiteX66" fmla="*/ 435335 w 558126"/>
                <a:gd name="connsiteY66" fmla="*/ 357193 h 502308"/>
                <a:gd name="connsiteX67" fmla="*/ 446503 w 558126"/>
                <a:gd name="connsiteY67" fmla="*/ 357193 h 502308"/>
                <a:gd name="connsiteX68" fmla="*/ 435335 w 558126"/>
                <a:gd name="connsiteY68" fmla="*/ 346025 h 502308"/>
                <a:gd name="connsiteX69" fmla="*/ 446503 w 558126"/>
                <a:gd name="connsiteY69" fmla="*/ 346025 h 502308"/>
                <a:gd name="connsiteX70" fmla="*/ 446503 w 558126"/>
                <a:gd name="connsiteY70" fmla="*/ 334868 h 502308"/>
                <a:gd name="connsiteX71" fmla="*/ 457659 w 558126"/>
                <a:gd name="connsiteY71" fmla="*/ 346025 h 502308"/>
                <a:gd name="connsiteX72" fmla="*/ 502308 w 558126"/>
                <a:gd name="connsiteY72" fmla="*/ 334868 h 502308"/>
                <a:gd name="connsiteX73" fmla="*/ 546958 w 558126"/>
                <a:gd name="connsiteY73" fmla="*/ 312544 h 502308"/>
                <a:gd name="connsiteX74" fmla="*/ 535801 w 558126"/>
                <a:gd name="connsiteY74" fmla="*/ 290219 h 502308"/>
                <a:gd name="connsiteX75" fmla="*/ 513476 w 558126"/>
                <a:gd name="connsiteY75" fmla="*/ 267894 h 502308"/>
                <a:gd name="connsiteX76" fmla="*/ 502308 w 558126"/>
                <a:gd name="connsiteY76" fmla="*/ 267894 h 502308"/>
                <a:gd name="connsiteX77" fmla="*/ 491152 w 558126"/>
                <a:gd name="connsiteY77" fmla="*/ 245570 h 502308"/>
                <a:gd name="connsiteX78" fmla="*/ 524633 w 558126"/>
                <a:gd name="connsiteY78" fmla="*/ 245570 h 502308"/>
                <a:gd name="connsiteX79" fmla="*/ 558126 w 558126"/>
                <a:gd name="connsiteY79" fmla="*/ 223245 h 502308"/>
                <a:gd name="connsiteX80" fmla="*/ 535801 w 558126"/>
                <a:gd name="connsiteY80" fmla="*/ 212077 h 502308"/>
                <a:gd name="connsiteX81" fmla="*/ 524633 w 558126"/>
                <a:gd name="connsiteY81" fmla="*/ 223245 h 502308"/>
                <a:gd name="connsiteX82" fmla="*/ 524633 w 558126"/>
                <a:gd name="connsiteY82" fmla="*/ 200921 h 502308"/>
                <a:gd name="connsiteX83" fmla="*/ 524633 w 558126"/>
                <a:gd name="connsiteY83" fmla="*/ 178596 h 502308"/>
                <a:gd name="connsiteX84" fmla="*/ 535801 w 558126"/>
                <a:gd name="connsiteY84" fmla="*/ 178596 h 502308"/>
                <a:gd name="connsiteX85" fmla="*/ 513476 w 558126"/>
                <a:gd name="connsiteY85" fmla="*/ 167428 h 502308"/>
                <a:gd name="connsiteX86" fmla="*/ 491152 w 558126"/>
                <a:gd name="connsiteY86" fmla="*/ 178596 h 502308"/>
                <a:gd name="connsiteX87" fmla="*/ 502308 w 558126"/>
                <a:gd name="connsiteY87" fmla="*/ 189753 h 502308"/>
                <a:gd name="connsiteX88" fmla="*/ 502308 w 558126"/>
                <a:gd name="connsiteY88" fmla="*/ 200921 h 502308"/>
                <a:gd name="connsiteX89" fmla="*/ 479984 w 558126"/>
                <a:gd name="connsiteY89" fmla="*/ 212077 h 502308"/>
                <a:gd name="connsiteX90" fmla="*/ 468827 w 558126"/>
                <a:gd name="connsiteY90" fmla="*/ 200921 h 502308"/>
                <a:gd name="connsiteX91" fmla="*/ 468827 w 558126"/>
                <a:gd name="connsiteY91" fmla="*/ 200921 h 502308"/>
                <a:gd name="connsiteX92" fmla="*/ 457659 w 558126"/>
                <a:gd name="connsiteY92" fmla="*/ 200921 h 502308"/>
                <a:gd name="connsiteX93" fmla="*/ 457659 w 558126"/>
                <a:gd name="connsiteY93" fmla="*/ 189753 h 502308"/>
                <a:gd name="connsiteX94" fmla="*/ 446503 w 558126"/>
                <a:gd name="connsiteY94" fmla="*/ 189753 h 502308"/>
                <a:gd name="connsiteX95" fmla="*/ 424178 w 558126"/>
                <a:gd name="connsiteY95" fmla="*/ 189753 h 502308"/>
                <a:gd name="connsiteX96" fmla="*/ 401854 w 558126"/>
                <a:gd name="connsiteY96" fmla="*/ 167428 h 502308"/>
                <a:gd name="connsiteX97" fmla="*/ 390686 w 558126"/>
                <a:gd name="connsiteY97" fmla="*/ 156272 h 502308"/>
                <a:gd name="connsiteX98" fmla="*/ 379529 w 558126"/>
                <a:gd name="connsiteY98" fmla="*/ 156272 h 502308"/>
                <a:gd name="connsiteX99" fmla="*/ 401854 w 558126"/>
                <a:gd name="connsiteY99" fmla="*/ 145104 h 502308"/>
                <a:gd name="connsiteX100" fmla="*/ 413010 w 558126"/>
                <a:gd name="connsiteY100" fmla="*/ 133947 h 502308"/>
                <a:gd name="connsiteX101" fmla="*/ 401854 w 558126"/>
                <a:gd name="connsiteY101" fmla="*/ 133947 h 502308"/>
                <a:gd name="connsiteX102" fmla="*/ 379529 w 558126"/>
                <a:gd name="connsiteY102" fmla="*/ 122779 h 502308"/>
                <a:gd name="connsiteX103" fmla="*/ 368361 w 558126"/>
                <a:gd name="connsiteY103" fmla="*/ 89298 h 502308"/>
                <a:gd name="connsiteX104" fmla="*/ 379529 w 558126"/>
                <a:gd name="connsiteY104" fmla="*/ 89298 h 502308"/>
                <a:gd name="connsiteX105" fmla="*/ 379529 w 558126"/>
                <a:gd name="connsiteY105" fmla="*/ 78130 h 502308"/>
                <a:gd name="connsiteX106" fmla="*/ 368361 w 558126"/>
                <a:gd name="connsiteY106" fmla="*/ 78130 h 502308"/>
                <a:gd name="connsiteX107" fmla="*/ 368361 w 558126"/>
                <a:gd name="connsiteY107" fmla="*/ 55805 h 502308"/>
                <a:gd name="connsiteX108" fmla="*/ 379529 w 558126"/>
                <a:gd name="connsiteY108" fmla="*/ 22324 h 502308"/>
                <a:gd name="connsiteX109" fmla="*/ 346037 w 558126"/>
                <a:gd name="connsiteY109" fmla="*/ 11156 h 50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58126" h="502308">
                  <a:moveTo>
                    <a:pt x="346037" y="11156"/>
                  </a:moveTo>
                  <a:lnTo>
                    <a:pt x="346037" y="11156"/>
                  </a:lnTo>
                  <a:lnTo>
                    <a:pt x="323712" y="22324"/>
                  </a:lnTo>
                  <a:lnTo>
                    <a:pt x="290231" y="0"/>
                  </a:lnTo>
                  <a:lnTo>
                    <a:pt x="290231" y="0"/>
                  </a:lnTo>
                  <a:lnTo>
                    <a:pt x="279063" y="0"/>
                  </a:lnTo>
                  <a:lnTo>
                    <a:pt x="267906" y="0"/>
                  </a:lnTo>
                  <a:lnTo>
                    <a:pt x="245582" y="0"/>
                  </a:lnTo>
                  <a:lnTo>
                    <a:pt x="245582" y="0"/>
                  </a:lnTo>
                  <a:lnTo>
                    <a:pt x="245582" y="11156"/>
                  </a:lnTo>
                  <a:lnTo>
                    <a:pt x="234414" y="11156"/>
                  </a:lnTo>
                  <a:lnTo>
                    <a:pt x="234414" y="11156"/>
                  </a:lnTo>
                  <a:lnTo>
                    <a:pt x="212089" y="11156"/>
                  </a:lnTo>
                  <a:lnTo>
                    <a:pt x="189765" y="22324"/>
                  </a:lnTo>
                  <a:lnTo>
                    <a:pt x="178608" y="11156"/>
                  </a:lnTo>
                  <a:lnTo>
                    <a:pt x="167440" y="11156"/>
                  </a:lnTo>
                  <a:lnTo>
                    <a:pt x="145116" y="22324"/>
                  </a:lnTo>
                  <a:lnTo>
                    <a:pt x="133948" y="22324"/>
                  </a:lnTo>
                  <a:lnTo>
                    <a:pt x="133948" y="33481"/>
                  </a:lnTo>
                  <a:lnTo>
                    <a:pt x="133948" y="33481"/>
                  </a:lnTo>
                  <a:lnTo>
                    <a:pt x="78142" y="44649"/>
                  </a:lnTo>
                  <a:lnTo>
                    <a:pt x="78142" y="55805"/>
                  </a:lnTo>
                  <a:lnTo>
                    <a:pt x="89299" y="66973"/>
                  </a:lnTo>
                  <a:lnTo>
                    <a:pt x="78142" y="100454"/>
                  </a:lnTo>
                  <a:lnTo>
                    <a:pt x="33493" y="100454"/>
                  </a:lnTo>
                  <a:lnTo>
                    <a:pt x="22325" y="89298"/>
                  </a:lnTo>
                  <a:lnTo>
                    <a:pt x="11168" y="89298"/>
                  </a:lnTo>
                  <a:lnTo>
                    <a:pt x="0" y="100454"/>
                  </a:lnTo>
                  <a:lnTo>
                    <a:pt x="0" y="122779"/>
                  </a:lnTo>
                  <a:lnTo>
                    <a:pt x="44649" y="133947"/>
                  </a:lnTo>
                  <a:lnTo>
                    <a:pt x="55817" y="156272"/>
                  </a:lnTo>
                  <a:lnTo>
                    <a:pt x="78142" y="178596"/>
                  </a:lnTo>
                  <a:lnTo>
                    <a:pt x="100466" y="178596"/>
                  </a:lnTo>
                  <a:lnTo>
                    <a:pt x="133948" y="178596"/>
                  </a:lnTo>
                  <a:lnTo>
                    <a:pt x="145116" y="200921"/>
                  </a:lnTo>
                  <a:lnTo>
                    <a:pt x="145116" y="234402"/>
                  </a:lnTo>
                  <a:lnTo>
                    <a:pt x="167440" y="267894"/>
                  </a:lnTo>
                  <a:lnTo>
                    <a:pt x="189765" y="301376"/>
                  </a:lnTo>
                  <a:lnTo>
                    <a:pt x="212089" y="323700"/>
                  </a:lnTo>
                  <a:lnTo>
                    <a:pt x="234414" y="312544"/>
                  </a:lnTo>
                  <a:lnTo>
                    <a:pt x="256738" y="312544"/>
                  </a:lnTo>
                  <a:lnTo>
                    <a:pt x="279063" y="334868"/>
                  </a:lnTo>
                  <a:lnTo>
                    <a:pt x="290231" y="357193"/>
                  </a:lnTo>
                  <a:lnTo>
                    <a:pt x="290231" y="368360"/>
                  </a:lnTo>
                  <a:lnTo>
                    <a:pt x="290231" y="379517"/>
                  </a:lnTo>
                  <a:lnTo>
                    <a:pt x="301387" y="379517"/>
                  </a:lnTo>
                  <a:lnTo>
                    <a:pt x="323712" y="401842"/>
                  </a:lnTo>
                  <a:lnTo>
                    <a:pt x="346037" y="435334"/>
                  </a:lnTo>
                  <a:lnTo>
                    <a:pt x="357205" y="435334"/>
                  </a:lnTo>
                  <a:lnTo>
                    <a:pt x="357205" y="446491"/>
                  </a:lnTo>
                  <a:lnTo>
                    <a:pt x="357205" y="446491"/>
                  </a:lnTo>
                  <a:lnTo>
                    <a:pt x="346037" y="457659"/>
                  </a:lnTo>
                  <a:lnTo>
                    <a:pt x="346037" y="479983"/>
                  </a:lnTo>
                  <a:lnTo>
                    <a:pt x="368361" y="502308"/>
                  </a:lnTo>
                  <a:lnTo>
                    <a:pt x="390686" y="457659"/>
                  </a:lnTo>
                  <a:lnTo>
                    <a:pt x="401854" y="435334"/>
                  </a:lnTo>
                  <a:lnTo>
                    <a:pt x="401854" y="424166"/>
                  </a:lnTo>
                  <a:lnTo>
                    <a:pt x="401854" y="424166"/>
                  </a:lnTo>
                  <a:lnTo>
                    <a:pt x="413010" y="424166"/>
                  </a:lnTo>
                  <a:lnTo>
                    <a:pt x="401854" y="424166"/>
                  </a:lnTo>
                  <a:lnTo>
                    <a:pt x="424178" y="424166"/>
                  </a:lnTo>
                  <a:lnTo>
                    <a:pt x="435335" y="413010"/>
                  </a:lnTo>
                  <a:lnTo>
                    <a:pt x="446503" y="390685"/>
                  </a:lnTo>
                  <a:lnTo>
                    <a:pt x="446503" y="368360"/>
                  </a:lnTo>
                  <a:lnTo>
                    <a:pt x="446503" y="357193"/>
                  </a:lnTo>
                  <a:lnTo>
                    <a:pt x="446503" y="357193"/>
                  </a:lnTo>
                  <a:lnTo>
                    <a:pt x="435335" y="357193"/>
                  </a:lnTo>
                  <a:lnTo>
                    <a:pt x="446503" y="357193"/>
                  </a:lnTo>
                  <a:lnTo>
                    <a:pt x="435335" y="346025"/>
                  </a:lnTo>
                  <a:lnTo>
                    <a:pt x="446503" y="346025"/>
                  </a:lnTo>
                  <a:lnTo>
                    <a:pt x="446503" y="334868"/>
                  </a:lnTo>
                  <a:lnTo>
                    <a:pt x="457659" y="346025"/>
                  </a:lnTo>
                  <a:lnTo>
                    <a:pt x="502308" y="334868"/>
                  </a:lnTo>
                  <a:lnTo>
                    <a:pt x="546958" y="312544"/>
                  </a:lnTo>
                  <a:lnTo>
                    <a:pt x="535801" y="290219"/>
                  </a:lnTo>
                  <a:lnTo>
                    <a:pt x="513476" y="267894"/>
                  </a:lnTo>
                  <a:lnTo>
                    <a:pt x="502308" y="267894"/>
                  </a:lnTo>
                  <a:lnTo>
                    <a:pt x="491152" y="245570"/>
                  </a:lnTo>
                  <a:lnTo>
                    <a:pt x="524633" y="245570"/>
                  </a:lnTo>
                  <a:lnTo>
                    <a:pt x="558126" y="223245"/>
                  </a:lnTo>
                  <a:lnTo>
                    <a:pt x="535801" y="212077"/>
                  </a:lnTo>
                  <a:lnTo>
                    <a:pt x="524633" y="223245"/>
                  </a:lnTo>
                  <a:lnTo>
                    <a:pt x="524633" y="200921"/>
                  </a:lnTo>
                  <a:lnTo>
                    <a:pt x="524633" y="178596"/>
                  </a:lnTo>
                  <a:lnTo>
                    <a:pt x="535801" y="178596"/>
                  </a:lnTo>
                  <a:lnTo>
                    <a:pt x="513476" y="167428"/>
                  </a:lnTo>
                  <a:lnTo>
                    <a:pt x="491152" y="178596"/>
                  </a:lnTo>
                  <a:lnTo>
                    <a:pt x="502308" y="189753"/>
                  </a:lnTo>
                  <a:lnTo>
                    <a:pt x="502308" y="200921"/>
                  </a:lnTo>
                  <a:lnTo>
                    <a:pt x="479984" y="212077"/>
                  </a:lnTo>
                  <a:lnTo>
                    <a:pt x="468827" y="200921"/>
                  </a:lnTo>
                  <a:lnTo>
                    <a:pt x="468827" y="200921"/>
                  </a:lnTo>
                  <a:lnTo>
                    <a:pt x="457659" y="200921"/>
                  </a:lnTo>
                  <a:lnTo>
                    <a:pt x="457659" y="189753"/>
                  </a:lnTo>
                  <a:lnTo>
                    <a:pt x="446503" y="189753"/>
                  </a:lnTo>
                  <a:lnTo>
                    <a:pt x="424178" y="189753"/>
                  </a:lnTo>
                  <a:lnTo>
                    <a:pt x="401854" y="167428"/>
                  </a:lnTo>
                  <a:lnTo>
                    <a:pt x="390686" y="156272"/>
                  </a:lnTo>
                  <a:lnTo>
                    <a:pt x="379529" y="156272"/>
                  </a:lnTo>
                  <a:lnTo>
                    <a:pt x="401854" y="145104"/>
                  </a:lnTo>
                  <a:lnTo>
                    <a:pt x="413010" y="133947"/>
                  </a:lnTo>
                  <a:lnTo>
                    <a:pt x="401854" y="133947"/>
                  </a:lnTo>
                  <a:lnTo>
                    <a:pt x="379529" y="122779"/>
                  </a:lnTo>
                  <a:lnTo>
                    <a:pt x="368361" y="89298"/>
                  </a:lnTo>
                  <a:lnTo>
                    <a:pt x="379529" y="89298"/>
                  </a:lnTo>
                  <a:lnTo>
                    <a:pt x="379529" y="78130"/>
                  </a:lnTo>
                  <a:lnTo>
                    <a:pt x="368361" y="78130"/>
                  </a:lnTo>
                  <a:lnTo>
                    <a:pt x="368361" y="55805"/>
                  </a:lnTo>
                  <a:lnTo>
                    <a:pt x="379529" y="22324"/>
                  </a:lnTo>
                  <a:lnTo>
                    <a:pt x="346037" y="11156"/>
                  </a:lnTo>
                  <a:close/>
                </a:path>
              </a:pathLst>
            </a:custGeom>
            <a:solidFill>
              <a:srgbClr val="F17400"/>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22" name="Полилиния: фигура 74">
              <a:extLst>
                <a:ext uri="{FF2B5EF4-FFF2-40B4-BE49-F238E27FC236}">
                  <a16:creationId xmlns:a16="http://schemas.microsoft.com/office/drawing/2014/main" id="{0D56820D-BBD0-4538-BBC1-A9F638D7A436}"/>
                </a:ext>
              </a:extLst>
            </p:cNvPr>
            <p:cNvSpPr/>
            <p:nvPr/>
          </p:nvSpPr>
          <p:spPr>
            <a:xfrm>
              <a:off x="11842455" y="3261335"/>
              <a:ext cx="1944310" cy="2296761"/>
            </a:xfrm>
            <a:custGeom>
              <a:avLst/>
              <a:gdLst>
                <a:gd name="connsiteX0" fmla="*/ 368403 w 368360"/>
                <a:gd name="connsiteY0" fmla="*/ 78190 h 446491"/>
                <a:gd name="connsiteX1" fmla="*/ 346078 w 368360"/>
                <a:gd name="connsiteY1" fmla="*/ 67034 h 446491"/>
                <a:gd name="connsiteX2" fmla="*/ 334910 w 368360"/>
                <a:gd name="connsiteY2" fmla="*/ 55866 h 446491"/>
                <a:gd name="connsiteX3" fmla="*/ 334910 w 368360"/>
                <a:gd name="connsiteY3" fmla="*/ 44709 h 446491"/>
                <a:gd name="connsiteX4" fmla="*/ 323754 w 368360"/>
                <a:gd name="connsiteY4" fmla="*/ 33541 h 446491"/>
                <a:gd name="connsiteX5" fmla="*/ 312586 w 368360"/>
                <a:gd name="connsiteY5" fmla="*/ 33541 h 446491"/>
                <a:gd name="connsiteX6" fmla="*/ 301429 w 368360"/>
                <a:gd name="connsiteY6" fmla="*/ 33541 h 446491"/>
                <a:gd name="connsiteX7" fmla="*/ 279105 w 368360"/>
                <a:gd name="connsiteY7" fmla="*/ 22385 h 446491"/>
                <a:gd name="connsiteX8" fmla="*/ 256780 w 368360"/>
                <a:gd name="connsiteY8" fmla="*/ 60 h 446491"/>
                <a:gd name="connsiteX9" fmla="*/ 212131 w 368360"/>
                <a:gd name="connsiteY9" fmla="*/ 33541 h 446491"/>
                <a:gd name="connsiteX10" fmla="*/ 189795 w 368360"/>
                <a:gd name="connsiteY10" fmla="*/ 89358 h 446491"/>
                <a:gd name="connsiteX11" fmla="*/ 167471 w 368360"/>
                <a:gd name="connsiteY11" fmla="*/ 100515 h 446491"/>
                <a:gd name="connsiteX12" fmla="*/ 145146 w 368360"/>
                <a:gd name="connsiteY12" fmla="*/ 100515 h 446491"/>
                <a:gd name="connsiteX13" fmla="*/ 133989 w 368360"/>
                <a:gd name="connsiteY13" fmla="*/ 100515 h 446491"/>
                <a:gd name="connsiteX14" fmla="*/ 111665 w 368360"/>
                <a:gd name="connsiteY14" fmla="*/ 89358 h 446491"/>
                <a:gd name="connsiteX15" fmla="*/ 89340 w 368360"/>
                <a:gd name="connsiteY15" fmla="*/ 122851 h 446491"/>
                <a:gd name="connsiteX16" fmla="*/ 78172 w 368360"/>
                <a:gd name="connsiteY16" fmla="*/ 167500 h 446491"/>
                <a:gd name="connsiteX17" fmla="*/ 67016 w 368360"/>
                <a:gd name="connsiteY17" fmla="*/ 178657 h 446491"/>
                <a:gd name="connsiteX18" fmla="*/ 44691 w 368360"/>
                <a:gd name="connsiteY18" fmla="*/ 178657 h 446491"/>
                <a:gd name="connsiteX19" fmla="*/ 33523 w 368360"/>
                <a:gd name="connsiteY19" fmla="*/ 223305 h 446491"/>
                <a:gd name="connsiteX20" fmla="*/ 22367 w 368360"/>
                <a:gd name="connsiteY20" fmla="*/ 256798 h 446491"/>
                <a:gd name="connsiteX21" fmla="*/ 33523 w 368360"/>
                <a:gd name="connsiteY21" fmla="*/ 267955 h 446491"/>
                <a:gd name="connsiteX22" fmla="*/ 22367 w 368360"/>
                <a:gd name="connsiteY22" fmla="*/ 267955 h 446491"/>
                <a:gd name="connsiteX23" fmla="*/ 42 w 368360"/>
                <a:gd name="connsiteY23" fmla="*/ 279123 h 446491"/>
                <a:gd name="connsiteX24" fmla="*/ 11199 w 368360"/>
                <a:gd name="connsiteY24" fmla="*/ 290279 h 446491"/>
                <a:gd name="connsiteX25" fmla="*/ 22367 w 368360"/>
                <a:gd name="connsiteY25" fmla="*/ 290279 h 446491"/>
                <a:gd name="connsiteX26" fmla="*/ 44691 w 368360"/>
                <a:gd name="connsiteY26" fmla="*/ 312604 h 446491"/>
                <a:gd name="connsiteX27" fmla="*/ 67016 w 368360"/>
                <a:gd name="connsiteY27" fmla="*/ 312604 h 446491"/>
                <a:gd name="connsiteX28" fmla="*/ 78172 w 368360"/>
                <a:gd name="connsiteY28" fmla="*/ 312604 h 446491"/>
                <a:gd name="connsiteX29" fmla="*/ 78172 w 368360"/>
                <a:gd name="connsiteY29" fmla="*/ 323772 h 446491"/>
                <a:gd name="connsiteX30" fmla="*/ 89340 w 368360"/>
                <a:gd name="connsiteY30" fmla="*/ 323772 h 446491"/>
                <a:gd name="connsiteX31" fmla="*/ 89340 w 368360"/>
                <a:gd name="connsiteY31" fmla="*/ 323772 h 446491"/>
                <a:gd name="connsiteX32" fmla="*/ 100497 w 368360"/>
                <a:gd name="connsiteY32" fmla="*/ 334929 h 446491"/>
                <a:gd name="connsiteX33" fmla="*/ 122821 w 368360"/>
                <a:gd name="connsiteY33" fmla="*/ 323772 h 446491"/>
                <a:gd name="connsiteX34" fmla="*/ 122821 w 368360"/>
                <a:gd name="connsiteY34" fmla="*/ 312604 h 446491"/>
                <a:gd name="connsiteX35" fmla="*/ 111665 w 368360"/>
                <a:gd name="connsiteY35" fmla="*/ 301447 h 446491"/>
                <a:gd name="connsiteX36" fmla="*/ 133989 w 368360"/>
                <a:gd name="connsiteY36" fmla="*/ 290279 h 446491"/>
                <a:gd name="connsiteX37" fmla="*/ 156314 w 368360"/>
                <a:gd name="connsiteY37" fmla="*/ 301447 h 446491"/>
                <a:gd name="connsiteX38" fmla="*/ 145146 w 368360"/>
                <a:gd name="connsiteY38" fmla="*/ 301447 h 446491"/>
                <a:gd name="connsiteX39" fmla="*/ 145146 w 368360"/>
                <a:gd name="connsiteY39" fmla="*/ 323772 h 446491"/>
                <a:gd name="connsiteX40" fmla="*/ 145146 w 368360"/>
                <a:gd name="connsiteY40" fmla="*/ 346096 h 446491"/>
                <a:gd name="connsiteX41" fmla="*/ 156314 w 368360"/>
                <a:gd name="connsiteY41" fmla="*/ 334929 h 446491"/>
                <a:gd name="connsiteX42" fmla="*/ 178638 w 368360"/>
                <a:gd name="connsiteY42" fmla="*/ 346096 h 446491"/>
                <a:gd name="connsiteX43" fmla="*/ 145146 w 368360"/>
                <a:gd name="connsiteY43" fmla="*/ 368421 h 446491"/>
                <a:gd name="connsiteX44" fmla="*/ 111665 w 368360"/>
                <a:gd name="connsiteY44" fmla="*/ 368421 h 446491"/>
                <a:gd name="connsiteX45" fmla="*/ 122821 w 368360"/>
                <a:gd name="connsiteY45" fmla="*/ 390745 h 446491"/>
                <a:gd name="connsiteX46" fmla="*/ 133989 w 368360"/>
                <a:gd name="connsiteY46" fmla="*/ 390745 h 446491"/>
                <a:gd name="connsiteX47" fmla="*/ 156314 w 368360"/>
                <a:gd name="connsiteY47" fmla="*/ 413070 h 446491"/>
                <a:gd name="connsiteX48" fmla="*/ 167471 w 368360"/>
                <a:gd name="connsiteY48" fmla="*/ 435395 h 446491"/>
                <a:gd name="connsiteX49" fmla="*/ 189795 w 368360"/>
                <a:gd name="connsiteY49" fmla="*/ 446551 h 446491"/>
                <a:gd name="connsiteX50" fmla="*/ 212131 w 368360"/>
                <a:gd name="connsiteY50" fmla="*/ 435395 h 446491"/>
                <a:gd name="connsiteX51" fmla="*/ 245612 w 368360"/>
                <a:gd name="connsiteY51" fmla="*/ 424227 h 446491"/>
                <a:gd name="connsiteX52" fmla="*/ 279105 w 368360"/>
                <a:gd name="connsiteY52" fmla="*/ 413070 h 446491"/>
                <a:gd name="connsiteX53" fmla="*/ 267937 w 368360"/>
                <a:gd name="connsiteY53" fmla="*/ 390745 h 446491"/>
                <a:gd name="connsiteX54" fmla="*/ 256780 w 368360"/>
                <a:gd name="connsiteY54" fmla="*/ 357253 h 446491"/>
                <a:gd name="connsiteX55" fmla="*/ 245612 w 368360"/>
                <a:gd name="connsiteY55" fmla="*/ 357253 h 446491"/>
                <a:gd name="connsiteX56" fmla="*/ 234456 w 368360"/>
                <a:gd name="connsiteY56" fmla="*/ 368421 h 446491"/>
                <a:gd name="connsiteX57" fmla="*/ 234456 w 368360"/>
                <a:gd name="connsiteY57" fmla="*/ 312604 h 446491"/>
                <a:gd name="connsiteX58" fmla="*/ 245612 w 368360"/>
                <a:gd name="connsiteY58" fmla="*/ 301447 h 446491"/>
                <a:gd name="connsiteX59" fmla="*/ 256780 w 368360"/>
                <a:gd name="connsiteY59" fmla="*/ 301447 h 446491"/>
                <a:gd name="connsiteX60" fmla="*/ 267937 w 368360"/>
                <a:gd name="connsiteY60" fmla="*/ 290279 h 446491"/>
                <a:gd name="connsiteX61" fmla="*/ 267937 w 368360"/>
                <a:gd name="connsiteY61" fmla="*/ 279123 h 446491"/>
                <a:gd name="connsiteX62" fmla="*/ 279105 w 368360"/>
                <a:gd name="connsiteY62" fmla="*/ 290279 h 446491"/>
                <a:gd name="connsiteX63" fmla="*/ 290261 w 368360"/>
                <a:gd name="connsiteY63" fmla="*/ 279123 h 446491"/>
                <a:gd name="connsiteX64" fmla="*/ 334910 w 368360"/>
                <a:gd name="connsiteY64" fmla="*/ 178657 h 446491"/>
                <a:gd name="connsiteX65" fmla="*/ 368403 w 368360"/>
                <a:gd name="connsiteY65" fmla="*/ 78190 h 446491"/>
                <a:gd name="connsiteX0" fmla="*/ 368361 w 368361"/>
                <a:gd name="connsiteY0" fmla="*/ 78130 h 446491"/>
                <a:gd name="connsiteX1" fmla="*/ 346036 w 368361"/>
                <a:gd name="connsiteY1" fmla="*/ 66974 h 446491"/>
                <a:gd name="connsiteX2" fmla="*/ 334868 w 368361"/>
                <a:gd name="connsiteY2" fmla="*/ 55806 h 446491"/>
                <a:gd name="connsiteX3" fmla="*/ 334868 w 368361"/>
                <a:gd name="connsiteY3" fmla="*/ 44649 h 446491"/>
                <a:gd name="connsiteX4" fmla="*/ 323712 w 368361"/>
                <a:gd name="connsiteY4" fmla="*/ 33481 h 446491"/>
                <a:gd name="connsiteX5" fmla="*/ 312544 w 368361"/>
                <a:gd name="connsiteY5" fmla="*/ 33481 h 446491"/>
                <a:gd name="connsiteX6" fmla="*/ 301387 w 368361"/>
                <a:gd name="connsiteY6" fmla="*/ 33481 h 446491"/>
                <a:gd name="connsiteX7" fmla="*/ 279063 w 368361"/>
                <a:gd name="connsiteY7" fmla="*/ 22325 h 446491"/>
                <a:gd name="connsiteX8" fmla="*/ 256738 w 368361"/>
                <a:gd name="connsiteY8" fmla="*/ 0 h 446491"/>
                <a:gd name="connsiteX9" fmla="*/ 211189 w 368361"/>
                <a:gd name="connsiteY9" fmla="*/ 19122 h 446491"/>
                <a:gd name="connsiteX10" fmla="*/ 189753 w 368361"/>
                <a:gd name="connsiteY10" fmla="*/ 89298 h 446491"/>
                <a:gd name="connsiteX11" fmla="*/ 167429 w 368361"/>
                <a:gd name="connsiteY11" fmla="*/ 100455 h 446491"/>
                <a:gd name="connsiteX12" fmla="*/ 145104 w 368361"/>
                <a:gd name="connsiteY12" fmla="*/ 100455 h 446491"/>
                <a:gd name="connsiteX13" fmla="*/ 133947 w 368361"/>
                <a:gd name="connsiteY13" fmla="*/ 100455 h 446491"/>
                <a:gd name="connsiteX14" fmla="*/ 111623 w 368361"/>
                <a:gd name="connsiteY14" fmla="*/ 89298 h 446491"/>
                <a:gd name="connsiteX15" fmla="*/ 89298 w 368361"/>
                <a:gd name="connsiteY15" fmla="*/ 122791 h 446491"/>
                <a:gd name="connsiteX16" fmla="*/ 78130 w 368361"/>
                <a:gd name="connsiteY16" fmla="*/ 167440 h 446491"/>
                <a:gd name="connsiteX17" fmla="*/ 66974 w 368361"/>
                <a:gd name="connsiteY17" fmla="*/ 178597 h 446491"/>
                <a:gd name="connsiteX18" fmla="*/ 44649 w 368361"/>
                <a:gd name="connsiteY18" fmla="*/ 178597 h 446491"/>
                <a:gd name="connsiteX19" fmla="*/ 33481 w 368361"/>
                <a:gd name="connsiteY19" fmla="*/ 223245 h 446491"/>
                <a:gd name="connsiteX20" fmla="*/ 22325 w 368361"/>
                <a:gd name="connsiteY20" fmla="*/ 256738 h 446491"/>
                <a:gd name="connsiteX21" fmla="*/ 33481 w 368361"/>
                <a:gd name="connsiteY21" fmla="*/ 267895 h 446491"/>
                <a:gd name="connsiteX22" fmla="*/ 22325 w 368361"/>
                <a:gd name="connsiteY22" fmla="*/ 267895 h 446491"/>
                <a:gd name="connsiteX23" fmla="*/ 0 w 368361"/>
                <a:gd name="connsiteY23" fmla="*/ 279063 h 446491"/>
                <a:gd name="connsiteX24" fmla="*/ 11157 w 368361"/>
                <a:gd name="connsiteY24" fmla="*/ 290219 h 446491"/>
                <a:gd name="connsiteX25" fmla="*/ 22325 w 368361"/>
                <a:gd name="connsiteY25" fmla="*/ 290219 h 446491"/>
                <a:gd name="connsiteX26" fmla="*/ 44649 w 368361"/>
                <a:gd name="connsiteY26" fmla="*/ 312544 h 446491"/>
                <a:gd name="connsiteX27" fmla="*/ 66974 w 368361"/>
                <a:gd name="connsiteY27" fmla="*/ 312544 h 446491"/>
                <a:gd name="connsiteX28" fmla="*/ 78130 w 368361"/>
                <a:gd name="connsiteY28" fmla="*/ 312544 h 446491"/>
                <a:gd name="connsiteX29" fmla="*/ 78130 w 368361"/>
                <a:gd name="connsiteY29" fmla="*/ 323712 h 446491"/>
                <a:gd name="connsiteX30" fmla="*/ 89298 w 368361"/>
                <a:gd name="connsiteY30" fmla="*/ 323712 h 446491"/>
                <a:gd name="connsiteX31" fmla="*/ 89298 w 368361"/>
                <a:gd name="connsiteY31" fmla="*/ 323712 h 446491"/>
                <a:gd name="connsiteX32" fmla="*/ 100455 w 368361"/>
                <a:gd name="connsiteY32" fmla="*/ 334869 h 446491"/>
                <a:gd name="connsiteX33" fmla="*/ 122779 w 368361"/>
                <a:gd name="connsiteY33" fmla="*/ 323712 h 446491"/>
                <a:gd name="connsiteX34" fmla="*/ 122779 w 368361"/>
                <a:gd name="connsiteY34" fmla="*/ 312544 h 446491"/>
                <a:gd name="connsiteX35" fmla="*/ 111623 w 368361"/>
                <a:gd name="connsiteY35" fmla="*/ 301387 h 446491"/>
                <a:gd name="connsiteX36" fmla="*/ 133947 w 368361"/>
                <a:gd name="connsiteY36" fmla="*/ 290219 h 446491"/>
                <a:gd name="connsiteX37" fmla="*/ 156272 w 368361"/>
                <a:gd name="connsiteY37" fmla="*/ 301387 h 446491"/>
                <a:gd name="connsiteX38" fmla="*/ 145104 w 368361"/>
                <a:gd name="connsiteY38" fmla="*/ 301387 h 446491"/>
                <a:gd name="connsiteX39" fmla="*/ 145104 w 368361"/>
                <a:gd name="connsiteY39" fmla="*/ 323712 h 446491"/>
                <a:gd name="connsiteX40" fmla="*/ 145104 w 368361"/>
                <a:gd name="connsiteY40" fmla="*/ 346036 h 446491"/>
                <a:gd name="connsiteX41" fmla="*/ 156272 w 368361"/>
                <a:gd name="connsiteY41" fmla="*/ 334869 h 446491"/>
                <a:gd name="connsiteX42" fmla="*/ 178596 w 368361"/>
                <a:gd name="connsiteY42" fmla="*/ 346036 h 446491"/>
                <a:gd name="connsiteX43" fmla="*/ 145104 w 368361"/>
                <a:gd name="connsiteY43" fmla="*/ 368361 h 446491"/>
                <a:gd name="connsiteX44" fmla="*/ 111623 w 368361"/>
                <a:gd name="connsiteY44" fmla="*/ 368361 h 446491"/>
                <a:gd name="connsiteX45" fmla="*/ 122779 w 368361"/>
                <a:gd name="connsiteY45" fmla="*/ 390685 h 446491"/>
                <a:gd name="connsiteX46" fmla="*/ 133947 w 368361"/>
                <a:gd name="connsiteY46" fmla="*/ 390685 h 446491"/>
                <a:gd name="connsiteX47" fmla="*/ 156272 w 368361"/>
                <a:gd name="connsiteY47" fmla="*/ 413010 h 446491"/>
                <a:gd name="connsiteX48" fmla="*/ 167429 w 368361"/>
                <a:gd name="connsiteY48" fmla="*/ 435335 h 446491"/>
                <a:gd name="connsiteX49" fmla="*/ 189753 w 368361"/>
                <a:gd name="connsiteY49" fmla="*/ 446491 h 446491"/>
                <a:gd name="connsiteX50" fmla="*/ 212089 w 368361"/>
                <a:gd name="connsiteY50" fmla="*/ 435335 h 446491"/>
                <a:gd name="connsiteX51" fmla="*/ 245570 w 368361"/>
                <a:gd name="connsiteY51" fmla="*/ 424167 h 446491"/>
                <a:gd name="connsiteX52" fmla="*/ 279063 w 368361"/>
                <a:gd name="connsiteY52" fmla="*/ 413010 h 446491"/>
                <a:gd name="connsiteX53" fmla="*/ 267895 w 368361"/>
                <a:gd name="connsiteY53" fmla="*/ 390685 h 446491"/>
                <a:gd name="connsiteX54" fmla="*/ 256738 w 368361"/>
                <a:gd name="connsiteY54" fmla="*/ 357193 h 446491"/>
                <a:gd name="connsiteX55" fmla="*/ 245570 w 368361"/>
                <a:gd name="connsiteY55" fmla="*/ 357193 h 446491"/>
                <a:gd name="connsiteX56" fmla="*/ 234414 w 368361"/>
                <a:gd name="connsiteY56" fmla="*/ 368361 h 446491"/>
                <a:gd name="connsiteX57" fmla="*/ 234414 w 368361"/>
                <a:gd name="connsiteY57" fmla="*/ 312544 h 446491"/>
                <a:gd name="connsiteX58" fmla="*/ 245570 w 368361"/>
                <a:gd name="connsiteY58" fmla="*/ 301387 h 446491"/>
                <a:gd name="connsiteX59" fmla="*/ 256738 w 368361"/>
                <a:gd name="connsiteY59" fmla="*/ 301387 h 446491"/>
                <a:gd name="connsiteX60" fmla="*/ 267895 w 368361"/>
                <a:gd name="connsiteY60" fmla="*/ 290219 h 446491"/>
                <a:gd name="connsiteX61" fmla="*/ 267895 w 368361"/>
                <a:gd name="connsiteY61" fmla="*/ 279063 h 446491"/>
                <a:gd name="connsiteX62" fmla="*/ 279063 w 368361"/>
                <a:gd name="connsiteY62" fmla="*/ 290219 h 446491"/>
                <a:gd name="connsiteX63" fmla="*/ 290219 w 368361"/>
                <a:gd name="connsiteY63" fmla="*/ 279063 h 446491"/>
                <a:gd name="connsiteX64" fmla="*/ 334868 w 368361"/>
                <a:gd name="connsiteY64" fmla="*/ 178597 h 446491"/>
                <a:gd name="connsiteX65" fmla="*/ 368361 w 368361"/>
                <a:gd name="connsiteY65" fmla="*/ 78130 h 446491"/>
                <a:gd name="connsiteX0" fmla="*/ 379165 w 379165"/>
                <a:gd name="connsiteY0" fmla="*/ 54796 h 446491"/>
                <a:gd name="connsiteX1" fmla="*/ 346036 w 379165"/>
                <a:gd name="connsiteY1" fmla="*/ 66974 h 446491"/>
                <a:gd name="connsiteX2" fmla="*/ 334868 w 379165"/>
                <a:gd name="connsiteY2" fmla="*/ 55806 h 446491"/>
                <a:gd name="connsiteX3" fmla="*/ 334868 w 379165"/>
                <a:gd name="connsiteY3" fmla="*/ 44649 h 446491"/>
                <a:gd name="connsiteX4" fmla="*/ 323712 w 379165"/>
                <a:gd name="connsiteY4" fmla="*/ 33481 h 446491"/>
                <a:gd name="connsiteX5" fmla="*/ 312544 w 379165"/>
                <a:gd name="connsiteY5" fmla="*/ 33481 h 446491"/>
                <a:gd name="connsiteX6" fmla="*/ 301387 w 379165"/>
                <a:gd name="connsiteY6" fmla="*/ 33481 h 446491"/>
                <a:gd name="connsiteX7" fmla="*/ 279063 w 379165"/>
                <a:gd name="connsiteY7" fmla="*/ 22325 h 446491"/>
                <a:gd name="connsiteX8" fmla="*/ 256738 w 379165"/>
                <a:gd name="connsiteY8" fmla="*/ 0 h 446491"/>
                <a:gd name="connsiteX9" fmla="*/ 211189 w 379165"/>
                <a:gd name="connsiteY9" fmla="*/ 19122 h 446491"/>
                <a:gd name="connsiteX10" fmla="*/ 189753 w 379165"/>
                <a:gd name="connsiteY10" fmla="*/ 89298 h 446491"/>
                <a:gd name="connsiteX11" fmla="*/ 167429 w 379165"/>
                <a:gd name="connsiteY11" fmla="*/ 100455 h 446491"/>
                <a:gd name="connsiteX12" fmla="*/ 145104 w 379165"/>
                <a:gd name="connsiteY12" fmla="*/ 100455 h 446491"/>
                <a:gd name="connsiteX13" fmla="*/ 133947 w 379165"/>
                <a:gd name="connsiteY13" fmla="*/ 100455 h 446491"/>
                <a:gd name="connsiteX14" fmla="*/ 111623 w 379165"/>
                <a:gd name="connsiteY14" fmla="*/ 89298 h 446491"/>
                <a:gd name="connsiteX15" fmla="*/ 89298 w 379165"/>
                <a:gd name="connsiteY15" fmla="*/ 122791 h 446491"/>
                <a:gd name="connsiteX16" fmla="*/ 78130 w 379165"/>
                <a:gd name="connsiteY16" fmla="*/ 167440 h 446491"/>
                <a:gd name="connsiteX17" fmla="*/ 66974 w 379165"/>
                <a:gd name="connsiteY17" fmla="*/ 178597 h 446491"/>
                <a:gd name="connsiteX18" fmla="*/ 44649 w 379165"/>
                <a:gd name="connsiteY18" fmla="*/ 178597 h 446491"/>
                <a:gd name="connsiteX19" fmla="*/ 33481 w 379165"/>
                <a:gd name="connsiteY19" fmla="*/ 223245 h 446491"/>
                <a:gd name="connsiteX20" fmla="*/ 22325 w 379165"/>
                <a:gd name="connsiteY20" fmla="*/ 256738 h 446491"/>
                <a:gd name="connsiteX21" fmla="*/ 33481 w 379165"/>
                <a:gd name="connsiteY21" fmla="*/ 267895 h 446491"/>
                <a:gd name="connsiteX22" fmla="*/ 22325 w 379165"/>
                <a:gd name="connsiteY22" fmla="*/ 267895 h 446491"/>
                <a:gd name="connsiteX23" fmla="*/ 0 w 379165"/>
                <a:gd name="connsiteY23" fmla="*/ 279063 h 446491"/>
                <a:gd name="connsiteX24" fmla="*/ 11157 w 379165"/>
                <a:gd name="connsiteY24" fmla="*/ 290219 h 446491"/>
                <a:gd name="connsiteX25" fmla="*/ 22325 w 379165"/>
                <a:gd name="connsiteY25" fmla="*/ 290219 h 446491"/>
                <a:gd name="connsiteX26" fmla="*/ 44649 w 379165"/>
                <a:gd name="connsiteY26" fmla="*/ 312544 h 446491"/>
                <a:gd name="connsiteX27" fmla="*/ 66974 w 379165"/>
                <a:gd name="connsiteY27" fmla="*/ 312544 h 446491"/>
                <a:gd name="connsiteX28" fmla="*/ 78130 w 379165"/>
                <a:gd name="connsiteY28" fmla="*/ 312544 h 446491"/>
                <a:gd name="connsiteX29" fmla="*/ 78130 w 379165"/>
                <a:gd name="connsiteY29" fmla="*/ 323712 h 446491"/>
                <a:gd name="connsiteX30" fmla="*/ 89298 w 379165"/>
                <a:gd name="connsiteY30" fmla="*/ 323712 h 446491"/>
                <a:gd name="connsiteX31" fmla="*/ 89298 w 379165"/>
                <a:gd name="connsiteY31" fmla="*/ 323712 h 446491"/>
                <a:gd name="connsiteX32" fmla="*/ 100455 w 379165"/>
                <a:gd name="connsiteY32" fmla="*/ 334869 h 446491"/>
                <a:gd name="connsiteX33" fmla="*/ 122779 w 379165"/>
                <a:gd name="connsiteY33" fmla="*/ 323712 h 446491"/>
                <a:gd name="connsiteX34" fmla="*/ 122779 w 379165"/>
                <a:gd name="connsiteY34" fmla="*/ 312544 h 446491"/>
                <a:gd name="connsiteX35" fmla="*/ 111623 w 379165"/>
                <a:gd name="connsiteY35" fmla="*/ 301387 h 446491"/>
                <a:gd name="connsiteX36" fmla="*/ 133947 w 379165"/>
                <a:gd name="connsiteY36" fmla="*/ 290219 h 446491"/>
                <a:gd name="connsiteX37" fmla="*/ 156272 w 379165"/>
                <a:gd name="connsiteY37" fmla="*/ 301387 h 446491"/>
                <a:gd name="connsiteX38" fmla="*/ 145104 w 379165"/>
                <a:gd name="connsiteY38" fmla="*/ 301387 h 446491"/>
                <a:gd name="connsiteX39" fmla="*/ 145104 w 379165"/>
                <a:gd name="connsiteY39" fmla="*/ 323712 h 446491"/>
                <a:gd name="connsiteX40" fmla="*/ 145104 w 379165"/>
                <a:gd name="connsiteY40" fmla="*/ 346036 h 446491"/>
                <a:gd name="connsiteX41" fmla="*/ 156272 w 379165"/>
                <a:gd name="connsiteY41" fmla="*/ 334869 h 446491"/>
                <a:gd name="connsiteX42" fmla="*/ 178596 w 379165"/>
                <a:gd name="connsiteY42" fmla="*/ 346036 h 446491"/>
                <a:gd name="connsiteX43" fmla="*/ 145104 w 379165"/>
                <a:gd name="connsiteY43" fmla="*/ 368361 h 446491"/>
                <a:gd name="connsiteX44" fmla="*/ 111623 w 379165"/>
                <a:gd name="connsiteY44" fmla="*/ 368361 h 446491"/>
                <a:gd name="connsiteX45" fmla="*/ 122779 w 379165"/>
                <a:gd name="connsiteY45" fmla="*/ 390685 h 446491"/>
                <a:gd name="connsiteX46" fmla="*/ 133947 w 379165"/>
                <a:gd name="connsiteY46" fmla="*/ 390685 h 446491"/>
                <a:gd name="connsiteX47" fmla="*/ 156272 w 379165"/>
                <a:gd name="connsiteY47" fmla="*/ 413010 h 446491"/>
                <a:gd name="connsiteX48" fmla="*/ 167429 w 379165"/>
                <a:gd name="connsiteY48" fmla="*/ 435335 h 446491"/>
                <a:gd name="connsiteX49" fmla="*/ 189753 w 379165"/>
                <a:gd name="connsiteY49" fmla="*/ 446491 h 446491"/>
                <a:gd name="connsiteX50" fmla="*/ 212089 w 379165"/>
                <a:gd name="connsiteY50" fmla="*/ 435335 h 446491"/>
                <a:gd name="connsiteX51" fmla="*/ 245570 w 379165"/>
                <a:gd name="connsiteY51" fmla="*/ 424167 h 446491"/>
                <a:gd name="connsiteX52" fmla="*/ 279063 w 379165"/>
                <a:gd name="connsiteY52" fmla="*/ 413010 h 446491"/>
                <a:gd name="connsiteX53" fmla="*/ 267895 w 379165"/>
                <a:gd name="connsiteY53" fmla="*/ 390685 h 446491"/>
                <a:gd name="connsiteX54" fmla="*/ 256738 w 379165"/>
                <a:gd name="connsiteY54" fmla="*/ 357193 h 446491"/>
                <a:gd name="connsiteX55" fmla="*/ 245570 w 379165"/>
                <a:gd name="connsiteY55" fmla="*/ 357193 h 446491"/>
                <a:gd name="connsiteX56" fmla="*/ 234414 w 379165"/>
                <a:gd name="connsiteY56" fmla="*/ 368361 h 446491"/>
                <a:gd name="connsiteX57" fmla="*/ 234414 w 379165"/>
                <a:gd name="connsiteY57" fmla="*/ 312544 h 446491"/>
                <a:gd name="connsiteX58" fmla="*/ 245570 w 379165"/>
                <a:gd name="connsiteY58" fmla="*/ 301387 h 446491"/>
                <a:gd name="connsiteX59" fmla="*/ 256738 w 379165"/>
                <a:gd name="connsiteY59" fmla="*/ 301387 h 446491"/>
                <a:gd name="connsiteX60" fmla="*/ 267895 w 379165"/>
                <a:gd name="connsiteY60" fmla="*/ 290219 h 446491"/>
                <a:gd name="connsiteX61" fmla="*/ 267895 w 379165"/>
                <a:gd name="connsiteY61" fmla="*/ 279063 h 446491"/>
                <a:gd name="connsiteX62" fmla="*/ 279063 w 379165"/>
                <a:gd name="connsiteY62" fmla="*/ 290219 h 446491"/>
                <a:gd name="connsiteX63" fmla="*/ 290219 w 379165"/>
                <a:gd name="connsiteY63" fmla="*/ 279063 h 446491"/>
                <a:gd name="connsiteX64" fmla="*/ 334868 w 379165"/>
                <a:gd name="connsiteY64" fmla="*/ 178597 h 446491"/>
                <a:gd name="connsiteX65" fmla="*/ 379165 w 379165"/>
                <a:gd name="connsiteY65" fmla="*/ 54796 h 446491"/>
                <a:gd name="connsiteX0" fmla="*/ 379165 w 379165"/>
                <a:gd name="connsiteY0" fmla="*/ 54796 h 446491"/>
                <a:gd name="connsiteX1" fmla="*/ 346036 w 379165"/>
                <a:gd name="connsiteY1" fmla="*/ 66974 h 446491"/>
                <a:gd name="connsiteX2" fmla="*/ 334868 w 379165"/>
                <a:gd name="connsiteY2" fmla="*/ 55806 h 446491"/>
                <a:gd name="connsiteX3" fmla="*/ 334868 w 379165"/>
                <a:gd name="connsiteY3" fmla="*/ 44649 h 446491"/>
                <a:gd name="connsiteX4" fmla="*/ 323712 w 379165"/>
                <a:gd name="connsiteY4" fmla="*/ 33481 h 446491"/>
                <a:gd name="connsiteX5" fmla="*/ 312544 w 379165"/>
                <a:gd name="connsiteY5" fmla="*/ 33481 h 446491"/>
                <a:gd name="connsiteX6" fmla="*/ 301387 w 379165"/>
                <a:gd name="connsiteY6" fmla="*/ 33481 h 446491"/>
                <a:gd name="connsiteX7" fmla="*/ 279063 w 379165"/>
                <a:gd name="connsiteY7" fmla="*/ 22325 h 446491"/>
                <a:gd name="connsiteX8" fmla="*/ 256738 w 379165"/>
                <a:gd name="connsiteY8" fmla="*/ 0 h 446491"/>
                <a:gd name="connsiteX9" fmla="*/ 211189 w 379165"/>
                <a:gd name="connsiteY9" fmla="*/ 19122 h 446491"/>
                <a:gd name="connsiteX10" fmla="*/ 189753 w 379165"/>
                <a:gd name="connsiteY10" fmla="*/ 89298 h 446491"/>
                <a:gd name="connsiteX11" fmla="*/ 167429 w 379165"/>
                <a:gd name="connsiteY11" fmla="*/ 100455 h 446491"/>
                <a:gd name="connsiteX12" fmla="*/ 145104 w 379165"/>
                <a:gd name="connsiteY12" fmla="*/ 100455 h 446491"/>
                <a:gd name="connsiteX13" fmla="*/ 134847 w 379165"/>
                <a:gd name="connsiteY13" fmla="*/ 86993 h 446491"/>
                <a:gd name="connsiteX14" fmla="*/ 111623 w 379165"/>
                <a:gd name="connsiteY14" fmla="*/ 89298 h 446491"/>
                <a:gd name="connsiteX15" fmla="*/ 89298 w 379165"/>
                <a:gd name="connsiteY15" fmla="*/ 122791 h 446491"/>
                <a:gd name="connsiteX16" fmla="*/ 78130 w 379165"/>
                <a:gd name="connsiteY16" fmla="*/ 167440 h 446491"/>
                <a:gd name="connsiteX17" fmla="*/ 66974 w 379165"/>
                <a:gd name="connsiteY17" fmla="*/ 178597 h 446491"/>
                <a:gd name="connsiteX18" fmla="*/ 44649 w 379165"/>
                <a:gd name="connsiteY18" fmla="*/ 178597 h 446491"/>
                <a:gd name="connsiteX19" fmla="*/ 33481 w 379165"/>
                <a:gd name="connsiteY19" fmla="*/ 223245 h 446491"/>
                <a:gd name="connsiteX20" fmla="*/ 22325 w 379165"/>
                <a:gd name="connsiteY20" fmla="*/ 256738 h 446491"/>
                <a:gd name="connsiteX21" fmla="*/ 33481 w 379165"/>
                <a:gd name="connsiteY21" fmla="*/ 267895 h 446491"/>
                <a:gd name="connsiteX22" fmla="*/ 22325 w 379165"/>
                <a:gd name="connsiteY22" fmla="*/ 267895 h 446491"/>
                <a:gd name="connsiteX23" fmla="*/ 0 w 379165"/>
                <a:gd name="connsiteY23" fmla="*/ 279063 h 446491"/>
                <a:gd name="connsiteX24" fmla="*/ 11157 w 379165"/>
                <a:gd name="connsiteY24" fmla="*/ 290219 h 446491"/>
                <a:gd name="connsiteX25" fmla="*/ 22325 w 379165"/>
                <a:gd name="connsiteY25" fmla="*/ 290219 h 446491"/>
                <a:gd name="connsiteX26" fmla="*/ 44649 w 379165"/>
                <a:gd name="connsiteY26" fmla="*/ 312544 h 446491"/>
                <a:gd name="connsiteX27" fmla="*/ 66974 w 379165"/>
                <a:gd name="connsiteY27" fmla="*/ 312544 h 446491"/>
                <a:gd name="connsiteX28" fmla="*/ 78130 w 379165"/>
                <a:gd name="connsiteY28" fmla="*/ 312544 h 446491"/>
                <a:gd name="connsiteX29" fmla="*/ 78130 w 379165"/>
                <a:gd name="connsiteY29" fmla="*/ 323712 h 446491"/>
                <a:gd name="connsiteX30" fmla="*/ 89298 w 379165"/>
                <a:gd name="connsiteY30" fmla="*/ 323712 h 446491"/>
                <a:gd name="connsiteX31" fmla="*/ 89298 w 379165"/>
                <a:gd name="connsiteY31" fmla="*/ 323712 h 446491"/>
                <a:gd name="connsiteX32" fmla="*/ 100455 w 379165"/>
                <a:gd name="connsiteY32" fmla="*/ 334869 h 446491"/>
                <a:gd name="connsiteX33" fmla="*/ 122779 w 379165"/>
                <a:gd name="connsiteY33" fmla="*/ 323712 h 446491"/>
                <a:gd name="connsiteX34" fmla="*/ 122779 w 379165"/>
                <a:gd name="connsiteY34" fmla="*/ 312544 h 446491"/>
                <a:gd name="connsiteX35" fmla="*/ 111623 w 379165"/>
                <a:gd name="connsiteY35" fmla="*/ 301387 h 446491"/>
                <a:gd name="connsiteX36" fmla="*/ 133947 w 379165"/>
                <a:gd name="connsiteY36" fmla="*/ 290219 h 446491"/>
                <a:gd name="connsiteX37" fmla="*/ 156272 w 379165"/>
                <a:gd name="connsiteY37" fmla="*/ 301387 h 446491"/>
                <a:gd name="connsiteX38" fmla="*/ 145104 w 379165"/>
                <a:gd name="connsiteY38" fmla="*/ 301387 h 446491"/>
                <a:gd name="connsiteX39" fmla="*/ 145104 w 379165"/>
                <a:gd name="connsiteY39" fmla="*/ 323712 h 446491"/>
                <a:gd name="connsiteX40" fmla="*/ 145104 w 379165"/>
                <a:gd name="connsiteY40" fmla="*/ 346036 h 446491"/>
                <a:gd name="connsiteX41" fmla="*/ 156272 w 379165"/>
                <a:gd name="connsiteY41" fmla="*/ 334869 h 446491"/>
                <a:gd name="connsiteX42" fmla="*/ 178596 w 379165"/>
                <a:gd name="connsiteY42" fmla="*/ 346036 h 446491"/>
                <a:gd name="connsiteX43" fmla="*/ 145104 w 379165"/>
                <a:gd name="connsiteY43" fmla="*/ 368361 h 446491"/>
                <a:gd name="connsiteX44" fmla="*/ 111623 w 379165"/>
                <a:gd name="connsiteY44" fmla="*/ 368361 h 446491"/>
                <a:gd name="connsiteX45" fmla="*/ 122779 w 379165"/>
                <a:gd name="connsiteY45" fmla="*/ 390685 h 446491"/>
                <a:gd name="connsiteX46" fmla="*/ 133947 w 379165"/>
                <a:gd name="connsiteY46" fmla="*/ 390685 h 446491"/>
                <a:gd name="connsiteX47" fmla="*/ 156272 w 379165"/>
                <a:gd name="connsiteY47" fmla="*/ 413010 h 446491"/>
                <a:gd name="connsiteX48" fmla="*/ 167429 w 379165"/>
                <a:gd name="connsiteY48" fmla="*/ 435335 h 446491"/>
                <a:gd name="connsiteX49" fmla="*/ 189753 w 379165"/>
                <a:gd name="connsiteY49" fmla="*/ 446491 h 446491"/>
                <a:gd name="connsiteX50" fmla="*/ 212089 w 379165"/>
                <a:gd name="connsiteY50" fmla="*/ 435335 h 446491"/>
                <a:gd name="connsiteX51" fmla="*/ 245570 w 379165"/>
                <a:gd name="connsiteY51" fmla="*/ 424167 h 446491"/>
                <a:gd name="connsiteX52" fmla="*/ 279063 w 379165"/>
                <a:gd name="connsiteY52" fmla="*/ 413010 h 446491"/>
                <a:gd name="connsiteX53" fmla="*/ 267895 w 379165"/>
                <a:gd name="connsiteY53" fmla="*/ 390685 h 446491"/>
                <a:gd name="connsiteX54" fmla="*/ 256738 w 379165"/>
                <a:gd name="connsiteY54" fmla="*/ 357193 h 446491"/>
                <a:gd name="connsiteX55" fmla="*/ 245570 w 379165"/>
                <a:gd name="connsiteY55" fmla="*/ 357193 h 446491"/>
                <a:gd name="connsiteX56" fmla="*/ 234414 w 379165"/>
                <a:gd name="connsiteY56" fmla="*/ 368361 h 446491"/>
                <a:gd name="connsiteX57" fmla="*/ 234414 w 379165"/>
                <a:gd name="connsiteY57" fmla="*/ 312544 h 446491"/>
                <a:gd name="connsiteX58" fmla="*/ 245570 w 379165"/>
                <a:gd name="connsiteY58" fmla="*/ 301387 h 446491"/>
                <a:gd name="connsiteX59" fmla="*/ 256738 w 379165"/>
                <a:gd name="connsiteY59" fmla="*/ 301387 h 446491"/>
                <a:gd name="connsiteX60" fmla="*/ 267895 w 379165"/>
                <a:gd name="connsiteY60" fmla="*/ 290219 h 446491"/>
                <a:gd name="connsiteX61" fmla="*/ 267895 w 379165"/>
                <a:gd name="connsiteY61" fmla="*/ 279063 h 446491"/>
                <a:gd name="connsiteX62" fmla="*/ 279063 w 379165"/>
                <a:gd name="connsiteY62" fmla="*/ 290219 h 446491"/>
                <a:gd name="connsiteX63" fmla="*/ 290219 w 379165"/>
                <a:gd name="connsiteY63" fmla="*/ 279063 h 446491"/>
                <a:gd name="connsiteX64" fmla="*/ 334868 w 379165"/>
                <a:gd name="connsiteY64" fmla="*/ 178597 h 446491"/>
                <a:gd name="connsiteX65" fmla="*/ 379165 w 379165"/>
                <a:gd name="connsiteY65" fmla="*/ 54796 h 44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9165" h="446491">
                  <a:moveTo>
                    <a:pt x="379165" y="54796"/>
                  </a:moveTo>
                  <a:lnTo>
                    <a:pt x="346036" y="66974"/>
                  </a:lnTo>
                  <a:lnTo>
                    <a:pt x="334868" y="55806"/>
                  </a:lnTo>
                  <a:lnTo>
                    <a:pt x="334868" y="44649"/>
                  </a:lnTo>
                  <a:lnTo>
                    <a:pt x="323712" y="33481"/>
                  </a:lnTo>
                  <a:lnTo>
                    <a:pt x="312544" y="33481"/>
                  </a:lnTo>
                  <a:lnTo>
                    <a:pt x="301387" y="33481"/>
                  </a:lnTo>
                  <a:lnTo>
                    <a:pt x="279063" y="22325"/>
                  </a:lnTo>
                  <a:lnTo>
                    <a:pt x="256738" y="0"/>
                  </a:lnTo>
                  <a:lnTo>
                    <a:pt x="211189" y="19122"/>
                  </a:lnTo>
                  <a:lnTo>
                    <a:pt x="189753" y="89298"/>
                  </a:lnTo>
                  <a:lnTo>
                    <a:pt x="167429" y="100455"/>
                  </a:lnTo>
                  <a:lnTo>
                    <a:pt x="145104" y="100455"/>
                  </a:lnTo>
                  <a:lnTo>
                    <a:pt x="134847" y="86993"/>
                  </a:lnTo>
                  <a:lnTo>
                    <a:pt x="111623" y="89298"/>
                  </a:lnTo>
                  <a:lnTo>
                    <a:pt x="89298" y="122791"/>
                  </a:lnTo>
                  <a:lnTo>
                    <a:pt x="78130" y="167440"/>
                  </a:lnTo>
                  <a:lnTo>
                    <a:pt x="66974" y="178597"/>
                  </a:lnTo>
                  <a:lnTo>
                    <a:pt x="44649" y="178597"/>
                  </a:lnTo>
                  <a:lnTo>
                    <a:pt x="33481" y="223245"/>
                  </a:lnTo>
                  <a:lnTo>
                    <a:pt x="22325" y="256738"/>
                  </a:lnTo>
                  <a:lnTo>
                    <a:pt x="33481" y="267895"/>
                  </a:lnTo>
                  <a:lnTo>
                    <a:pt x="22325" y="267895"/>
                  </a:lnTo>
                  <a:lnTo>
                    <a:pt x="0" y="279063"/>
                  </a:lnTo>
                  <a:lnTo>
                    <a:pt x="11157" y="290219"/>
                  </a:lnTo>
                  <a:lnTo>
                    <a:pt x="22325" y="290219"/>
                  </a:lnTo>
                  <a:lnTo>
                    <a:pt x="44649" y="312544"/>
                  </a:lnTo>
                  <a:lnTo>
                    <a:pt x="66974" y="312544"/>
                  </a:lnTo>
                  <a:lnTo>
                    <a:pt x="78130" y="312544"/>
                  </a:lnTo>
                  <a:lnTo>
                    <a:pt x="78130" y="323712"/>
                  </a:lnTo>
                  <a:lnTo>
                    <a:pt x="89298" y="323712"/>
                  </a:lnTo>
                  <a:lnTo>
                    <a:pt x="89298" y="323712"/>
                  </a:lnTo>
                  <a:lnTo>
                    <a:pt x="100455" y="334869"/>
                  </a:lnTo>
                  <a:lnTo>
                    <a:pt x="122779" y="323712"/>
                  </a:lnTo>
                  <a:lnTo>
                    <a:pt x="122779" y="312544"/>
                  </a:lnTo>
                  <a:lnTo>
                    <a:pt x="111623" y="301387"/>
                  </a:lnTo>
                  <a:lnTo>
                    <a:pt x="133947" y="290219"/>
                  </a:lnTo>
                  <a:lnTo>
                    <a:pt x="156272" y="301387"/>
                  </a:lnTo>
                  <a:lnTo>
                    <a:pt x="145104" y="301387"/>
                  </a:lnTo>
                  <a:lnTo>
                    <a:pt x="145104" y="323712"/>
                  </a:lnTo>
                  <a:lnTo>
                    <a:pt x="145104" y="346036"/>
                  </a:lnTo>
                  <a:lnTo>
                    <a:pt x="156272" y="334869"/>
                  </a:lnTo>
                  <a:lnTo>
                    <a:pt x="178596" y="346036"/>
                  </a:lnTo>
                  <a:lnTo>
                    <a:pt x="145104" y="368361"/>
                  </a:lnTo>
                  <a:lnTo>
                    <a:pt x="111623" y="368361"/>
                  </a:lnTo>
                  <a:lnTo>
                    <a:pt x="122779" y="390685"/>
                  </a:lnTo>
                  <a:lnTo>
                    <a:pt x="133947" y="390685"/>
                  </a:lnTo>
                  <a:lnTo>
                    <a:pt x="156272" y="413010"/>
                  </a:lnTo>
                  <a:lnTo>
                    <a:pt x="167429" y="435335"/>
                  </a:lnTo>
                  <a:lnTo>
                    <a:pt x="189753" y="446491"/>
                  </a:lnTo>
                  <a:lnTo>
                    <a:pt x="212089" y="435335"/>
                  </a:lnTo>
                  <a:lnTo>
                    <a:pt x="245570" y="424167"/>
                  </a:lnTo>
                  <a:lnTo>
                    <a:pt x="279063" y="413010"/>
                  </a:lnTo>
                  <a:lnTo>
                    <a:pt x="267895" y="390685"/>
                  </a:lnTo>
                  <a:lnTo>
                    <a:pt x="256738" y="357193"/>
                  </a:lnTo>
                  <a:lnTo>
                    <a:pt x="245570" y="357193"/>
                  </a:lnTo>
                  <a:lnTo>
                    <a:pt x="234414" y="368361"/>
                  </a:lnTo>
                  <a:lnTo>
                    <a:pt x="234414" y="312544"/>
                  </a:lnTo>
                  <a:lnTo>
                    <a:pt x="245570" y="301387"/>
                  </a:lnTo>
                  <a:lnTo>
                    <a:pt x="256738" y="301387"/>
                  </a:lnTo>
                  <a:lnTo>
                    <a:pt x="267895" y="290219"/>
                  </a:lnTo>
                  <a:lnTo>
                    <a:pt x="267895" y="279063"/>
                  </a:lnTo>
                  <a:lnTo>
                    <a:pt x="279063" y="290219"/>
                  </a:lnTo>
                  <a:lnTo>
                    <a:pt x="290219" y="279063"/>
                  </a:lnTo>
                  <a:lnTo>
                    <a:pt x="334868" y="178597"/>
                  </a:lnTo>
                  <a:lnTo>
                    <a:pt x="379165" y="54796"/>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23" name="Полилиния: фигура 75">
              <a:extLst>
                <a:ext uri="{FF2B5EF4-FFF2-40B4-BE49-F238E27FC236}">
                  <a16:creationId xmlns:a16="http://schemas.microsoft.com/office/drawing/2014/main" id="{654FB895-27E5-4706-944D-2946CB0E27FC}"/>
                </a:ext>
              </a:extLst>
            </p:cNvPr>
            <p:cNvSpPr/>
            <p:nvPr/>
          </p:nvSpPr>
          <p:spPr>
            <a:xfrm>
              <a:off x="7320432" y="3491003"/>
              <a:ext cx="1774434" cy="1952249"/>
            </a:xfrm>
            <a:custGeom>
              <a:avLst/>
              <a:gdLst>
                <a:gd name="connsiteX0" fmla="*/ 256765 w 346036"/>
                <a:gd name="connsiteY0" fmla="*/ 122851 h 379517"/>
                <a:gd name="connsiteX1" fmla="*/ 234441 w 346036"/>
                <a:gd name="connsiteY1" fmla="*/ 145176 h 379517"/>
                <a:gd name="connsiteX2" fmla="*/ 212116 w 346036"/>
                <a:gd name="connsiteY2" fmla="*/ 145176 h 379517"/>
                <a:gd name="connsiteX3" fmla="*/ 178624 w 346036"/>
                <a:gd name="connsiteY3" fmla="*/ 78202 h 379517"/>
                <a:gd name="connsiteX4" fmla="*/ 156299 w 346036"/>
                <a:gd name="connsiteY4" fmla="*/ 33542 h 379517"/>
                <a:gd name="connsiteX5" fmla="*/ 145142 w 346036"/>
                <a:gd name="connsiteY5" fmla="*/ 44710 h 379517"/>
                <a:gd name="connsiteX6" fmla="*/ 133975 w 346036"/>
                <a:gd name="connsiteY6" fmla="*/ 55866 h 379517"/>
                <a:gd name="connsiteX7" fmla="*/ 100493 w 346036"/>
                <a:gd name="connsiteY7" fmla="*/ 33542 h 379517"/>
                <a:gd name="connsiteX8" fmla="*/ 89325 w 346036"/>
                <a:gd name="connsiteY8" fmla="*/ 60 h 379517"/>
                <a:gd name="connsiteX9" fmla="*/ 67001 w 346036"/>
                <a:gd name="connsiteY9" fmla="*/ 60 h 379517"/>
                <a:gd name="connsiteX10" fmla="*/ 67001 w 346036"/>
                <a:gd name="connsiteY10" fmla="*/ 60 h 379517"/>
                <a:gd name="connsiteX11" fmla="*/ 55844 w 346036"/>
                <a:gd name="connsiteY11" fmla="*/ 11217 h 379517"/>
                <a:gd name="connsiteX12" fmla="*/ 44676 w 346036"/>
                <a:gd name="connsiteY12" fmla="*/ 33542 h 379517"/>
                <a:gd name="connsiteX13" fmla="*/ 33520 w 346036"/>
                <a:gd name="connsiteY13" fmla="*/ 44710 h 379517"/>
                <a:gd name="connsiteX14" fmla="*/ 44676 w 346036"/>
                <a:gd name="connsiteY14" fmla="*/ 55866 h 379517"/>
                <a:gd name="connsiteX15" fmla="*/ 44676 w 346036"/>
                <a:gd name="connsiteY15" fmla="*/ 55866 h 379517"/>
                <a:gd name="connsiteX16" fmla="*/ 44676 w 346036"/>
                <a:gd name="connsiteY16" fmla="*/ 78202 h 379517"/>
                <a:gd name="connsiteX17" fmla="*/ 22352 w 346036"/>
                <a:gd name="connsiteY17" fmla="*/ 89359 h 379517"/>
                <a:gd name="connsiteX18" fmla="*/ 33520 w 346036"/>
                <a:gd name="connsiteY18" fmla="*/ 122851 h 379517"/>
                <a:gd name="connsiteX19" fmla="*/ 33520 w 346036"/>
                <a:gd name="connsiteY19" fmla="*/ 178657 h 379517"/>
                <a:gd name="connsiteX20" fmla="*/ 22352 w 346036"/>
                <a:gd name="connsiteY20" fmla="*/ 189825 h 379517"/>
                <a:gd name="connsiteX21" fmla="*/ 27 w 346036"/>
                <a:gd name="connsiteY21" fmla="*/ 200982 h 379517"/>
                <a:gd name="connsiteX22" fmla="*/ 22352 w 346036"/>
                <a:gd name="connsiteY22" fmla="*/ 223306 h 379517"/>
                <a:gd name="connsiteX23" fmla="*/ 55844 w 346036"/>
                <a:gd name="connsiteY23" fmla="*/ 245630 h 379517"/>
                <a:gd name="connsiteX24" fmla="*/ 67001 w 346036"/>
                <a:gd name="connsiteY24" fmla="*/ 267955 h 379517"/>
                <a:gd name="connsiteX25" fmla="*/ 78169 w 346036"/>
                <a:gd name="connsiteY25" fmla="*/ 279123 h 379517"/>
                <a:gd name="connsiteX26" fmla="*/ 100493 w 346036"/>
                <a:gd name="connsiteY26" fmla="*/ 279123 h 379517"/>
                <a:gd name="connsiteX27" fmla="*/ 111650 w 346036"/>
                <a:gd name="connsiteY27" fmla="*/ 290280 h 379517"/>
                <a:gd name="connsiteX28" fmla="*/ 122818 w 346036"/>
                <a:gd name="connsiteY28" fmla="*/ 301448 h 379517"/>
                <a:gd name="connsiteX29" fmla="*/ 122818 w 346036"/>
                <a:gd name="connsiteY29" fmla="*/ 312604 h 379517"/>
                <a:gd name="connsiteX30" fmla="*/ 156299 w 346036"/>
                <a:gd name="connsiteY30" fmla="*/ 334929 h 379517"/>
                <a:gd name="connsiteX31" fmla="*/ 178624 w 346036"/>
                <a:gd name="connsiteY31" fmla="*/ 334929 h 379517"/>
                <a:gd name="connsiteX32" fmla="*/ 189792 w 346036"/>
                <a:gd name="connsiteY32" fmla="*/ 346097 h 379517"/>
                <a:gd name="connsiteX33" fmla="*/ 189792 w 346036"/>
                <a:gd name="connsiteY33" fmla="*/ 368421 h 379517"/>
                <a:gd name="connsiteX34" fmla="*/ 223273 w 346036"/>
                <a:gd name="connsiteY34" fmla="*/ 357254 h 379517"/>
                <a:gd name="connsiteX35" fmla="*/ 245597 w 346036"/>
                <a:gd name="connsiteY35" fmla="*/ 357254 h 379517"/>
                <a:gd name="connsiteX36" fmla="*/ 267922 w 346036"/>
                <a:gd name="connsiteY36" fmla="*/ 368421 h 379517"/>
                <a:gd name="connsiteX37" fmla="*/ 279090 w 346036"/>
                <a:gd name="connsiteY37" fmla="*/ 379578 h 379517"/>
                <a:gd name="connsiteX38" fmla="*/ 312582 w 346036"/>
                <a:gd name="connsiteY38" fmla="*/ 357254 h 379517"/>
                <a:gd name="connsiteX39" fmla="*/ 346064 w 346036"/>
                <a:gd name="connsiteY39" fmla="*/ 312604 h 379517"/>
                <a:gd name="connsiteX40" fmla="*/ 346064 w 346036"/>
                <a:gd name="connsiteY40" fmla="*/ 290280 h 379517"/>
                <a:gd name="connsiteX41" fmla="*/ 334907 w 346036"/>
                <a:gd name="connsiteY41" fmla="*/ 267955 h 379517"/>
                <a:gd name="connsiteX42" fmla="*/ 346064 w 346036"/>
                <a:gd name="connsiteY42" fmla="*/ 223306 h 379517"/>
                <a:gd name="connsiteX43" fmla="*/ 334907 w 346036"/>
                <a:gd name="connsiteY43" fmla="*/ 178657 h 379517"/>
                <a:gd name="connsiteX44" fmla="*/ 290258 w 346036"/>
                <a:gd name="connsiteY44" fmla="*/ 156332 h 379517"/>
                <a:gd name="connsiteX45" fmla="*/ 256765 w 346036"/>
                <a:gd name="connsiteY45" fmla="*/ 122851 h 379517"/>
                <a:gd name="connsiteX0" fmla="*/ 256738 w 346037"/>
                <a:gd name="connsiteY0" fmla="*/ 122791 h 379518"/>
                <a:gd name="connsiteX1" fmla="*/ 234414 w 346037"/>
                <a:gd name="connsiteY1" fmla="*/ 145116 h 379518"/>
                <a:gd name="connsiteX2" fmla="*/ 212089 w 346037"/>
                <a:gd name="connsiteY2" fmla="*/ 145116 h 379518"/>
                <a:gd name="connsiteX3" fmla="*/ 178597 w 346037"/>
                <a:gd name="connsiteY3" fmla="*/ 78142 h 379518"/>
                <a:gd name="connsiteX4" fmla="*/ 156272 w 346037"/>
                <a:gd name="connsiteY4" fmla="*/ 33482 h 379518"/>
                <a:gd name="connsiteX5" fmla="*/ 145115 w 346037"/>
                <a:gd name="connsiteY5" fmla="*/ 44650 h 379518"/>
                <a:gd name="connsiteX6" fmla="*/ 133948 w 346037"/>
                <a:gd name="connsiteY6" fmla="*/ 55806 h 379518"/>
                <a:gd name="connsiteX7" fmla="*/ 109469 w 346037"/>
                <a:gd name="connsiteY7" fmla="*/ 26302 h 379518"/>
                <a:gd name="connsiteX8" fmla="*/ 89298 w 346037"/>
                <a:gd name="connsiteY8" fmla="*/ 0 h 379518"/>
                <a:gd name="connsiteX9" fmla="*/ 66974 w 346037"/>
                <a:gd name="connsiteY9" fmla="*/ 0 h 379518"/>
                <a:gd name="connsiteX10" fmla="*/ 66974 w 346037"/>
                <a:gd name="connsiteY10" fmla="*/ 0 h 379518"/>
                <a:gd name="connsiteX11" fmla="*/ 55817 w 346037"/>
                <a:gd name="connsiteY11" fmla="*/ 11157 h 379518"/>
                <a:gd name="connsiteX12" fmla="*/ 44649 w 346037"/>
                <a:gd name="connsiteY12" fmla="*/ 33482 h 379518"/>
                <a:gd name="connsiteX13" fmla="*/ 33493 w 346037"/>
                <a:gd name="connsiteY13" fmla="*/ 44650 h 379518"/>
                <a:gd name="connsiteX14" fmla="*/ 44649 w 346037"/>
                <a:gd name="connsiteY14" fmla="*/ 55806 h 379518"/>
                <a:gd name="connsiteX15" fmla="*/ 44649 w 346037"/>
                <a:gd name="connsiteY15" fmla="*/ 55806 h 379518"/>
                <a:gd name="connsiteX16" fmla="*/ 44649 w 346037"/>
                <a:gd name="connsiteY16" fmla="*/ 78142 h 379518"/>
                <a:gd name="connsiteX17" fmla="*/ 22325 w 346037"/>
                <a:gd name="connsiteY17" fmla="*/ 89299 h 379518"/>
                <a:gd name="connsiteX18" fmla="*/ 33493 w 346037"/>
                <a:gd name="connsiteY18" fmla="*/ 122791 h 379518"/>
                <a:gd name="connsiteX19" fmla="*/ 33493 w 346037"/>
                <a:gd name="connsiteY19" fmla="*/ 178597 h 379518"/>
                <a:gd name="connsiteX20" fmla="*/ 22325 w 346037"/>
                <a:gd name="connsiteY20" fmla="*/ 189765 h 379518"/>
                <a:gd name="connsiteX21" fmla="*/ 0 w 346037"/>
                <a:gd name="connsiteY21" fmla="*/ 200922 h 379518"/>
                <a:gd name="connsiteX22" fmla="*/ 22325 w 346037"/>
                <a:gd name="connsiteY22" fmla="*/ 223246 h 379518"/>
                <a:gd name="connsiteX23" fmla="*/ 55817 w 346037"/>
                <a:gd name="connsiteY23" fmla="*/ 245570 h 379518"/>
                <a:gd name="connsiteX24" fmla="*/ 66974 w 346037"/>
                <a:gd name="connsiteY24" fmla="*/ 267895 h 379518"/>
                <a:gd name="connsiteX25" fmla="*/ 78142 w 346037"/>
                <a:gd name="connsiteY25" fmla="*/ 279063 h 379518"/>
                <a:gd name="connsiteX26" fmla="*/ 100466 w 346037"/>
                <a:gd name="connsiteY26" fmla="*/ 279063 h 379518"/>
                <a:gd name="connsiteX27" fmla="*/ 111623 w 346037"/>
                <a:gd name="connsiteY27" fmla="*/ 290220 h 379518"/>
                <a:gd name="connsiteX28" fmla="*/ 122791 w 346037"/>
                <a:gd name="connsiteY28" fmla="*/ 301388 h 379518"/>
                <a:gd name="connsiteX29" fmla="*/ 122791 w 346037"/>
                <a:gd name="connsiteY29" fmla="*/ 312544 h 379518"/>
                <a:gd name="connsiteX30" fmla="*/ 156272 w 346037"/>
                <a:gd name="connsiteY30" fmla="*/ 334869 h 379518"/>
                <a:gd name="connsiteX31" fmla="*/ 178597 w 346037"/>
                <a:gd name="connsiteY31" fmla="*/ 334869 h 379518"/>
                <a:gd name="connsiteX32" fmla="*/ 189765 w 346037"/>
                <a:gd name="connsiteY32" fmla="*/ 346037 h 379518"/>
                <a:gd name="connsiteX33" fmla="*/ 189765 w 346037"/>
                <a:gd name="connsiteY33" fmla="*/ 368361 h 379518"/>
                <a:gd name="connsiteX34" fmla="*/ 223246 w 346037"/>
                <a:gd name="connsiteY34" fmla="*/ 357194 h 379518"/>
                <a:gd name="connsiteX35" fmla="*/ 245570 w 346037"/>
                <a:gd name="connsiteY35" fmla="*/ 357194 h 379518"/>
                <a:gd name="connsiteX36" fmla="*/ 267895 w 346037"/>
                <a:gd name="connsiteY36" fmla="*/ 368361 h 379518"/>
                <a:gd name="connsiteX37" fmla="*/ 279063 w 346037"/>
                <a:gd name="connsiteY37" fmla="*/ 379518 h 379518"/>
                <a:gd name="connsiteX38" fmla="*/ 312555 w 346037"/>
                <a:gd name="connsiteY38" fmla="*/ 357194 h 379518"/>
                <a:gd name="connsiteX39" fmla="*/ 346037 w 346037"/>
                <a:gd name="connsiteY39" fmla="*/ 312544 h 379518"/>
                <a:gd name="connsiteX40" fmla="*/ 346037 w 346037"/>
                <a:gd name="connsiteY40" fmla="*/ 290220 h 379518"/>
                <a:gd name="connsiteX41" fmla="*/ 334880 w 346037"/>
                <a:gd name="connsiteY41" fmla="*/ 267895 h 379518"/>
                <a:gd name="connsiteX42" fmla="*/ 346037 w 346037"/>
                <a:gd name="connsiteY42" fmla="*/ 223246 h 379518"/>
                <a:gd name="connsiteX43" fmla="*/ 334880 w 346037"/>
                <a:gd name="connsiteY43" fmla="*/ 178597 h 379518"/>
                <a:gd name="connsiteX44" fmla="*/ 290231 w 346037"/>
                <a:gd name="connsiteY44" fmla="*/ 156272 h 379518"/>
                <a:gd name="connsiteX45" fmla="*/ 256738 w 346037"/>
                <a:gd name="connsiteY45" fmla="*/ 122791 h 379518"/>
                <a:gd name="connsiteX0" fmla="*/ 256738 w 346037"/>
                <a:gd name="connsiteY0" fmla="*/ 122791 h 379518"/>
                <a:gd name="connsiteX1" fmla="*/ 234414 w 346037"/>
                <a:gd name="connsiteY1" fmla="*/ 145116 h 379518"/>
                <a:gd name="connsiteX2" fmla="*/ 212089 w 346037"/>
                <a:gd name="connsiteY2" fmla="*/ 145116 h 379518"/>
                <a:gd name="connsiteX3" fmla="*/ 178597 w 346037"/>
                <a:gd name="connsiteY3" fmla="*/ 78142 h 379518"/>
                <a:gd name="connsiteX4" fmla="*/ 156272 w 346037"/>
                <a:gd name="connsiteY4" fmla="*/ 33482 h 379518"/>
                <a:gd name="connsiteX5" fmla="*/ 145115 w 346037"/>
                <a:gd name="connsiteY5" fmla="*/ 44650 h 379518"/>
                <a:gd name="connsiteX6" fmla="*/ 133948 w 346037"/>
                <a:gd name="connsiteY6" fmla="*/ 55806 h 379518"/>
                <a:gd name="connsiteX7" fmla="*/ 109469 w 346037"/>
                <a:gd name="connsiteY7" fmla="*/ 26302 h 379518"/>
                <a:gd name="connsiteX8" fmla="*/ 89298 w 346037"/>
                <a:gd name="connsiteY8" fmla="*/ 0 h 379518"/>
                <a:gd name="connsiteX9" fmla="*/ 66974 w 346037"/>
                <a:gd name="connsiteY9" fmla="*/ 0 h 379518"/>
                <a:gd name="connsiteX10" fmla="*/ 66974 w 346037"/>
                <a:gd name="connsiteY10" fmla="*/ 0 h 379518"/>
                <a:gd name="connsiteX11" fmla="*/ 55817 w 346037"/>
                <a:gd name="connsiteY11" fmla="*/ 11157 h 379518"/>
                <a:gd name="connsiteX12" fmla="*/ 44649 w 346037"/>
                <a:gd name="connsiteY12" fmla="*/ 33482 h 379518"/>
                <a:gd name="connsiteX13" fmla="*/ 33493 w 346037"/>
                <a:gd name="connsiteY13" fmla="*/ 44650 h 379518"/>
                <a:gd name="connsiteX14" fmla="*/ 44649 w 346037"/>
                <a:gd name="connsiteY14" fmla="*/ 55806 h 379518"/>
                <a:gd name="connsiteX15" fmla="*/ 44649 w 346037"/>
                <a:gd name="connsiteY15" fmla="*/ 55806 h 379518"/>
                <a:gd name="connsiteX16" fmla="*/ 44649 w 346037"/>
                <a:gd name="connsiteY16" fmla="*/ 78142 h 379518"/>
                <a:gd name="connsiteX17" fmla="*/ 22325 w 346037"/>
                <a:gd name="connsiteY17" fmla="*/ 89299 h 379518"/>
                <a:gd name="connsiteX18" fmla="*/ 33493 w 346037"/>
                <a:gd name="connsiteY18" fmla="*/ 122791 h 379518"/>
                <a:gd name="connsiteX19" fmla="*/ 33493 w 346037"/>
                <a:gd name="connsiteY19" fmla="*/ 178597 h 379518"/>
                <a:gd name="connsiteX20" fmla="*/ 22325 w 346037"/>
                <a:gd name="connsiteY20" fmla="*/ 189765 h 379518"/>
                <a:gd name="connsiteX21" fmla="*/ 0 w 346037"/>
                <a:gd name="connsiteY21" fmla="*/ 200922 h 379518"/>
                <a:gd name="connsiteX22" fmla="*/ 22325 w 346037"/>
                <a:gd name="connsiteY22" fmla="*/ 223246 h 379518"/>
                <a:gd name="connsiteX23" fmla="*/ 55817 w 346037"/>
                <a:gd name="connsiteY23" fmla="*/ 245570 h 379518"/>
                <a:gd name="connsiteX24" fmla="*/ 66974 w 346037"/>
                <a:gd name="connsiteY24" fmla="*/ 267895 h 379518"/>
                <a:gd name="connsiteX25" fmla="*/ 78142 w 346037"/>
                <a:gd name="connsiteY25" fmla="*/ 279063 h 379518"/>
                <a:gd name="connsiteX26" fmla="*/ 100466 w 346037"/>
                <a:gd name="connsiteY26" fmla="*/ 279063 h 379518"/>
                <a:gd name="connsiteX27" fmla="*/ 111623 w 346037"/>
                <a:gd name="connsiteY27" fmla="*/ 290220 h 379518"/>
                <a:gd name="connsiteX28" fmla="*/ 122791 w 346037"/>
                <a:gd name="connsiteY28" fmla="*/ 301388 h 379518"/>
                <a:gd name="connsiteX29" fmla="*/ 122791 w 346037"/>
                <a:gd name="connsiteY29" fmla="*/ 312544 h 379518"/>
                <a:gd name="connsiteX30" fmla="*/ 156272 w 346037"/>
                <a:gd name="connsiteY30" fmla="*/ 334869 h 379518"/>
                <a:gd name="connsiteX31" fmla="*/ 171394 w 346037"/>
                <a:gd name="connsiteY31" fmla="*/ 345638 h 379518"/>
                <a:gd name="connsiteX32" fmla="*/ 189765 w 346037"/>
                <a:gd name="connsiteY32" fmla="*/ 346037 h 379518"/>
                <a:gd name="connsiteX33" fmla="*/ 189765 w 346037"/>
                <a:gd name="connsiteY33" fmla="*/ 368361 h 379518"/>
                <a:gd name="connsiteX34" fmla="*/ 223246 w 346037"/>
                <a:gd name="connsiteY34" fmla="*/ 357194 h 379518"/>
                <a:gd name="connsiteX35" fmla="*/ 245570 w 346037"/>
                <a:gd name="connsiteY35" fmla="*/ 357194 h 379518"/>
                <a:gd name="connsiteX36" fmla="*/ 267895 w 346037"/>
                <a:gd name="connsiteY36" fmla="*/ 368361 h 379518"/>
                <a:gd name="connsiteX37" fmla="*/ 279063 w 346037"/>
                <a:gd name="connsiteY37" fmla="*/ 379518 h 379518"/>
                <a:gd name="connsiteX38" fmla="*/ 312555 w 346037"/>
                <a:gd name="connsiteY38" fmla="*/ 357194 h 379518"/>
                <a:gd name="connsiteX39" fmla="*/ 346037 w 346037"/>
                <a:gd name="connsiteY39" fmla="*/ 312544 h 379518"/>
                <a:gd name="connsiteX40" fmla="*/ 346037 w 346037"/>
                <a:gd name="connsiteY40" fmla="*/ 290220 h 379518"/>
                <a:gd name="connsiteX41" fmla="*/ 334880 w 346037"/>
                <a:gd name="connsiteY41" fmla="*/ 267895 h 379518"/>
                <a:gd name="connsiteX42" fmla="*/ 346037 w 346037"/>
                <a:gd name="connsiteY42" fmla="*/ 223246 h 379518"/>
                <a:gd name="connsiteX43" fmla="*/ 334880 w 346037"/>
                <a:gd name="connsiteY43" fmla="*/ 178597 h 379518"/>
                <a:gd name="connsiteX44" fmla="*/ 290231 w 346037"/>
                <a:gd name="connsiteY44" fmla="*/ 156272 h 379518"/>
                <a:gd name="connsiteX45" fmla="*/ 256738 w 346037"/>
                <a:gd name="connsiteY45" fmla="*/ 122791 h 379518"/>
                <a:gd name="connsiteX0" fmla="*/ 256738 w 346037"/>
                <a:gd name="connsiteY0" fmla="*/ 122791 h 379518"/>
                <a:gd name="connsiteX1" fmla="*/ 234414 w 346037"/>
                <a:gd name="connsiteY1" fmla="*/ 145116 h 379518"/>
                <a:gd name="connsiteX2" fmla="*/ 212089 w 346037"/>
                <a:gd name="connsiteY2" fmla="*/ 145116 h 379518"/>
                <a:gd name="connsiteX3" fmla="*/ 178597 w 346037"/>
                <a:gd name="connsiteY3" fmla="*/ 78142 h 379518"/>
                <a:gd name="connsiteX4" fmla="*/ 156272 w 346037"/>
                <a:gd name="connsiteY4" fmla="*/ 33482 h 379518"/>
                <a:gd name="connsiteX5" fmla="*/ 145115 w 346037"/>
                <a:gd name="connsiteY5" fmla="*/ 44650 h 379518"/>
                <a:gd name="connsiteX6" fmla="*/ 133948 w 346037"/>
                <a:gd name="connsiteY6" fmla="*/ 55806 h 379518"/>
                <a:gd name="connsiteX7" fmla="*/ 109469 w 346037"/>
                <a:gd name="connsiteY7" fmla="*/ 26302 h 379518"/>
                <a:gd name="connsiteX8" fmla="*/ 89298 w 346037"/>
                <a:gd name="connsiteY8" fmla="*/ 0 h 379518"/>
                <a:gd name="connsiteX9" fmla="*/ 66974 w 346037"/>
                <a:gd name="connsiteY9" fmla="*/ 0 h 379518"/>
                <a:gd name="connsiteX10" fmla="*/ 66974 w 346037"/>
                <a:gd name="connsiteY10" fmla="*/ 0 h 379518"/>
                <a:gd name="connsiteX11" fmla="*/ 55817 w 346037"/>
                <a:gd name="connsiteY11" fmla="*/ 11157 h 379518"/>
                <a:gd name="connsiteX12" fmla="*/ 44649 w 346037"/>
                <a:gd name="connsiteY12" fmla="*/ 33482 h 379518"/>
                <a:gd name="connsiteX13" fmla="*/ 33493 w 346037"/>
                <a:gd name="connsiteY13" fmla="*/ 44650 h 379518"/>
                <a:gd name="connsiteX14" fmla="*/ 44649 w 346037"/>
                <a:gd name="connsiteY14" fmla="*/ 55806 h 379518"/>
                <a:gd name="connsiteX15" fmla="*/ 44649 w 346037"/>
                <a:gd name="connsiteY15" fmla="*/ 55806 h 379518"/>
                <a:gd name="connsiteX16" fmla="*/ 44649 w 346037"/>
                <a:gd name="connsiteY16" fmla="*/ 78142 h 379518"/>
                <a:gd name="connsiteX17" fmla="*/ 22325 w 346037"/>
                <a:gd name="connsiteY17" fmla="*/ 89299 h 379518"/>
                <a:gd name="connsiteX18" fmla="*/ 33493 w 346037"/>
                <a:gd name="connsiteY18" fmla="*/ 122791 h 379518"/>
                <a:gd name="connsiteX19" fmla="*/ 33493 w 346037"/>
                <a:gd name="connsiteY19" fmla="*/ 178597 h 379518"/>
                <a:gd name="connsiteX20" fmla="*/ 22325 w 346037"/>
                <a:gd name="connsiteY20" fmla="*/ 189765 h 379518"/>
                <a:gd name="connsiteX21" fmla="*/ 0 w 346037"/>
                <a:gd name="connsiteY21" fmla="*/ 200922 h 379518"/>
                <a:gd name="connsiteX22" fmla="*/ 22325 w 346037"/>
                <a:gd name="connsiteY22" fmla="*/ 223246 h 379518"/>
                <a:gd name="connsiteX23" fmla="*/ 55817 w 346037"/>
                <a:gd name="connsiteY23" fmla="*/ 245570 h 379518"/>
                <a:gd name="connsiteX24" fmla="*/ 66974 w 346037"/>
                <a:gd name="connsiteY24" fmla="*/ 267895 h 379518"/>
                <a:gd name="connsiteX25" fmla="*/ 78142 w 346037"/>
                <a:gd name="connsiteY25" fmla="*/ 279063 h 379518"/>
                <a:gd name="connsiteX26" fmla="*/ 100466 w 346037"/>
                <a:gd name="connsiteY26" fmla="*/ 279063 h 379518"/>
                <a:gd name="connsiteX27" fmla="*/ 111623 w 346037"/>
                <a:gd name="connsiteY27" fmla="*/ 290220 h 379518"/>
                <a:gd name="connsiteX28" fmla="*/ 122791 w 346037"/>
                <a:gd name="connsiteY28" fmla="*/ 301388 h 379518"/>
                <a:gd name="connsiteX29" fmla="*/ 122791 w 346037"/>
                <a:gd name="connsiteY29" fmla="*/ 312544 h 379518"/>
                <a:gd name="connsiteX30" fmla="*/ 156272 w 346037"/>
                <a:gd name="connsiteY30" fmla="*/ 334869 h 379518"/>
                <a:gd name="connsiteX31" fmla="*/ 171394 w 346037"/>
                <a:gd name="connsiteY31" fmla="*/ 345638 h 379518"/>
                <a:gd name="connsiteX32" fmla="*/ 183463 w 346037"/>
                <a:gd name="connsiteY32" fmla="*/ 354114 h 379518"/>
                <a:gd name="connsiteX33" fmla="*/ 189765 w 346037"/>
                <a:gd name="connsiteY33" fmla="*/ 368361 h 379518"/>
                <a:gd name="connsiteX34" fmla="*/ 223246 w 346037"/>
                <a:gd name="connsiteY34" fmla="*/ 357194 h 379518"/>
                <a:gd name="connsiteX35" fmla="*/ 245570 w 346037"/>
                <a:gd name="connsiteY35" fmla="*/ 357194 h 379518"/>
                <a:gd name="connsiteX36" fmla="*/ 267895 w 346037"/>
                <a:gd name="connsiteY36" fmla="*/ 368361 h 379518"/>
                <a:gd name="connsiteX37" fmla="*/ 279063 w 346037"/>
                <a:gd name="connsiteY37" fmla="*/ 379518 h 379518"/>
                <a:gd name="connsiteX38" fmla="*/ 312555 w 346037"/>
                <a:gd name="connsiteY38" fmla="*/ 357194 h 379518"/>
                <a:gd name="connsiteX39" fmla="*/ 346037 w 346037"/>
                <a:gd name="connsiteY39" fmla="*/ 312544 h 379518"/>
                <a:gd name="connsiteX40" fmla="*/ 346037 w 346037"/>
                <a:gd name="connsiteY40" fmla="*/ 290220 h 379518"/>
                <a:gd name="connsiteX41" fmla="*/ 334880 w 346037"/>
                <a:gd name="connsiteY41" fmla="*/ 267895 h 379518"/>
                <a:gd name="connsiteX42" fmla="*/ 346037 w 346037"/>
                <a:gd name="connsiteY42" fmla="*/ 223246 h 379518"/>
                <a:gd name="connsiteX43" fmla="*/ 334880 w 346037"/>
                <a:gd name="connsiteY43" fmla="*/ 178597 h 379518"/>
                <a:gd name="connsiteX44" fmla="*/ 290231 w 346037"/>
                <a:gd name="connsiteY44" fmla="*/ 156272 h 379518"/>
                <a:gd name="connsiteX45" fmla="*/ 256738 w 346037"/>
                <a:gd name="connsiteY45" fmla="*/ 122791 h 379518"/>
                <a:gd name="connsiteX0" fmla="*/ 256738 w 346037"/>
                <a:gd name="connsiteY0" fmla="*/ 122791 h 379518"/>
                <a:gd name="connsiteX1" fmla="*/ 234414 w 346037"/>
                <a:gd name="connsiteY1" fmla="*/ 145116 h 379518"/>
                <a:gd name="connsiteX2" fmla="*/ 212089 w 346037"/>
                <a:gd name="connsiteY2" fmla="*/ 145116 h 379518"/>
                <a:gd name="connsiteX3" fmla="*/ 178597 w 346037"/>
                <a:gd name="connsiteY3" fmla="*/ 78142 h 379518"/>
                <a:gd name="connsiteX4" fmla="*/ 156272 w 346037"/>
                <a:gd name="connsiteY4" fmla="*/ 33482 h 379518"/>
                <a:gd name="connsiteX5" fmla="*/ 145115 w 346037"/>
                <a:gd name="connsiteY5" fmla="*/ 44650 h 379518"/>
                <a:gd name="connsiteX6" fmla="*/ 133948 w 346037"/>
                <a:gd name="connsiteY6" fmla="*/ 55806 h 379518"/>
                <a:gd name="connsiteX7" fmla="*/ 109469 w 346037"/>
                <a:gd name="connsiteY7" fmla="*/ 26302 h 379518"/>
                <a:gd name="connsiteX8" fmla="*/ 89298 w 346037"/>
                <a:gd name="connsiteY8" fmla="*/ 0 h 379518"/>
                <a:gd name="connsiteX9" fmla="*/ 66974 w 346037"/>
                <a:gd name="connsiteY9" fmla="*/ 0 h 379518"/>
                <a:gd name="connsiteX10" fmla="*/ 66974 w 346037"/>
                <a:gd name="connsiteY10" fmla="*/ 0 h 379518"/>
                <a:gd name="connsiteX11" fmla="*/ 55817 w 346037"/>
                <a:gd name="connsiteY11" fmla="*/ 11157 h 379518"/>
                <a:gd name="connsiteX12" fmla="*/ 44649 w 346037"/>
                <a:gd name="connsiteY12" fmla="*/ 33482 h 379518"/>
                <a:gd name="connsiteX13" fmla="*/ 33493 w 346037"/>
                <a:gd name="connsiteY13" fmla="*/ 44650 h 379518"/>
                <a:gd name="connsiteX14" fmla="*/ 44649 w 346037"/>
                <a:gd name="connsiteY14" fmla="*/ 55806 h 379518"/>
                <a:gd name="connsiteX15" fmla="*/ 44649 w 346037"/>
                <a:gd name="connsiteY15" fmla="*/ 55806 h 379518"/>
                <a:gd name="connsiteX16" fmla="*/ 44649 w 346037"/>
                <a:gd name="connsiteY16" fmla="*/ 78142 h 379518"/>
                <a:gd name="connsiteX17" fmla="*/ 22325 w 346037"/>
                <a:gd name="connsiteY17" fmla="*/ 89299 h 379518"/>
                <a:gd name="connsiteX18" fmla="*/ 33493 w 346037"/>
                <a:gd name="connsiteY18" fmla="*/ 122791 h 379518"/>
                <a:gd name="connsiteX19" fmla="*/ 33493 w 346037"/>
                <a:gd name="connsiteY19" fmla="*/ 178597 h 379518"/>
                <a:gd name="connsiteX20" fmla="*/ 22325 w 346037"/>
                <a:gd name="connsiteY20" fmla="*/ 189765 h 379518"/>
                <a:gd name="connsiteX21" fmla="*/ 0 w 346037"/>
                <a:gd name="connsiteY21" fmla="*/ 200922 h 379518"/>
                <a:gd name="connsiteX22" fmla="*/ 20524 w 346037"/>
                <a:gd name="connsiteY22" fmla="*/ 237606 h 379518"/>
                <a:gd name="connsiteX23" fmla="*/ 55817 w 346037"/>
                <a:gd name="connsiteY23" fmla="*/ 245570 h 379518"/>
                <a:gd name="connsiteX24" fmla="*/ 66974 w 346037"/>
                <a:gd name="connsiteY24" fmla="*/ 267895 h 379518"/>
                <a:gd name="connsiteX25" fmla="*/ 78142 w 346037"/>
                <a:gd name="connsiteY25" fmla="*/ 279063 h 379518"/>
                <a:gd name="connsiteX26" fmla="*/ 100466 w 346037"/>
                <a:gd name="connsiteY26" fmla="*/ 279063 h 379518"/>
                <a:gd name="connsiteX27" fmla="*/ 111623 w 346037"/>
                <a:gd name="connsiteY27" fmla="*/ 290220 h 379518"/>
                <a:gd name="connsiteX28" fmla="*/ 122791 w 346037"/>
                <a:gd name="connsiteY28" fmla="*/ 301388 h 379518"/>
                <a:gd name="connsiteX29" fmla="*/ 122791 w 346037"/>
                <a:gd name="connsiteY29" fmla="*/ 312544 h 379518"/>
                <a:gd name="connsiteX30" fmla="*/ 156272 w 346037"/>
                <a:gd name="connsiteY30" fmla="*/ 334869 h 379518"/>
                <a:gd name="connsiteX31" fmla="*/ 171394 w 346037"/>
                <a:gd name="connsiteY31" fmla="*/ 345638 h 379518"/>
                <a:gd name="connsiteX32" fmla="*/ 183463 w 346037"/>
                <a:gd name="connsiteY32" fmla="*/ 354114 h 379518"/>
                <a:gd name="connsiteX33" fmla="*/ 189765 w 346037"/>
                <a:gd name="connsiteY33" fmla="*/ 368361 h 379518"/>
                <a:gd name="connsiteX34" fmla="*/ 223246 w 346037"/>
                <a:gd name="connsiteY34" fmla="*/ 357194 h 379518"/>
                <a:gd name="connsiteX35" fmla="*/ 245570 w 346037"/>
                <a:gd name="connsiteY35" fmla="*/ 357194 h 379518"/>
                <a:gd name="connsiteX36" fmla="*/ 267895 w 346037"/>
                <a:gd name="connsiteY36" fmla="*/ 368361 h 379518"/>
                <a:gd name="connsiteX37" fmla="*/ 279063 w 346037"/>
                <a:gd name="connsiteY37" fmla="*/ 379518 h 379518"/>
                <a:gd name="connsiteX38" fmla="*/ 312555 w 346037"/>
                <a:gd name="connsiteY38" fmla="*/ 357194 h 379518"/>
                <a:gd name="connsiteX39" fmla="*/ 346037 w 346037"/>
                <a:gd name="connsiteY39" fmla="*/ 312544 h 379518"/>
                <a:gd name="connsiteX40" fmla="*/ 346037 w 346037"/>
                <a:gd name="connsiteY40" fmla="*/ 290220 h 379518"/>
                <a:gd name="connsiteX41" fmla="*/ 334880 w 346037"/>
                <a:gd name="connsiteY41" fmla="*/ 267895 h 379518"/>
                <a:gd name="connsiteX42" fmla="*/ 346037 w 346037"/>
                <a:gd name="connsiteY42" fmla="*/ 223246 h 379518"/>
                <a:gd name="connsiteX43" fmla="*/ 334880 w 346037"/>
                <a:gd name="connsiteY43" fmla="*/ 178597 h 379518"/>
                <a:gd name="connsiteX44" fmla="*/ 290231 w 346037"/>
                <a:gd name="connsiteY44" fmla="*/ 156272 h 379518"/>
                <a:gd name="connsiteX45" fmla="*/ 256738 w 346037"/>
                <a:gd name="connsiteY45" fmla="*/ 122791 h 37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6037" h="379518">
                  <a:moveTo>
                    <a:pt x="256738" y="122791"/>
                  </a:moveTo>
                  <a:lnTo>
                    <a:pt x="234414" y="145116"/>
                  </a:lnTo>
                  <a:lnTo>
                    <a:pt x="212089" y="145116"/>
                  </a:lnTo>
                  <a:lnTo>
                    <a:pt x="178597" y="78142"/>
                  </a:lnTo>
                  <a:lnTo>
                    <a:pt x="156272" y="33482"/>
                  </a:lnTo>
                  <a:lnTo>
                    <a:pt x="145115" y="44650"/>
                  </a:lnTo>
                  <a:lnTo>
                    <a:pt x="133948" y="55806"/>
                  </a:lnTo>
                  <a:lnTo>
                    <a:pt x="109469" y="26302"/>
                  </a:lnTo>
                  <a:lnTo>
                    <a:pt x="89298" y="0"/>
                  </a:lnTo>
                  <a:lnTo>
                    <a:pt x="66974" y="0"/>
                  </a:lnTo>
                  <a:lnTo>
                    <a:pt x="66974" y="0"/>
                  </a:lnTo>
                  <a:lnTo>
                    <a:pt x="55817" y="11157"/>
                  </a:lnTo>
                  <a:lnTo>
                    <a:pt x="44649" y="33482"/>
                  </a:lnTo>
                  <a:lnTo>
                    <a:pt x="33493" y="44650"/>
                  </a:lnTo>
                  <a:lnTo>
                    <a:pt x="44649" y="55806"/>
                  </a:lnTo>
                  <a:lnTo>
                    <a:pt x="44649" y="55806"/>
                  </a:lnTo>
                  <a:lnTo>
                    <a:pt x="44649" y="78142"/>
                  </a:lnTo>
                  <a:lnTo>
                    <a:pt x="22325" y="89299"/>
                  </a:lnTo>
                  <a:lnTo>
                    <a:pt x="33493" y="122791"/>
                  </a:lnTo>
                  <a:lnTo>
                    <a:pt x="33493" y="178597"/>
                  </a:lnTo>
                  <a:lnTo>
                    <a:pt x="22325" y="189765"/>
                  </a:lnTo>
                  <a:lnTo>
                    <a:pt x="0" y="200922"/>
                  </a:lnTo>
                  <a:lnTo>
                    <a:pt x="20524" y="237606"/>
                  </a:lnTo>
                  <a:lnTo>
                    <a:pt x="55817" y="245570"/>
                  </a:lnTo>
                  <a:lnTo>
                    <a:pt x="66974" y="267895"/>
                  </a:lnTo>
                  <a:lnTo>
                    <a:pt x="78142" y="279063"/>
                  </a:lnTo>
                  <a:lnTo>
                    <a:pt x="100466" y="279063"/>
                  </a:lnTo>
                  <a:lnTo>
                    <a:pt x="111623" y="290220"/>
                  </a:lnTo>
                  <a:lnTo>
                    <a:pt x="122791" y="301388"/>
                  </a:lnTo>
                  <a:lnTo>
                    <a:pt x="122791" y="312544"/>
                  </a:lnTo>
                  <a:lnTo>
                    <a:pt x="156272" y="334869"/>
                  </a:lnTo>
                  <a:lnTo>
                    <a:pt x="171394" y="345638"/>
                  </a:lnTo>
                  <a:lnTo>
                    <a:pt x="183463" y="354114"/>
                  </a:lnTo>
                  <a:lnTo>
                    <a:pt x="189765" y="368361"/>
                  </a:lnTo>
                  <a:lnTo>
                    <a:pt x="223246" y="357194"/>
                  </a:lnTo>
                  <a:lnTo>
                    <a:pt x="245570" y="357194"/>
                  </a:lnTo>
                  <a:lnTo>
                    <a:pt x="267895" y="368361"/>
                  </a:lnTo>
                  <a:lnTo>
                    <a:pt x="279063" y="379518"/>
                  </a:lnTo>
                  <a:lnTo>
                    <a:pt x="312555" y="357194"/>
                  </a:lnTo>
                  <a:lnTo>
                    <a:pt x="346037" y="312544"/>
                  </a:lnTo>
                  <a:lnTo>
                    <a:pt x="346037" y="290220"/>
                  </a:lnTo>
                  <a:lnTo>
                    <a:pt x="334880" y="267895"/>
                  </a:lnTo>
                  <a:lnTo>
                    <a:pt x="346037" y="223246"/>
                  </a:lnTo>
                  <a:lnTo>
                    <a:pt x="334880" y="178597"/>
                  </a:lnTo>
                  <a:lnTo>
                    <a:pt x="290231" y="156272"/>
                  </a:lnTo>
                  <a:lnTo>
                    <a:pt x="256738" y="122791"/>
                  </a:lnTo>
                  <a:close/>
                </a:path>
              </a:pathLst>
            </a:custGeom>
            <a:solidFill>
              <a:srgbClr val="DC9800"/>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24" name="Полилиния: фигура 77">
              <a:extLst>
                <a:ext uri="{FF2B5EF4-FFF2-40B4-BE49-F238E27FC236}">
                  <a16:creationId xmlns:a16="http://schemas.microsoft.com/office/drawing/2014/main" id="{F5C2D3B2-DF27-4A1D-AF3E-1680FB338304}"/>
                </a:ext>
              </a:extLst>
            </p:cNvPr>
            <p:cNvSpPr/>
            <p:nvPr/>
          </p:nvSpPr>
          <p:spPr>
            <a:xfrm>
              <a:off x="6690636" y="4524245"/>
              <a:ext cx="3090946" cy="3100686"/>
            </a:xfrm>
            <a:custGeom>
              <a:avLst/>
              <a:gdLst>
                <a:gd name="connsiteX0" fmla="*/ 312582 w 602774"/>
                <a:gd name="connsiteY0" fmla="*/ 156337 h 602774"/>
                <a:gd name="connsiteX1" fmla="*/ 301414 w 602774"/>
                <a:gd name="connsiteY1" fmla="*/ 145181 h 602774"/>
                <a:gd name="connsiteX2" fmla="*/ 279090 w 602774"/>
                <a:gd name="connsiteY2" fmla="*/ 134013 h 602774"/>
                <a:gd name="connsiteX3" fmla="*/ 245609 w 602774"/>
                <a:gd name="connsiteY3" fmla="*/ 111688 h 602774"/>
                <a:gd name="connsiteX4" fmla="*/ 245609 w 602774"/>
                <a:gd name="connsiteY4" fmla="*/ 100532 h 602774"/>
                <a:gd name="connsiteX5" fmla="*/ 234441 w 602774"/>
                <a:gd name="connsiteY5" fmla="*/ 89364 h 602774"/>
                <a:gd name="connsiteX6" fmla="*/ 223284 w 602774"/>
                <a:gd name="connsiteY6" fmla="*/ 78207 h 602774"/>
                <a:gd name="connsiteX7" fmla="*/ 200960 w 602774"/>
                <a:gd name="connsiteY7" fmla="*/ 78207 h 602774"/>
                <a:gd name="connsiteX8" fmla="*/ 189792 w 602774"/>
                <a:gd name="connsiteY8" fmla="*/ 67039 h 602774"/>
                <a:gd name="connsiteX9" fmla="*/ 178635 w 602774"/>
                <a:gd name="connsiteY9" fmla="*/ 44714 h 602774"/>
                <a:gd name="connsiteX10" fmla="*/ 145142 w 602774"/>
                <a:gd name="connsiteY10" fmla="*/ 33558 h 602774"/>
                <a:gd name="connsiteX11" fmla="*/ 122818 w 602774"/>
                <a:gd name="connsiteY11" fmla="*/ 65 h 602774"/>
                <a:gd name="connsiteX12" fmla="*/ 78169 w 602774"/>
                <a:gd name="connsiteY12" fmla="*/ 22390 h 602774"/>
                <a:gd name="connsiteX13" fmla="*/ 13424 w 602774"/>
                <a:gd name="connsiteY13" fmla="*/ 44714 h 602774"/>
                <a:gd name="connsiteX14" fmla="*/ 15665 w 602774"/>
                <a:gd name="connsiteY14" fmla="*/ 78207 h 602774"/>
                <a:gd name="connsiteX15" fmla="*/ 27 w 602774"/>
                <a:gd name="connsiteY15" fmla="*/ 122856 h 602774"/>
                <a:gd name="connsiteX16" fmla="*/ 6726 w 602774"/>
                <a:gd name="connsiteY16" fmla="*/ 167505 h 602774"/>
                <a:gd name="connsiteX17" fmla="*/ 33520 w 602774"/>
                <a:gd name="connsiteY17" fmla="*/ 189830 h 602774"/>
                <a:gd name="connsiteX18" fmla="*/ 67012 w 602774"/>
                <a:gd name="connsiteY18" fmla="*/ 189830 h 602774"/>
                <a:gd name="connsiteX19" fmla="*/ 67012 w 602774"/>
                <a:gd name="connsiteY19" fmla="*/ 200986 h 602774"/>
                <a:gd name="connsiteX20" fmla="*/ 78169 w 602774"/>
                <a:gd name="connsiteY20" fmla="*/ 212154 h 602774"/>
                <a:gd name="connsiteX21" fmla="*/ 78169 w 602774"/>
                <a:gd name="connsiteY21" fmla="*/ 212154 h 602774"/>
                <a:gd name="connsiteX22" fmla="*/ 100493 w 602774"/>
                <a:gd name="connsiteY22" fmla="*/ 212154 h 602774"/>
                <a:gd name="connsiteX23" fmla="*/ 100493 w 602774"/>
                <a:gd name="connsiteY23" fmla="*/ 223311 h 602774"/>
                <a:gd name="connsiteX24" fmla="*/ 100493 w 602774"/>
                <a:gd name="connsiteY24" fmla="*/ 234479 h 602774"/>
                <a:gd name="connsiteX25" fmla="*/ 111661 w 602774"/>
                <a:gd name="connsiteY25" fmla="*/ 234479 h 602774"/>
                <a:gd name="connsiteX26" fmla="*/ 122818 w 602774"/>
                <a:gd name="connsiteY26" fmla="*/ 245647 h 602774"/>
                <a:gd name="connsiteX27" fmla="*/ 133986 w 602774"/>
                <a:gd name="connsiteY27" fmla="*/ 279128 h 602774"/>
                <a:gd name="connsiteX28" fmla="*/ 111661 w 602774"/>
                <a:gd name="connsiteY28" fmla="*/ 312620 h 602774"/>
                <a:gd name="connsiteX29" fmla="*/ 89337 w 602774"/>
                <a:gd name="connsiteY29" fmla="*/ 323777 h 602774"/>
                <a:gd name="connsiteX30" fmla="*/ 89337 w 602774"/>
                <a:gd name="connsiteY30" fmla="*/ 323777 h 602774"/>
                <a:gd name="connsiteX31" fmla="*/ 100493 w 602774"/>
                <a:gd name="connsiteY31" fmla="*/ 334945 h 602774"/>
                <a:gd name="connsiteX32" fmla="*/ 111661 w 602774"/>
                <a:gd name="connsiteY32" fmla="*/ 334945 h 602774"/>
                <a:gd name="connsiteX33" fmla="*/ 111661 w 602774"/>
                <a:gd name="connsiteY33" fmla="*/ 346102 h 602774"/>
                <a:gd name="connsiteX34" fmla="*/ 122818 w 602774"/>
                <a:gd name="connsiteY34" fmla="*/ 357270 h 602774"/>
                <a:gd name="connsiteX35" fmla="*/ 122818 w 602774"/>
                <a:gd name="connsiteY35" fmla="*/ 357270 h 602774"/>
                <a:gd name="connsiteX36" fmla="*/ 133986 w 602774"/>
                <a:gd name="connsiteY36" fmla="*/ 346102 h 602774"/>
                <a:gd name="connsiteX37" fmla="*/ 133986 w 602774"/>
                <a:gd name="connsiteY37" fmla="*/ 346102 h 602774"/>
                <a:gd name="connsiteX38" fmla="*/ 145142 w 602774"/>
                <a:gd name="connsiteY38" fmla="*/ 346102 h 602774"/>
                <a:gd name="connsiteX39" fmla="*/ 156310 w 602774"/>
                <a:gd name="connsiteY39" fmla="*/ 357270 h 602774"/>
                <a:gd name="connsiteX40" fmla="*/ 156310 w 602774"/>
                <a:gd name="connsiteY40" fmla="*/ 379594 h 602774"/>
                <a:gd name="connsiteX41" fmla="*/ 178635 w 602774"/>
                <a:gd name="connsiteY41" fmla="*/ 390751 h 602774"/>
                <a:gd name="connsiteX42" fmla="*/ 200960 w 602774"/>
                <a:gd name="connsiteY42" fmla="*/ 390751 h 602774"/>
                <a:gd name="connsiteX43" fmla="*/ 212116 w 602774"/>
                <a:gd name="connsiteY43" fmla="*/ 424243 h 602774"/>
                <a:gd name="connsiteX44" fmla="*/ 234441 w 602774"/>
                <a:gd name="connsiteY44" fmla="*/ 468892 h 602774"/>
                <a:gd name="connsiteX45" fmla="*/ 234441 w 602774"/>
                <a:gd name="connsiteY45" fmla="*/ 480049 h 602774"/>
                <a:gd name="connsiteX46" fmla="*/ 267933 w 602774"/>
                <a:gd name="connsiteY46" fmla="*/ 535866 h 602774"/>
                <a:gd name="connsiteX47" fmla="*/ 267933 w 602774"/>
                <a:gd name="connsiteY47" fmla="*/ 602840 h 602774"/>
                <a:gd name="connsiteX48" fmla="*/ 323739 w 602774"/>
                <a:gd name="connsiteY48" fmla="*/ 580515 h 602774"/>
                <a:gd name="connsiteX49" fmla="*/ 334907 w 602774"/>
                <a:gd name="connsiteY49" fmla="*/ 547023 h 602774"/>
                <a:gd name="connsiteX50" fmla="*/ 346064 w 602774"/>
                <a:gd name="connsiteY50" fmla="*/ 513542 h 602774"/>
                <a:gd name="connsiteX51" fmla="*/ 357232 w 602774"/>
                <a:gd name="connsiteY51" fmla="*/ 513542 h 602774"/>
                <a:gd name="connsiteX52" fmla="*/ 357232 w 602774"/>
                <a:gd name="connsiteY52" fmla="*/ 524698 h 602774"/>
                <a:gd name="connsiteX53" fmla="*/ 368388 w 602774"/>
                <a:gd name="connsiteY53" fmla="*/ 535866 h 602774"/>
                <a:gd name="connsiteX54" fmla="*/ 390713 w 602774"/>
                <a:gd name="connsiteY54" fmla="*/ 535866 h 602774"/>
                <a:gd name="connsiteX55" fmla="*/ 424205 w 602774"/>
                <a:gd name="connsiteY55" fmla="*/ 535866 h 602774"/>
                <a:gd name="connsiteX56" fmla="*/ 435373 w 602774"/>
                <a:gd name="connsiteY56" fmla="*/ 524698 h 602774"/>
                <a:gd name="connsiteX57" fmla="*/ 446530 w 602774"/>
                <a:gd name="connsiteY57" fmla="*/ 502374 h 602774"/>
                <a:gd name="connsiteX58" fmla="*/ 535828 w 602774"/>
                <a:gd name="connsiteY58" fmla="*/ 524698 h 602774"/>
                <a:gd name="connsiteX59" fmla="*/ 558153 w 602774"/>
                <a:gd name="connsiteY59" fmla="*/ 513542 h 602774"/>
                <a:gd name="connsiteX60" fmla="*/ 580477 w 602774"/>
                <a:gd name="connsiteY60" fmla="*/ 502374 h 602774"/>
                <a:gd name="connsiteX61" fmla="*/ 591645 w 602774"/>
                <a:gd name="connsiteY61" fmla="*/ 513542 h 602774"/>
                <a:gd name="connsiteX62" fmla="*/ 591645 w 602774"/>
                <a:gd name="connsiteY62" fmla="*/ 513542 h 602774"/>
                <a:gd name="connsiteX63" fmla="*/ 602802 w 602774"/>
                <a:gd name="connsiteY63" fmla="*/ 513542 h 602774"/>
                <a:gd name="connsiteX64" fmla="*/ 602802 w 602774"/>
                <a:gd name="connsiteY64" fmla="*/ 502374 h 602774"/>
                <a:gd name="connsiteX65" fmla="*/ 602802 w 602774"/>
                <a:gd name="connsiteY65" fmla="*/ 491217 h 602774"/>
                <a:gd name="connsiteX66" fmla="*/ 591645 w 602774"/>
                <a:gd name="connsiteY66" fmla="*/ 446568 h 602774"/>
                <a:gd name="connsiteX67" fmla="*/ 580477 w 602774"/>
                <a:gd name="connsiteY67" fmla="*/ 413075 h 602774"/>
                <a:gd name="connsiteX68" fmla="*/ 569321 w 602774"/>
                <a:gd name="connsiteY68" fmla="*/ 401919 h 602774"/>
                <a:gd name="connsiteX69" fmla="*/ 569321 w 602774"/>
                <a:gd name="connsiteY69" fmla="*/ 401919 h 602774"/>
                <a:gd name="connsiteX70" fmla="*/ 569321 w 602774"/>
                <a:gd name="connsiteY70" fmla="*/ 379594 h 602774"/>
                <a:gd name="connsiteX71" fmla="*/ 569321 w 602774"/>
                <a:gd name="connsiteY71" fmla="*/ 368426 h 602774"/>
                <a:gd name="connsiteX72" fmla="*/ 569321 w 602774"/>
                <a:gd name="connsiteY72" fmla="*/ 357270 h 602774"/>
                <a:gd name="connsiteX73" fmla="*/ 558153 w 602774"/>
                <a:gd name="connsiteY73" fmla="*/ 357270 h 602774"/>
                <a:gd name="connsiteX74" fmla="*/ 558153 w 602774"/>
                <a:gd name="connsiteY74" fmla="*/ 346102 h 602774"/>
                <a:gd name="connsiteX75" fmla="*/ 558153 w 602774"/>
                <a:gd name="connsiteY75" fmla="*/ 334945 h 602774"/>
                <a:gd name="connsiteX76" fmla="*/ 535828 w 602774"/>
                <a:gd name="connsiteY76" fmla="*/ 323777 h 602774"/>
                <a:gd name="connsiteX77" fmla="*/ 524671 w 602774"/>
                <a:gd name="connsiteY77" fmla="*/ 312620 h 602774"/>
                <a:gd name="connsiteX78" fmla="*/ 524671 w 602774"/>
                <a:gd name="connsiteY78" fmla="*/ 290296 h 602774"/>
                <a:gd name="connsiteX79" fmla="*/ 513503 w 602774"/>
                <a:gd name="connsiteY79" fmla="*/ 256804 h 602774"/>
                <a:gd name="connsiteX80" fmla="*/ 513503 w 602774"/>
                <a:gd name="connsiteY80" fmla="*/ 256804 h 602774"/>
                <a:gd name="connsiteX81" fmla="*/ 513503 w 602774"/>
                <a:gd name="connsiteY81" fmla="*/ 245647 h 602774"/>
                <a:gd name="connsiteX82" fmla="*/ 502347 w 602774"/>
                <a:gd name="connsiteY82" fmla="*/ 234479 h 602774"/>
                <a:gd name="connsiteX83" fmla="*/ 435373 w 602774"/>
                <a:gd name="connsiteY83" fmla="*/ 223311 h 602774"/>
                <a:gd name="connsiteX84" fmla="*/ 401881 w 602774"/>
                <a:gd name="connsiteY84" fmla="*/ 178662 h 602774"/>
                <a:gd name="connsiteX85" fmla="*/ 390713 w 602774"/>
                <a:gd name="connsiteY85" fmla="*/ 167505 h 602774"/>
                <a:gd name="connsiteX86" fmla="*/ 368388 w 602774"/>
                <a:gd name="connsiteY86" fmla="*/ 156337 h 602774"/>
                <a:gd name="connsiteX87" fmla="*/ 346064 w 602774"/>
                <a:gd name="connsiteY87" fmla="*/ 156337 h 602774"/>
                <a:gd name="connsiteX88" fmla="*/ 312582 w 602774"/>
                <a:gd name="connsiteY88" fmla="*/ 167505 h 602774"/>
                <a:gd name="connsiteX89" fmla="*/ 312582 w 602774"/>
                <a:gd name="connsiteY89" fmla="*/ 145181 h 60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02774" h="602774">
                  <a:moveTo>
                    <a:pt x="312582" y="156337"/>
                  </a:moveTo>
                  <a:lnTo>
                    <a:pt x="301414" y="145181"/>
                  </a:lnTo>
                  <a:lnTo>
                    <a:pt x="279090" y="134013"/>
                  </a:lnTo>
                  <a:lnTo>
                    <a:pt x="245609" y="111688"/>
                  </a:lnTo>
                  <a:lnTo>
                    <a:pt x="245609" y="100532"/>
                  </a:lnTo>
                  <a:lnTo>
                    <a:pt x="234441" y="89364"/>
                  </a:lnTo>
                  <a:lnTo>
                    <a:pt x="223284" y="78207"/>
                  </a:lnTo>
                  <a:lnTo>
                    <a:pt x="200960" y="78207"/>
                  </a:lnTo>
                  <a:lnTo>
                    <a:pt x="189792" y="67039"/>
                  </a:lnTo>
                  <a:lnTo>
                    <a:pt x="178635" y="44714"/>
                  </a:lnTo>
                  <a:lnTo>
                    <a:pt x="145142" y="33558"/>
                  </a:lnTo>
                  <a:lnTo>
                    <a:pt x="122818" y="65"/>
                  </a:lnTo>
                  <a:lnTo>
                    <a:pt x="78169" y="22390"/>
                  </a:lnTo>
                  <a:lnTo>
                    <a:pt x="13424" y="44714"/>
                  </a:lnTo>
                  <a:lnTo>
                    <a:pt x="15665" y="78207"/>
                  </a:lnTo>
                  <a:lnTo>
                    <a:pt x="27" y="122856"/>
                  </a:lnTo>
                  <a:lnTo>
                    <a:pt x="6726" y="167505"/>
                  </a:lnTo>
                  <a:lnTo>
                    <a:pt x="33520" y="189830"/>
                  </a:lnTo>
                  <a:lnTo>
                    <a:pt x="67012" y="189830"/>
                  </a:lnTo>
                  <a:lnTo>
                    <a:pt x="67012" y="200986"/>
                  </a:lnTo>
                  <a:lnTo>
                    <a:pt x="78169" y="212154"/>
                  </a:lnTo>
                  <a:lnTo>
                    <a:pt x="78169" y="212154"/>
                  </a:lnTo>
                  <a:lnTo>
                    <a:pt x="100493" y="212154"/>
                  </a:lnTo>
                  <a:lnTo>
                    <a:pt x="100493" y="223311"/>
                  </a:lnTo>
                  <a:lnTo>
                    <a:pt x="100493" y="234479"/>
                  </a:lnTo>
                  <a:lnTo>
                    <a:pt x="111661" y="234479"/>
                  </a:lnTo>
                  <a:lnTo>
                    <a:pt x="122818" y="245647"/>
                  </a:lnTo>
                  <a:lnTo>
                    <a:pt x="133986" y="279128"/>
                  </a:lnTo>
                  <a:lnTo>
                    <a:pt x="111661" y="312620"/>
                  </a:lnTo>
                  <a:lnTo>
                    <a:pt x="89337" y="323777"/>
                  </a:lnTo>
                  <a:lnTo>
                    <a:pt x="89337" y="323777"/>
                  </a:lnTo>
                  <a:lnTo>
                    <a:pt x="100493" y="334945"/>
                  </a:lnTo>
                  <a:lnTo>
                    <a:pt x="111661" y="334945"/>
                  </a:lnTo>
                  <a:lnTo>
                    <a:pt x="111661" y="346102"/>
                  </a:lnTo>
                  <a:lnTo>
                    <a:pt x="122818" y="357270"/>
                  </a:lnTo>
                  <a:lnTo>
                    <a:pt x="122818" y="357270"/>
                  </a:lnTo>
                  <a:lnTo>
                    <a:pt x="133986" y="346102"/>
                  </a:lnTo>
                  <a:lnTo>
                    <a:pt x="133986" y="346102"/>
                  </a:lnTo>
                  <a:lnTo>
                    <a:pt x="145142" y="346102"/>
                  </a:lnTo>
                  <a:lnTo>
                    <a:pt x="156310" y="357270"/>
                  </a:lnTo>
                  <a:lnTo>
                    <a:pt x="156310" y="379594"/>
                  </a:lnTo>
                  <a:lnTo>
                    <a:pt x="178635" y="390751"/>
                  </a:lnTo>
                  <a:lnTo>
                    <a:pt x="200960" y="390751"/>
                  </a:lnTo>
                  <a:lnTo>
                    <a:pt x="212116" y="424243"/>
                  </a:lnTo>
                  <a:lnTo>
                    <a:pt x="234441" y="468892"/>
                  </a:lnTo>
                  <a:lnTo>
                    <a:pt x="234441" y="480049"/>
                  </a:lnTo>
                  <a:lnTo>
                    <a:pt x="267933" y="535866"/>
                  </a:lnTo>
                  <a:lnTo>
                    <a:pt x="267933" y="602840"/>
                  </a:lnTo>
                  <a:lnTo>
                    <a:pt x="323739" y="580515"/>
                  </a:lnTo>
                  <a:lnTo>
                    <a:pt x="334907" y="547023"/>
                  </a:lnTo>
                  <a:lnTo>
                    <a:pt x="346064" y="513542"/>
                  </a:lnTo>
                  <a:lnTo>
                    <a:pt x="357232" y="513542"/>
                  </a:lnTo>
                  <a:lnTo>
                    <a:pt x="357232" y="524698"/>
                  </a:lnTo>
                  <a:lnTo>
                    <a:pt x="368388" y="535866"/>
                  </a:lnTo>
                  <a:lnTo>
                    <a:pt x="390713" y="535866"/>
                  </a:lnTo>
                  <a:lnTo>
                    <a:pt x="424205" y="535866"/>
                  </a:lnTo>
                  <a:lnTo>
                    <a:pt x="435373" y="524698"/>
                  </a:lnTo>
                  <a:lnTo>
                    <a:pt x="446530" y="502374"/>
                  </a:lnTo>
                  <a:lnTo>
                    <a:pt x="535828" y="524698"/>
                  </a:lnTo>
                  <a:lnTo>
                    <a:pt x="558153" y="513542"/>
                  </a:lnTo>
                  <a:lnTo>
                    <a:pt x="580477" y="502374"/>
                  </a:lnTo>
                  <a:lnTo>
                    <a:pt x="591645" y="513542"/>
                  </a:lnTo>
                  <a:lnTo>
                    <a:pt x="591645" y="513542"/>
                  </a:lnTo>
                  <a:lnTo>
                    <a:pt x="602802" y="513542"/>
                  </a:lnTo>
                  <a:lnTo>
                    <a:pt x="602802" y="502374"/>
                  </a:lnTo>
                  <a:lnTo>
                    <a:pt x="602802" y="491217"/>
                  </a:lnTo>
                  <a:lnTo>
                    <a:pt x="591645" y="446568"/>
                  </a:lnTo>
                  <a:lnTo>
                    <a:pt x="580477" y="413075"/>
                  </a:lnTo>
                  <a:lnTo>
                    <a:pt x="569321" y="401919"/>
                  </a:lnTo>
                  <a:lnTo>
                    <a:pt x="569321" y="401919"/>
                  </a:lnTo>
                  <a:lnTo>
                    <a:pt x="569321" y="379594"/>
                  </a:lnTo>
                  <a:lnTo>
                    <a:pt x="569321" y="368426"/>
                  </a:lnTo>
                  <a:lnTo>
                    <a:pt x="569321" y="357270"/>
                  </a:lnTo>
                  <a:lnTo>
                    <a:pt x="558153" y="357270"/>
                  </a:lnTo>
                  <a:lnTo>
                    <a:pt x="558153" y="346102"/>
                  </a:lnTo>
                  <a:lnTo>
                    <a:pt x="558153" y="334945"/>
                  </a:lnTo>
                  <a:lnTo>
                    <a:pt x="535828" y="323777"/>
                  </a:lnTo>
                  <a:lnTo>
                    <a:pt x="524671" y="312620"/>
                  </a:lnTo>
                  <a:lnTo>
                    <a:pt x="524671" y="290296"/>
                  </a:lnTo>
                  <a:lnTo>
                    <a:pt x="513503" y="256804"/>
                  </a:lnTo>
                  <a:lnTo>
                    <a:pt x="513503" y="256804"/>
                  </a:lnTo>
                  <a:lnTo>
                    <a:pt x="513503" y="245647"/>
                  </a:lnTo>
                  <a:lnTo>
                    <a:pt x="502347" y="234479"/>
                  </a:lnTo>
                  <a:lnTo>
                    <a:pt x="435373" y="223311"/>
                  </a:lnTo>
                  <a:lnTo>
                    <a:pt x="401881" y="178662"/>
                  </a:lnTo>
                  <a:lnTo>
                    <a:pt x="390713" y="167505"/>
                  </a:lnTo>
                  <a:lnTo>
                    <a:pt x="368388" y="156337"/>
                  </a:lnTo>
                  <a:lnTo>
                    <a:pt x="346064" y="156337"/>
                  </a:lnTo>
                  <a:lnTo>
                    <a:pt x="312582" y="167505"/>
                  </a:lnTo>
                  <a:lnTo>
                    <a:pt x="312582" y="145181"/>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25" name="Полилиния: фигура 78">
              <a:extLst>
                <a:ext uri="{FF2B5EF4-FFF2-40B4-BE49-F238E27FC236}">
                  <a16:creationId xmlns:a16="http://schemas.microsoft.com/office/drawing/2014/main" id="{DA1BB0EF-01D2-4DBB-B435-FAB88096617A}"/>
                </a:ext>
              </a:extLst>
            </p:cNvPr>
            <p:cNvSpPr/>
            <p:nvPr/>
          </p:nvSpPr>
          <p:spPr>
            <a:xfrm>
              <a:off x="7778200" y="2973893"/>
              <a:ext cx="1888903" cy="1492952"/>
            </a:xfrm>
            <a:custGeom>
              <a:avLst/>
              <a:gdLst>
                <a:gd name="connsiteX0" fmla="*/ 334909 w 368360"/>
                <a:gd name="connsiteY0" fmla="*/ 134005 h 290230"/>
                <a:gd name="connsiteX1" fmla="*/ 301416 w 368360"/>
                <a:gd name="connsiteY1" fmla="*/ 145173 h 290230"/>
                <a:gd name="connsiteX2" fmla="*/ 279091 w 368360"/>
                <a:gd name="connsiteY2" fmla="*/ 156330 h 290230"/>
                <a:gd name="connsiteX3" fmla="*/ 267935 w 368360"/>
                <a:gd name="connsiteY3" fmla="*/ 156330 h 290230"/>
                <a:gd name="connsiteX4" fmla="*/ 267935 w 368360"/>
                <a:gd name="connsiteY4" fmla="*/ 145173 h 290230"/>
                <a:gd name="connsiteX5" fmla="*/ 245610 w 368360"/>
                <a:gd name="connsiteY5" fmla="*/ 156330 h 290230"/>
                <a:gd name="connsiteX6" fmla="*/ 223286 w 368360"/>
                <a:gd name="connsiteY6" fmla="*/ 167498 h 290230"/>
                <a:gd name="connsiteX7" fmla="*/ 200961 w 368360"/>
                <a:gd name="connsiteY7" fmla="*/ 122849 h 290230"/>
                <a:gd name="connsiteX8" fmla="*/ 178625 w 368360"/>
                <a:gd name="connsiteY8" fmla="*/ 44707 h 290230"/>
                <a:gd name="connsiteX9" fmla="*/ 156301 w 368360"/>
                <a:gd name="connsiteY9" fmla="*/ 33551 h 290230"/>
                <a:gd name="connsiteX10" fmla="*/ 133976 w 368360"/>
                <a:gd name="connsiteY10" fmla="*/ 33551 h 290230"/>
                <a:gd name="connsiteX11" fmla="*/ 122820 w 368360"/>
                <a:gd name="connsiteY11" fmla="*/ 22382 h 290230"/>
                <a:gd name="connsiteX12" fmla="*/ 100495 w 368360"/>
                <a:gd name="connsiteY12" fmla="*/ 58 h 290230"/>
                <a:gd name="connsiteX13" fmla="*/ 100495 w 368360"/>
                <a:gd name="connsiteY13" fmla="*/ 11226 h 290230"/>
                <a:gd name="connsiteX14" fmla="*/ 100495 w 368360"/>
                <a:gd name="connsiteY14" fmla="*/ 33551 h 290230"/>
                <a:gd name="connsiteX15" fmla="*/ 78171 w 368360"/>
                <a:gd name="connsiteY15" fmla="*/ 44707 h 290230"/>
                <a:gd name="connsiteX16" fmla="*/ 67003 w 368360"/>
                <a:gd name="connsiteY16" fmla="*/ 55875 h 290230"/>
                <a:gd name="connsiteX17" fmla="*/ 44678 w 368360"/>
                <a:gd name="connsiteY17" fmla="*/ 55875 h 290230"/>
                <a:gd name="connsiteX18" fmla="*/ 22354 w 368360"/>
                <a:gd name="connsiteY18" fmla="*/ 55875 h 290230"/>
                <a:gd name="connsiteX19" fmla="*/ 44678 w 368360"/>
                <a:gd name="connsiteY19" fmla="*/ 67032 h 290230"/>
                <a:gd name="connsiteX20" fmla="*/ 55846 w 368360"/>
                <a:gd name="connsiteY20" fmla="*/ 89356 h 290230"/>
                <a:gd name="connsiteX21" fmla="*/ 55846 w 368360"/>
                <a:gd name="connsiteY21" fmla="*/ 89356 h 290230"/>
                <a:gd name="connsiteX22" fmla="*/ 33521 w 368360"/>
                <a:gd name="connsiteY22" fmla="*/ 78200 h 290230"/>
                <a:gd name="connsiteX23" fmla="*/ 22354 w 368360"/>
                <a:gd name="connsiteY23" fmla="*/ 78200 h 290230"/>
                <a:gd name="connsiteX24" fmla="*/ 22354 w 368360"/>
                <a:gd name="connsiteY24" fmla="*/ 78200 h 290230"/>
                <a:gd name="connsiteX25" fmla="*/ 22354 w 368360"/>
                <a:gd name="connsiteY25" fmla="*/ 89356 h 290230"/>
                <a:gd name="connsiteX26" fmla="*/ 29 w 368360"/>
                <a:gd name="connsiteY26" fmla="*/ 100524 h 290230"/>
                <a:gd name="connsiteX27" fmla="*/ 22354 w 368360"/>
                <a:gd name="connsiteY27" fmla="*/ 134005 h 290230"/>
                <a:gd name="connsiteX28" fmla="*/ 44678 w 368360"/>
                <a:gd name="connsiteY28" fmla="*/ 156330 h 290230"/>
                <a:gd name="connsiteX29" fmla="*/ 55846 w 368360"/>
                <a:gd name="connsiteY29" fmla="*/ 145173 h 290230"/>
                <a:gd name="connsiteX30" fmla="*/ 67003 w 368360"/>
                <a:gd name="connsiteY30" fmla="*/ 134005 h 290230"/>
                <a:gd name="connsiteX31" fmla="*/ 89327 w 368360"/>
                <a:gd name="connsiteY31" fmla="*/ 178666 h 290230"/>
                <a:gd name="connsiteX32" fmla="*/ 122820 w 368360"/>
                <a:gd name="connsiteY32" fmla="*/ 245639 h 290230"/>
                <a:gd name="connsiteX33" fmla="*/ 145144 w 368360"/>
                <a:gd name="connsiteY33" fmla="*/ 245639 h 290230"/>
                <a:gd name="connsiteX34" fmla="*/ 167469 w 368360"/>
                <a:gd name="connsiteY34" fmla="*/ 223315 h 290230"/>
                <a:gd name="connsiteX35" fmla="*/ 200961 w 368360"/>
                <a:gd name="connsiteY35" fmla="*/ 256796 h 290230"/>
                <a:gd name="connsiteX36" fmla="*/ 245610 w 368360"/>
                <a:gd name="connsiteY36" fmla="*/ 279120 h 290230"/>
                <a:gd name="connsiteX37" fmla="*/ 290259 w 368360"/>
                <a:gd name="connsiteY37" fmla="*/ 279120 h 290230"/>
                <a:gd name="connsiteX38" fmla="*/ 312584 w 368360"/>
                <a:gd name="connsiteY38" fmla="*/ 290288 h 290230"/>
                <a:gd name="connsiteX39" fmla="*/ 357233 w 368360"/>
                <a:gd name="connsiteY39" fmla="*/ 223315 h 290230"/>
                <a:gd name="connsiteX40" fmla="*/ 368390 w 368360"/>
                <a:gd name="connsiteY40" fmla="*/ 178666 h 290230"/>
                <a:gd name="connsiteX41" fmla="*/ 357233 w 368360"/>
                <a:gd name="connsiteY41" fmla="*/ 178666 h 290230"/>
                <a:gd name="connsiteX42" fmla="*/ 357233 w 368360"/>
                <a:gd name="connsiteY42" fmla="*/ 167498 h 290230"/>
                <a:gd name="connsiteX43" fmla="*/ 346065 w 368360"/>
                <a:gd name="connsiteY43" fmla="*/ 167498 h 290230"/>
                <a:gd name="connsiteX44" fmla="*/ 334909 w 368360"/>
                <a:gd name="connsiteY44" fmla="*/ 156330 h 290230"/>
                <a:gd name="connsiteX45" fmla="*/ 346065 w 368360"/>
                <a:gd name="connsiteY45" fmla="*/ 145173 h 290230"/>
                <a:gd name="connsiteX46" fmla="*/ 334909 w 368360"/>
                <a:gd name="connsiteY46" fmla="*/ 134005 h 29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8360" h="290230">
                  <a:moveTo>
                    <a:pt x="334909" y="134005"/>
                  </a:moveTo>
                  <a:lnTo>
                    <a:pt x="301416" y="145173"/>
                  </a:lnTo>
                  <a:lnTo>
                    <a:pt x="279091" y="156330"/>
                  </a:lnTo>
                  <a:lnTo>
                    <a:pt x="267935" y="156330"/>
                  </a:lnTo>
                  <a:lnTo>
                    <a:pt x="267935" y="145173"/>
                  </a:lnTo>
                  <a:lnTo>
                    <a:pt x="245610" y="156330"/>
                  </a:lnTo>
                  <a:lnTo>
                    <a:pt x="223286" y="167498"/>
                  </a:lnTo>
                  <a:lnTo>
                    <a:pt x="200961" y="122849"/>
                  </a:lnTo>
                  <a:lnTo>
                    <a:pt x="178625" y="44707"/>
                  </a:lnTo>
                  <a:lnTo>
                    <a:pt x="156301" y="33551"/>
                  </a:lnTo>
                  <a:lnTo>
                    <a:pt x="133976" y="33551"/>
                  </a:lnTo>
                  <a:lnTo>
                    <a:pt x="122820" y="22382"/>
                  </a:lnTo>
                  <a:lnTo>
                    <a:pt x="100495" y="58"/>
                  </a:lnTo>
                  <a:lnTo>
                    <a:pt x="100495" y="11226"/>
                  </a:lnTo>
                  <a:lnTo>
                    <a:pt x="100495" y="33551"/>
                  </a:lnTo>
                  <a:lnTo>
                    <a:pt x="78171" y="44707"/>
                  </a:lnTo>
                  <a:lnTo>
                    <a:pt x="67003" y="55875"/>
                  </a:lnTo>
                  <a:lnTo>
                    <a:pt x="44678" y="55875"/>
                  </a:lnTo>
                  <a:lnTo>
                    <a:pt x="22354" y="55875"/>
                  </a:lnTo>
                  <a:lnTo>
                    <a:pt x="44678" y="67032"/>
                  </a:lnTo>
                  <a:lnTo>
                    <a:pt x="55846" y="89356"/>
                  </a:lnTo>
                  <a:lnTo>
                    <a:pt x="55846" y="89356"/>
                  </a:lnTo>
                  <a:lnTo>
                    <a:pt x="33521" y="78200"/>
                  </a:lnTo>
                  <a:lnTo>
                    <a:pt x="22354" y="78200"/>
                  </a:lnTo>
                  <a:lnTo>
                    <a:pt x="22354" y="78200"/>
                  </a:lnTo>
                  <a:lnTo>
                    <a:pt x="22354" y="89356"/>
                  </a:lnTo>
                  <a:lnTo>
                    <a:pt x="29" y="100524"/>
                  </a:lnTo>
                  <a:lnTo>
                    <a:pt x="22354" y="134005"/>
                  </a:lnTo>
                  <a:lnTo>
                    <a:pt x="44678" y="156330"/>
                  </a:lnTo>
                  <a:lnTo>
                    <a:pt x="55846" y="145173"/>
                  </a:lnTo>
                  <a:lnTo>
                    <a:pt x="67003" y="134005"/>
                  </a:lnTo>
                  <a:lnTo>
                    <a:pt x="89327" y="178666"/>
                  </a:lnTo>
                  <a:lnTo>
                    <a:pt x="122820" y="245639"/>
                  </a:lnTo>
                  <a:lnTo>
                    <a:pt x="145144" y="245639"/>
                  </a:lnTo>
                  <a:lnTo>
                    <a:pt x="167469" y="223315"/>
                  </a:lnTo>
                  <a:lnTo>
                    <a:pt x="200961" y="256796"/>
                  </a:lnTo>
                  <a:lnTo>
                    <a:pt x="245610" y="279120"/>
                  </a:lnTo>
                  <a:lnTo>
                    <a:pt x="290259" y="279120"/>
                  </a:lnTo>
                  <a:lnTo>
                    <a:pt x="312584" y="290288"/>
                  </a:lnTo>
                  <a:lnTo>
                    <a:pt x="357233" y="223315"/>
                  </a:lnTo>
                  <a:lnTo>
                    <a:pt x="368390" y="178666"/>
                  </a:lnTo>
                  <a:lnTo>
                    <a:pt x="357233" y="178666"/>
                  </a:lnTo>
                  <a:lnTo>
                    <a:pt x="357233" y="167498"/>
                  </a:lnTo>
                  <a:lnTo>
                    <a:pt x="346065" y="167498"/>
                  </a:lnTo>
                  <a:lnTo>
                    <a:pt x="334909" y="156330"/>
                  </a:lnTo>
                  <a:lnTo>
                    <a:pt x="346065" y="145173"/>
                  </a:lnTo>
                  <a:lnTo>
                    <a:pt x="334909" y="134005"/>
                  </a:lnTo>
                  <a:close/>
                </a:path>
              </a:pathLst>
            </a:custGeom>
            <a:solidFill>
              <a:srgbClr val="FFDF99"/>
            </a:solidFill>
            <a:ln w="9525" cap="flat">
              <a:solidFill>
                <a:sysClr val="window" lastClr="FFFFFF"/>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155" b="0" i="0" u="none" strike="noStrike" kern="0" cap="none" spc="0" normalizeH="0" baseline="0" noProof="0">
                <a:ln>
                  <a:noFill/>
                </a:ln>
                <a:solidFill>
                  <a:prstClr val="black"/>
                </a:solidFill>
                <a:effectLst/>
                <a:uLnTx/>
                <a:uFillTx/>
                <a:latin typeface="Calibri" panose="020F0502020204030204"/>
              </a:endParaRPr>
            </a:p>
          </p:txBody>
        </p:sp>
        <p:sp>
          <p:nvSpPr>
            <p:cNvPr id="226" name="TextBox 225">
              <a:extLst>
                <a:ext uri="{FF2B5EF4-FFF2-40B4-BE49-F238E27FC236}">
                  <a16:creationId xmlns:a16="http://schemas.microsoft.com/office/drawing/2014/main" id="{607BB35D-CB9C-4146-A807-CDF57D7F6C92}"/>
                </a:ext>
              </a:extLst>
            </p:cNvPr>
            <p:cNvSpPr txBox="1"/>
            <p:nvPr/>
          </p:nvSpPr>
          <p:spPr>
            <a:xfrm>
              <a:off x="12383231" y="2702280"/>
              <a:ext cx="1567940" cy="546307"/>
            </a:xfrm>
            <a:prstGeom prst="rect">
              <a:avLst/>
            </a:prstGeom>
            <a:noFill/>
          </p:spPr>
          <p:txBody>
            <a:bodyPr wrap="square" lIns="0" tIns="0" rIns="0" bIns="0">
              <a:spAutoFit/>
            </a:bodyPr>
            <a:lstStyle/>
            <a:p>
              <a:pPr marL="0" marR="0" lvl="0" indent="0"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Кировская</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28" name="TextBox 227">
              <a:extLst>
                <a:ext uri="{FF2B5EF4-FFF2-40B4-BE49-F238E27FC236}">
                  <a16:creationId xmlns:a16="http://schemas.microsoft.com/office/drawing/2014/main" id="{A8281A2F-2090-40C7-A032-245C3D449F3B}"/>
                </a:ext>
              </a:extLst>
            </p:cNvPr>
            <p:cNvSpPr txBox="1"/>
            <p:nvPr/>
          </p:nvSpPr>
          <p:spPr>
            <a:xfrm>
              <a:off x="9202802" y="3260734"/>
              <a:ext cx="1567940" cy="546307"/>
            </a:xfrm>
            <a:prstGeom prst="rect">
              <a:avLst/>
            </a:prstGeom>
            <a:noFill/>
          </p:spPr>
          <p:txBody>
            <a:bodyPr wrap="square" lIns="0" tIns="0" rIns="0" bIns="0">
              <a:spAutoFit/>
            </a:bodyPr>
            <a:lstStyle/>
            <a:p>
              <a:pPr marL="0" marR="0" lvl="0" indent="0"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Чувашская</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Республика</a:t>
              </a:r>
            </a:p>
          </p:txBody>
        </p:sp>
        <p:sp>
          <p:nvSpPr>
            <p:cNvPr id="230" name="TextBox 229">
              <a:extLst>
                <a:ext uri="{FF2B5EF4-FFF2-40B4-BE49-F238E27FC236}">
                  <a16:creationId xmlns:a16="http://schemas.microsoft.com/office/drawing/2014/main" id="{A25A6A1D-FE26-4DB2-9081-C8373867D7D9}"/>
                </a:ext>
              </a:extLst>
            </p:cNvPr>
            <p:cNvSpPr txBox="1"/>
            <p:nvPr/>
          </p:nvSpPr>
          <p:spPr>
            <a:xfrm>
              <a:off x="10972821" y="3361696"/>
              <a:ext cx="1567940" cy="546307"/>
            </a:xfrm>
            <a:prstGeom prst="rect">
              <a:avLst/>
            </a:prstGeom>
            <a:noFill/>
          </p:spPr>
          <p:txBody>
            <a:bodyPr wrap="square" lIns="0" tIns="0" rIns="0" bIns="0">
              <a:spAutoFit/>
            </a:bodyPr>
            <a:lstStyle/>
            <a:p>
              <a:pPr marL="0" marR="0" lvl="0" indent="0"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Республика</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Мари Эл</a:t>
              </a:r>
            </a:p>
          </p:txBody>
        </p:sp>
        <p:sp>
          <p:nvSpPr>
            <p:cNvPr id="232" name="TextBox 231">
              <a:extLst>
                <a:ext uri="{FF2B5EF4-FFF2-40B4-BE49-F238E27FC236}">
                  <a16:creationId xmlns:a16="http://schemas.microsoft.com/office/drawing/2014/main" id="{C44DED02-FEDC-48C8-A3F0-00D18221C650}"/>
                </a:ext>
              </a:extLst>
            </p:cNvPr>
            <p:cNvSpPr txBox="1"/>
            <p:nvPr/>
          </p:nvSpPr>
          <p:spPr>
            <a:xfrm>
              <a:off x="6881544" y="2533277"/>
              <a:ext cx="2559535" cy="546307"/>
            </a:xfrm>
            <a:prstGeom prst="rect">
              <a:avLst/>
            </a:prstGeom>
            <a:noFill/>
          </p:spPr>
          <p:txBody>
            <a:bodyPr wrap="square" lIns="0" tIns="0" rIns="0" bIns="0">
              <a:spAutoFit/>
            </a:bodyPr>
            <a:lstStyle/>
            <a:p>
              <a:pPr marL="0" marR="0" lvl="0" indent="0" algn="r"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Нижегородская</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34" name="TextBox 233">
              <a:extLst>
                <a:ext uri="{FF2B5EF4-FFF2-40B4-BE49-F238E27FC236}">
                  <a16:creationId xmlns:a16="http://schemas.microsoft.com/office/drawing/2014/main" id="{8F13EFB0-B3FD-443D-8D8E-2576AF0D91C6}"/>
                </a:ext>
              </a:extLst>
            </p:cNvPr>
            <p:cNvSpPr txBox="1"/>
            <p:nvPr/>
          </p:nvSpPr>
          <p:spPr>
            <a:xfrm>
              <a:off x="9486344" y="7946817"/>
              <a:ext cx="1575005" cy="546307"/>
            </a:xfrm>
            <a:prstGeom prst="rect">
              <a:avLst/>
            </a:prstGeom>
            <a:noFill/>
          </p:spPr>
          <p:txBody>
            <a:bodyPr wrap="square" lIns="0" tIns="0" rIns="0" bIns="0">
              <a:spAutoFit/>
            </a:bodyPr>
            <a:lstStyle/>
            <a:p>
              <a:pPr marL="0" marR="0" lvl="0" indent="0" algn="r"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Оренбургская</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36" name="TextBox 235">
              <a:extLst>
                <a:ext uri="{FF2B5EF4-FFF2-40B4-BE49-F238E27FC236}">
                  <a16:creationId xmlns:a16="http://schemas.microsoft.com/office/drawing/2014/main" id="{D88C079F-332B-4CE9-BC57-F754A9E48607}"/>
                </a:ext>
              </a:extLst>
            </p:cNvPr>
            <p:cNvSpPr txBox="1"/>
            <p:nvPr/>
          </p:nvSpPr>
          <p:spPr>
            <a:xfrm>
              <a:off x="4888140" y="3955573"/>
              <a:ext cx="2559535" cy="546307"/>
            </a:xfrm>
            <a:prstGeom prst="rect">
              <a:avLst/>
            </a:prstGeom>
            <a:noFill/>
          </p:spPr>
          <p:txBody>
            <a:bodyPr wrap="square" lIns="0" tIns="0" rIns="0" bIns="0">
              <a:spAutoFit/>
            </a:bodyPr>
            <a:lstStyle/>
            <a:p>
              <a:pPr marL="0" marR="0" lvl="0" indent="0" algn="r"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Пензенская</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38" name="TextBox 237">
              <a:extLst>
                <a:ext uri="{FF2B5EF4-FFF2-40B4-BE49-F238E27FC236}">
                  <a16:creationId xmlns:a16="http://schemas.microsoft.com/office/drawing/2014/main" id="{09F88979-AE79-4E96-98F1-F35E9B4499B3}"/>
                </a:ext>
              </a:extLst>
            </p:cNvPr>
            <p:cNvSpPr txBox="1"/>
            <p:nvPr/>
          </p:nvSpPr>
          <p:spPr>
            <a:xfrm>
              <a:off x="14793809" y="3929805"/>
              <a:ext cx="1567940" cy="546307"/>
            </a:xfrm>
            <a:prstGeom prst="rect">
              <a:avLst/>
            </a:prstGeom>
            <a:noFill/>
          </p:spPr>
          <p:txBody>
            <a:bodyPr wrap="square" lIns="0" tIns="0" rIns="0" bIns="0">
              <a:spAutoFit/>
            </a:bodyPr>
            <a:lstStyle/>
            <a:p>
              <a:pPr marL="0" marR="0" lvl="0" indent="0"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Пермский край</a:t>
              </a:r>
            </a:p>
          </p:txBody>
        </p:sp>
        <p:sp>
          <p:nvSpPr>
            <p:cNvPr id="240" name="TextBox 239">
              <a:extLst>
                <a:ext uri="{FF2B5EF4-FFF2-40B4-BE49-F238E27FC236}">
                  <a16:creationId xmlns:a16="http://schemas.microsoft.com/office/drawing/2014/main" id="{B989AF00-A69F-4274-B93B-F23374684C8E}"/>
                </a:ext>
              </a:extLst>
            </p:cNvPr>
            <p:cNvSpPr txBox="1"/>
            <p:nvPr/>
          </p:nvSpPr>
          <p:spPr>
            <a:xfrm>
              <a:off x="12939754" y="6934242"/>
              <a:ext cx="1567940" cy="546307"/>
            </a:xfrm>
            <a:prstGeom prst="rect">
              <a:avLst/>
            </a:prstGeom>
            <a:noFill/>
          </p:spPr>
          <p:txBody>
            <a:bodyPr wrap="square" lIns="0" tIns="0" rIns="0" bIns="0">
              <a:spAutoFit/>
            </a:bodyPr>
            <a:lstStyle/>
            <a:p>
              <a:pPr marL="0" marR="0" lvl="0" indent="0"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Республика</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Башкортостан</a:t>
              </a:r>
            </a:p>
          </p:txBody>
        </p:sp>
        <p:sp>
          <p:nvSpPr>
            <p:cNvPr id="242" name="TextBox 241">
              <a:extLst>
                <a:ext uri="{FF2B5EF4-FFF2-40B4-BE49-F238E27FC236}">
                  <a16:creationId xmlns:a16="http://schemas.microsoft.com/office/drawing/2014/main" id="{49722463-7B70-4021-AF1D-18D58EE66DC9}"/>
                </a:ext>
              </a:extLst>
            </p:cNvPr>
            <p:cNvSpPr txBox="1"/>
            <p:nvPr/>
          </p:nvSpPr>
          <p:spPr>
            <a:xfrm>
              <a:off x="5643273" y="3022859"/>
              <a:ext cx="2559535" cy="546307"/>
            </a:xfrm>
            <a:prstGeom prst="rect">
              <a:avLst/>
            </a:prstGeom>
            <a:noFill/>
          </p:spPr>
          <p:txBody>
            <a:bodyPr wrap="square" lIns="0" tIns="0" rIns="0" bIns="0">
              <a:spAutoFit/>
            </a:bodyPr>
            <a:lstStyle/>
            <a:p>
              <a:pPr marL="0" marR="0" lvl="0" indent="0" algn="r"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Республика</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Мордовия</a:t>
              </a:r>
            </a:p>
          </p:txBody>
        </p:sp>
        <p:sp>
          <p:nvSpPr>
            <p:cNvPr id="244" name="TextBox 243">
              <a:extLst>
                <a:ext uri="{FF2B5EF4-FFF2-40B4-BE49-F238E27FC236}">
                  <a16:creationId xmlns:a16="http://schemas.microsoft.com/office/drawing/2014/main" id="{9F22650D-9EF1-4DF8-A4EC-428E80447529}"/>
                </a:ext>
              </a:extLst>
            </p:cNvPr>
            <p:cNvSpPr txBox="1"/>
            <p:nvPr/>
          </p:nvSpPr>
          <p:spPr>
            <a:xfrm>
              <a:off x="10474221" y="4286530"/>
              <a:ext cx="1567940" cy="546307"/>
            </a:xfrm>
            <a:prstGeom prst="rect">
              <a:avLst/>
            </a:prstGeom>
            <a:noFill/>
          </p:spPr>
          <p:txBody>
            <a:bodyPr wrap="square" lIns="0" tIns="0" rIns="0" bIns="0">
              <a:spAutoFit/>
            </a:bodyPr>
            <a:lstStyle/>
            <a:p>
              <a:pPr marL="0" marR="0" lvl="0" indent="0"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white"/>
                  </a:solidFill>
                  <a:effectLst/>
                  <a:uLnTx/>
                  <a:uFillTx/>
                  <a:cs typeface="Arial" panose="020B0604020202020204" pitchFamily="34" charset="0"/>
                </a:rPr>
                <a:t>Республика</a:t>
              </a:r>
              <a:br>
                <a:rPr kumimoji="0" lang="ru-RU" sz="898" b="0" i="0" u="none" strike="noStrike" kern="0" cap="none" spc="0" normalizeH="0" baseline="0" noProof="0" dirty="0">
                  <a:ln>
                    <a:noFill/>
                  </a:ln>
                  <a:solidFill>
                    <a:prstClr val="white"/>
                  </a:solidFill>
                  <a:effectLst/>
                  <a:uLnTx/>
                  <a:uFillTx/>
                  <a:cs typeface="Arial" panose="020B0604020202020204" pitchFamily="34" charset="0"/>
                </a:rPr>
              </a:br>
              <a:r>
                <a:rPr kumimoji="0" lang="ru-RU" sz="898" b="0" i="0" u="none" strike="noStrike" kern="0" cap="none" spc="0" normalizeH="0" baseline="0" noProof="0" dirty="0">
                  <a:ln>
                    <a:noFill/>
                  </a:ln>
                  <a:solidFill>
                    <a:prstClr val="white"/>
                  </a:solidFill>
                  <a:effectLst/>
                  <a:uLnTx/>
                  <a:uFillTx/>
                  <a:cs typeface="Arial" panose="020B0604020202020204" pitchFamily="34" charset="0"/>
                </a:rPr>
                <a:t>Татарстан</a:t>
              </a:r>
            </a:p>
          </p:txBody>
        </p:sp>
        <p:sp>
          <p:nvSpPr>
            <p:cNvPr id="246" name="TextBox 245">
              <a:extLst>
                <a:ext uri="{FF2B5EF4-FFF2-40B4-BE49-F238E27FC236}">
                  <a16:creationId xmlns:a16="http://schemas.microsoft.com/office/drawing/2014/main" id="{752200FA-D411-496F-BFFE-EA64AB1DC7E8}"/>
                </a:ext>
              </a:extLst>
            </p:cNvPr>
            <p:cNvSpPr txBox="1"/>
            <p:nvPr/>
          </p:nvSpPr>
          <p:spPr>
            <a:xfrm>
              <a:off x="9746907" y="5980642"/>
              <a:ext cx="1567940" cy="546307"/>
            </a:xfrm>
            <a:prstGeom prst="rect">
              <a:avLst/>
            </a:prstGeom>
            <a:noFill/>
          </p:spPr>
          <p:txBody>
            <a:bodyPr wrap="square" lIns="0" tIns="0" rIns="0" bIns="0">
              <a:spAutoFit/>
            </a:bodyPr>
            <a:lstStyle/>
            <a:p>
              <a:pPr marL="0" marR="0" lvl="0" indent="0"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Самарская</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48" name="TextBox 247">
              <a:extLst>
                <a:ext uri="{FF2B5EF4-FFF2-40B4-BE49-F238E27FC236}">
                  <a16:creationId xmlns:a16="http://schemas.microsoft.com/office/drawing/2014/main" id="{AA73DBE3-113F-4D04-A914-6EC89DAC5A67}"/>
                </a:ext>
              </a:extLst>
            </p:cNvPr>
            <p:cNvSpPr txBox="1"/>
            <p:nvPr/>
          </p:nvSpPr>
          <p:spPr>
            <a:xfrm>
              <a:off x="5391317" y="6381873"/>
              <a:ext cx="2559535" cy="546307"/>
            </a:xfrm>
            <a:prstGeom prst="rect">
              <a:avLst/>
            </a:prstGeom>
            <a:noFill/>
          </p:spPr>
          <p:txBody>
            <a:bodyPr wrap="square" lIns="0" tIns="0" rIns="0" bIns="0">
              <a:spAutoFit/>
            </a:bodyPr>
            <a:lstStyle/>
            <a:p>
              <a:pPr marL="0" marR="0" lvl="0" indent="0" algn="r"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Саратовская</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область</a:t>
              </a:r>
            </a:p>
          </p:txBody>
        </p:sp>
        <p:sp>
          <p:nvSpPr>
            <p:cNvPr id="250" name="TextBox 249">
              <a:extLst>
                <a:ext uri="{FF2B5EF4-FFF2-40B4-BE49-F238E27FC236}">
                  <a16:creationId xmlns:a16="http://schemas.microsoft.com/office/drawing/2014/main" id="{3F6F26DA-69DE-481E-9C19-06B89BD6D311}"/>
                </a:ext>
              </a:extLst>
            </p:cNvPr>
            <p:cNvSpPr txBox="1"/>
            <p:nvPr/>
          </p:nvSpPr>
          <p:spPr>
            <a:xfrm>
              <a:off x="13054237" y="4330882"/>
              <a:ext cx="1567940" cy="546307"/>
            </a:xfrm>
            <a:prstGeom prst="rect">
              <a:avLst/>
            </a:prstGeom>
            <a:noFill/>
          </p:spPr>
          <p:txBody>
            <a:bodyPr wrap="square" lIns="0" tIns="0" rIns="0" bIns="0">
              <a:spAutoFit/>
            </a:bodyPr>
            <a:lstStyle/>
            <a:p>
              <a:pPr marL="0" marR="0" lvl="0" indent="0"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Удмуртская</a:t>
              </a:r>
              <a:b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br>
              <a:r>
                <a:rPr kumimoji="0" lang="ru-RU" sz="898" b="0" i="0" u="none" strike="noStrike" kern="0" cap="none" spc="0" normalizeH="0" baseline="0" noProof="0" dirty="0">
                  <a:ln>
                    <a:noFill/>
                  </a:ln>
                  <a:solidFill>
                    <a:prstClr val="black">
                      <a:lumMod val="65000"/>
                      <a:lumOff val="35000"/>
                    </a:prstClr>
                  </a:solidFill>
                  <a:effectLst/>
                  <a:uLnTx/>
                  <a:uFillTx/>
                  <a:cs typeface="Arial" panose="020B0604020202020204" pitchFamily="34" charset="0"/>
                </a:rPr>
                <a:t>Республика</a:t>
              </a:r>
            </a:p>
          </p:txBody>
        </p:sp>
        <p:sp>
          <p:nvSpPr>
            <p:cNvPr id="252" name="TextBox 251">
              <a:extLst>
                <a:ext uri="{FF2B5EF4-FFF2-40B4-BE49-F238E27FC236}">
                  <a16:creationId xmlns:a16="http://schemas.microsoft.com/office/drawing/2014/main" id="{148F461F-30CF-403B-B2A9-5BF4E0D0ADE0}"/>
                </a:ext>
              </a:extLst>
            </p:cNvPr>
            <p:cNvSpPr txBox="1"/>
            <p:nvPr/>
          </p:nvSpPr>
          <p:spPr>
            <a:xfrm>
              <a:off x="9254270" y="4751576"/>
              <a:ext cx="2559535" cy="546307"/>
            </a:xfrm>
            <a:prstGeom prst="rect">
              <a:avLst/>
            </a:prstGeom>
            <a:noFill/>
          </p:spPr>
          <p:txBody>
            <a:bodyPr wrap="square" lIns="0" tIns="0" rIns="0" bIns="0">
              <a:spAutoFit/>
            </a:bodyPr>
            <a:lstStyle/>
            <a:p>
              <a:pPr marL="0" marR="0" lvl="0" indent="0" defTabSz="293248" eaLnBrk="1" fontAlgn="auto" latinLnBrk="0" hangingPunct="1">
                <a:lnSpc>
                  <a:spcPct val="100000"/>
                </a:lnSpc>
                <a:spcBef>
                  <a:spcPts val="0"/>
                </a:spcBef>
                <a:spcAft>
                  <a:spcPts val="0"/>
                </a:spcAft>
                <a:buClrTx/>
                <a:buSzTx/>
                <a:buFontTx/>
                <a:buNone/>
                <a:tabLst/>
                <a:defRPr/>
              </a:pPr>
              <a:r>
                <a:rPr kumimoji="0" lang="ru-RU" sz="898" b="0" i="0" u="none" strike="noStrike" kern="0" cap="none" spc="0" normalizeH="0" baseline="0" noProof="0" dirty="0">
                  <a:ln>
                    <a:noFill/>
                  </a:ln>
                  <a:solidFill>
                    <a:prstClr val="white"/>
                  </a:solidFill>
                  <a:effectLst/>
                  <a:uLnTx/>
                  <a:uFillTx/>
                  <a:cs typeface="Arial" panose="020B0604020202020204" pitchFamily="34" charset="0"/>
                </a:rPr>
                <a:t>Ульяновская</a:t>
              </a:r>
              <a:br>
                <a:rPr kumimoji="0" lang="ru-RU" sz="898" b="0" i="0" u="none" strike="noStrike" kern="0" cap="none" spc="0" normalizeH="0" baseline="0" noProof="0" dirty="0">
                  <a:ln>
                    <a:noFill/>
                  </a:ln>
                  <a:solidFill>
                    <a:prstClr val="white"/>
                  </a:solidFill>
                  <a:effectLst/>
                  <a:uLnTx/>
                  <a:uFillTx/>
                  <a:cs typeface="Arial" panose="020B0604020202020204" pitchFamily="34" charset="0"/>
                </a:rPr>
              </a:br>
              <a:r>
                <a:rPr kumimoji="0" lang="ru-RU" sz="898" b="0" i="0" u="none" strike="noStrike" kern="0" cap="none" spc="0" normalizeH="0" baseline="0" noProof="0" dirty="0">
                  <a:ln>
                    <a:noFill/>
                  </a:ln>
                  <a:solidFill>
                    <a:prstClr val="white"/>
                  </a:solidFill>
                  <a:effectLst/>
                  <a:uLnTx/>
                  <a:uFillTx/>
                  <a:cs typeface="Arial" panose="020B0604020202020204" pitchFamily="34" charset="0"/>
                </a:rPr>
                <a:t>область</a:t>
              </a:r>
            </a:p>
          </p:txBody>
        </p:sp>
      </p:grpSp>
      <p:graphicFrame>
        <p:nvGraphicFramePr>
          <p:cNvPr id="254" name="Table 253">
            <a:extLst>
              <a:ext uri="{FF2B5EF4-FFF2-40B4-BE49-F238E27FC236}">
                <a16:creationId xmlns:a16="http://schemas.microsoft.com/office/drawing/2014/main" id="{2BD2E30E-B247-4001-9059-D67819F88121}"/>
              </a:ext>
            </a:extLst>
          </p:cNvPr>
          <p:cNvGraphicFramePr>
            <a:graphicFrameLocks noGrp="1"/>
          </p:cNvGraphicFramePr>
          <p:nvPr>
            <p:extLst>
              <p:ext uri="{D42A27DB-BD31-4B8C-83A1-F6EECF244321}">
                <p14:modId xmlns:p14="http://schemas.microsoft.com/office/powerpoint/2010/main" val="790489393"/>
              </p:ext>
            </p:extLst>
          </p:nvPr>
        </p:nvGraphicFramePr>
        <p:xfrm>
          <a:off x="9718747" y="1108146"/>
          <a:ext cx="2206372" cy="3186604"/>
        </p:xfrm>
        <a:graphic>
          <a:graphicData uri="http://schemas.openxmlformats.org/drawingml/2006/table">
            <a:tbl>
              <a:tblPr/>
              <a:tblGrid>
                <a:gridCol w="305993">
                  <a:extLst>
                    <a:ext uri="{9D8B030D-6E8A-4147-A177-3AD203B41FA5}">
                      <a16:colId xmlns:a16="http://schemas.microsoft.com/office/drawing/2014/main" val="4129010246"/>
                    </a:ext>
                  </a:extLst>
                </a:gridCol>
                <a:gridCol w="1427860">
                  <a:extLst>
                    <a:ext uri="{9D8B030D-6E8A-4147-A177-3AD203B41FA5}">
                      <a16:colId xmlns:a16="http://schemas.microsoft.com/office/drawing/2014/main" val="2220366047"/>
                    </a:ext>
                  </a:extLst>
                </a:gridCol>
                <a:gridCol w="472519">
                  <a:extLst>
                    <a:ext uri="{9D8B030D-6E8A-4147-A177-3AD203B41FA5}">
                      <a16:colId xmlns:a16="http://schemas.microsoft.com/office/drawing/2014/main" val="3064707754"/>
                    </a:ext>
                  </a:extLst>
                </a:gridCol>
              </a:tblGrid>
              <a:tr h="2770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800" u="none" strike="noStrike" dirty="0">
                          <a:effectLst/>
                          <a:latin typeface="Raleway" pitchFamily="2" charset="0"/>
                          <a:cs typeface="Arial" panose="020B0604020202020204" pitchFamily="34" charset="0"/>
                        </a:rPr>
                        <a:t>#</a:t>
                      </a:r>
                      <a:endParaRPr lang="en-US" sz="800" b="1" i="0" u="none" strike="noStrike" dirty="0">
                        <a:solidFill>
                          <a:srgbClr val="000000"/>
                        </a:solidFill>
                        <a:effectLst/>
                        <a:latin typeface="Raleway" pitchFamily="2" charset="0"/>
                        <a:cs typeface="Arial" panose="020B0604020202020204" pitchFamily="34" charset="0"/>
                      </a:endParaRPr>
                    </a:p>
                  </a:txBody>
                  <a:tcPr marL="4073" marR="4073" marT="40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ru-RU" sz="800" u="none" strike="noStrike" dirty="0">
                          <a:effectLst/>
                          <a:latin typeface="Raleway" pitchFamily="2" charset="0"/>
                          <a:cs typeface="Arial" panose="020B0604020202020204" pitchFamily="34" charset="0"/>
                        </a:rPr>
                        <a:t>Регион</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ru-RU" sz="800" b="1" u="none" strike="noStrike" dirty="0">
                          <a:effectLst/>
                          <a:latin typeface="Raleway" pitchFamily="2" charset="0"/>
                          <a:cs typeface="Arial" panose="020B0604020202020204" pitchFamily="34" charset="0"/>
                        </a:rPr>
                        <a:t>Оконч. Индекс</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3818093"/>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Нижегородская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132,48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73863700"/>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Республика Башкортостан</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70,12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284445308"/>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Самарская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61,29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285221033"/>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Оренбургская область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38,29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618334753"/>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Удмуртская республика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29,23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504663108"/>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Пермский край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28,03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54170806"/>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Ульяновская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24,45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811704110"/>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Саратовскя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23,41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691308867"/>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Чувашская республика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22,68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889685408"/>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Республика Мордовия</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17,71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223571911"/>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Республика Татарстан</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15,17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811043895"/>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Кировская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15,08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992398443"/>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Пензенская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10,30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16178706"/>
                  </a:ext>
                </a:extLst>
              </a:tr>
              <a:tr h="207822">
                <a:tc>
                  <a:txBody>
                    <a:bodyPr/>
                    <a:lstStyle/>
                    <a:p>
                      <a:pPr algn="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Марий Эл</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r">
                        <a:lnSpc>
                          <a:spcPct val="107000"/>
                        </a:lnSpc>
                        <a:spcAft>
                          <a:spcPts val="0"/>
                        </a:spcAft>
                      </a:pPr>
                      <a:r>
                        <a:rPr lang="ru-RU"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10,22</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835605565"/>
                  </a:ext>
                </a:extLst>
              </a:tr>
            </a:tbl>
          </a:graphicData>
        </a:graphic>
      </p:graphicFrame>
      <p:grpSp>
        <p:nvGrpSpPr>
          <p:cNvPr id="65" name="Группа 64">
            <a:extLst>
              <a:ext uri="{FF2B5EF4-FFF2-40B4-BE49-F238E27FC236}">
                <a16:creationId xmlns:a16="http://schemas.microsoft.com/office/drawing/2014/main" id="{774910EA-D13C-4C5C-8149-16016F3B20A3}"/>
              </a:ext>
            </a:extLst>
          </p:cNvPr>
          <p:cNvGrpSpPr/>
          <p:nvPr/>
        </p:nvGrpSpPr>
        <p:grpSpPr>
          <a:xfrm>
            <a:off x="426619" y="5210232"/>
            <a:ext cx="4908957" cy="1323439"/>
            <a:chOff x="232120" y="5125194"/>
            <a:chExt cx="4908957" cy="1323439"/>
          </a:xfrm>
        </p:grpSpPr>
        <p:sp>
          <p:nvSpPr>
            <p:cNvPr id="66" name="TextBox 65">
              <a:extLst>
                <a:ext uri="{FF2B5EF4-FFF2-40B4-BE49-F238E27FC236}">
                  <a16:creationId xmlns:a16="http://schemas.microsoft.com/office/drawing/2014/main" id="{8519DE22-CF96-4A0A-8E67-EB3F21077E38}"/>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67" name="TextBox 66">
              <a:extLst>
                <a:ext uri="{FF2B5EF4-FFF2-40B4-BE49-F238E27FC236}">
                  <a16:creationId xmlns:a16="http://schemas.microsoft.com/office/drawing/2014/main" id="{D3F3E711-76CD-47BA-8697-35092315A889}"/>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90962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84993" y="518330"/>
            <a:ext cx="10854739" cy="1041717"/>
          </a:xfrm>
        </p:spPr>
        <p:txBody>
          <a:bodyPr/>
          <a:lstStyle/>
          <a:p>
            <a:r>
              <a:rPr lang="ru-RU" dirty="0"/>
              <a:t>Цели индекса</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a:t>
            </a:fld>
            <a:endParaRPr lang="en-RU" sz="1200" b="1" i="0" kern="1200" dirty="0">
              <a:solidFill>
                <a:schemeClr val="tx1"/>
              </a:solidFill>
              <a:latin typeface="Raleway" pitchFamily="2" charset="77"/>
              <a:ea typeface="+mn-ea"/>
              <a:cs typeface="+mn-cs"/>
            </a:endParaRPr>
          </a:p>
        </p:txBody>
      </p:sp>
      <p:sp>
        <p:nvSpPr>
          <p:cNvPr id="32" name="TextBox 31">
            <a:extLst>
              <a:ext uri="{FF2B5EF4-FFF2-40B4-BE49-F238E27FC236}">
                <a16:creationId xmlns:a16="http://schemas.microsoft.com/office/drawing/2014/main" id="{F8CF08AA-C269-4887-98BC-CB3A79BEE21D}"/>
              </a:ext>
            </a:extLst>
          </p:cNvPr>
          <p:cNvSpPr txBox="1"/>
          <p:nvPr/>
        </p:nvSpPr>
        <p:spPr>
          <a:xfrm>
            <a:off x="623387" y="1687584"/>
            <a:ext cx="10415905" cy="997196"/>
          </a:xfrm>
          <a:prstGeom prst="rect">
            <a:avLst/>
          </a:prstGeom>
          <a:noFill/>
        </p:spPr>
        <p:txBody>
          <a:bodyPr wrap="square" lIns="0" tIns="0" rIns="0" bIns="0">
            <a:spAutoFit/>
          </a:bodyPr>
          <a:lstStyle/>
          <a:p>
            <a:pPr defTabSz="293248">
              <a:lnSpc>
                <a:spcPct val="90000"/>
              </a:lnSpc>
            </a:pPr>
            <a:endParaRPr lang="ru-RU" b="1" dirty="0">
              <a:solidFill>
                <a:prstClr val="black"/>
              </a:solidFill>
              <a:latin typeface="Raleway" pitchFamily="2" charset="0"/>
              <a:cs typeface="Arial" panose="020B0604020202020204" pitchFamily="34" charset="0"/>
            </a:endParaRPr>
          </a:p>
          <a:p>
            <a:pPr defTabSz="293248">
              <a:lnSpc>
                <a:spcPct val="90000"/>
              </a:lnSpc>
            </a:pPr>
            <a:r>
              <a:rPr lang="ru-RU" b="1" dirty="0">
                <a:solidFill>
                  <a:schemeClr val="accent1"/>
                </a:solidFill>
                <a:latin typeface="Raleway" pitchFamily="2" charset="0"/>
                <a:cs typeface="Arial" panose="020B0604020202020204" pitchFamily="34" charset="0"/>
              </a:rPr>
              <a:t>Выявить, какие регионы выстраивают наиболее эффективные коммуникационные стратегии и практики с точки зрения формирования мнения о них в федеральном информационном пространстве</a:t>
            </a:r>
          </a:p>
        </p:txBody>
      </p:sp>
      <p:sp>
        <p:nvSpPr>
          <p:cNvPr id="35" name="TextBox 34">
            <a:extLst>
              <a:ext uri="{FF2B5EF4-FFF2-40B4-BE49-F238E27FC236}">
                <a16:creationId xmlns:a16="http://schemas.microsoft.com/office/drawing/2014/main" id="{7D65DD4E-F5BB-4D49-99B6-BD1300FCD551}"/>
              </a:ext>
            </a:extLst>
          </p:cNvPr>
          <p:cNvSpPr txBox="1"/>
          <p:nvPr/>
        </p:nvSpPr>
        <p:spPr>
          <a:xfrm>
            <a:off x="623386" y="3323104"/>
            <a:ext cx="10415905" cy="1938992"/>
          </a:xfrm>
          <a:prstGeom prst="rect">
            <a:avLst/>
          </a:prstGeom>
          <a:noFill/>
        </p:spPr>
        <p:txBody>
          <a:bodyPr wrap="square" lIns="0" tIns="0" rIns="0" bIns="0">
            <a:spAutoFit/>
          </a:bodyPr>
          <a:lstStyle/>
          <a:p>
            <a:pPr defTabSz="293248"/>
            <a:r>
              <a:rPr lang="ru-RU" dirty="0">
                <a:solidFill>
                  <a:prstClr val="black"/>
                </a:solidFill>
                <a:latin typeface="Raleway" pitchFamily="2" charset="0"/>
                <a:cs typeface="Arial" panose="020B0604020202020204" pitchFamily="34" charset="0"/>
              </a:rPr>
              <a:t>Прикладной целью может быть </a:t>
            </a:r>
            <a:r>
              <a:rPr lang="ru-RU" b="1" dirty="0">
                <a:solidFill>
                  <a:schemeClr val="accent1"/>
                </a:solidFill>
                <a:latin typeface="Raleway" pitchFamily="2" charset="0"/>
                <a:cs typeface="Arial" panose="020B0604020202020204" pitchFamily="34" charset="0"/>
              </a:rPr>
              <a:t>анализ информационного поля, позволяющий выявить уровень активности региональной администрации в формировании медийной картины субъекта РФ. </a:t>
            </a:r>
          </a:p>
          <a:p>
            <a:pPr defTabSz="293248"/>
            <a:r>
              <a:rPr lang="ru-RU" dirty="0">
                <a:solidFill>
                  <a:prstClr val="black"/>
                </a:solidFill>
                <a:latin typeface="Raleway" pitchFamily="2" charset="0"/>
                <a:cs typeface="Arial" panose="020B0604020202020204" pitchFamily="34" charset="0"/>
              </a:rPr>
              <a:t>Например, преобладание сюжетов судебной хроники или стихийных бедствий говорит о том, что регион не может предложить действенной коммуникационной стратегии. Его образ в таком случае определяют новости, популярные у онлайн-аудитории и читателей популярных СМИ.</a:t>
            </a:r>
          </a:p>
        </p:txBody>
      </p:sp>
    </p:spTree>
    <p:extLst>
      <p:ext uri="{BB962C8B-B14F-4D97-AF65-F5344CB8AC3E}">
        <p14:creationId xmlns:p14="http://schemas.microsoft.com/office/powerpoint/2010/main" val="3529580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509893" y="343861"/>
            <a:ext cx="10854739" cy="1041717"/>
          </a:xfrm>
        </p:spPr>
        <p:txBody>
          <a:bodyPr/>
          <a:lstStyle/>
          <a:p>
            <a:r>
              <a:rPr lang="ru-RU" dirty="0"/>
              <a:t>Приволжский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30</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99167"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47013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CD439F-5F25-4F4E-9F91-461BD738B254}"/>
              </a:ext>
            </a:extLst>
          </p:cNvPr>
          <p:cNvSpPr txBox="1"/>
          <p:nvPr/>
        </p:nvSpPr>
        <p:spPr>
          <a:xfrm>
            <a:off x="8498928" y="1269569"/>
            <a:ext cx="3942958"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Самарская область</a:t>
            </a:r>
            <a:endParaRPr lang="ru-RU" sz="2400" dirty="0">
              <a:solidFill>
                <a:srgbClr val="002060"/>
              </a:solidFill>
              <a:latin typeface="Raleway" pitchFamily="2" charset="0"/>
              <a:cs typeface="Arial" panose="020B0604020202020204" pitchFamily="34" charset="0"/>
            </a:endParaRPr>
          </a:p>
        </p:txBody>
      </p:sp>
      <p:sp>
        <p:nvSpPr>
          <p:cNvPr id="17" name="TextBox 16">
            <a:extLst>
              <a:ext uri="{FF2B5EF4-FFF2-40B4-BE49-F238E27FC236}">
                <a16:creationId xmlns:a16="http://schemas.microsoft.com/office/drawing/2014/main" id="{8539B815-8847-499A-8AD9-8692CB08CE9C}"/>
              </a:ext>
            </a:extLst>
          </p:cNvPr>
          <p:cNvSpPr txBox="1"/>
          <p:nvPr/>
        </p:nvSpPr>
        <p:spPr>
          <a:xfrm>
            <a:off x="8548765" y="2190990"/>
            <a:ext cx="3553660"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Самарским медикам компенсируют первый взнос по ипотеке.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a:t>
            </a:r>
            <a:r>
              <a:rPr lang="ru-RU" sz="969" dirty="0" err="1">
                <a:solidFill>
                  <a:prstClr val="black"/>
                </a:solidFill>
                <a:latin typeface="Raleway" pitchFamily="2" charset="0"/>
                <a:cs typeface="Arial" panose="020B0604020202020204" pitchFamily="34" charset="0"/>
              </a:rPr>
              <a:t>Транснефть</a:t>
            </a:r>
            <a:r>
              <a:rPr lang="ru-RU" sz="969" dirty="0">
                <a:solidFill>
                  <a:prstClr val="black"/>
                </a:solidFill>
                <a:latin typeface="Raleway" pitchFamily="2" charset="0"/>
                <a:cs typeface="Arial" panose="020B0604020202020204" pitchFamily="34" charset="0"/>
              </a:rPr>
              <a:t>" сообщила о еще 350 тыс. т "грязной" нефти в ее трубопроводах (в регионе).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Азаров дал старт строительству планетария в Самаре.</a:t>
            </a:r>
          </a:p>
        </p:txBody>
      </p:sp>
      <p:sp>
        <p:nvSpPr>
          <p:cNvPr id="19" name="TextBox 18">
            <a:extLst>
              <a:ext uri="{FF2B5EF4-FFF2-40B4-BE49-F238E27FC236}">
                <a16:creationId xmlns:a16="http://schemas.microsoft.com/office/drawing/2014/main" id="{4FB8F112-2024-4A94-8398-70C3DCACAD19}"/>
              </a:ext>
            </a:extLst>
          </p:cNvPr>
          <p:cNvSpPr txBox="1"/>
          <p:nvPr/>
        </p:nvSpPr>
        <p:spPr>
          <a:xfrm>
            <a:off x="4410405" y="1280614"/>
            <a:ext cx="3693468" cy="757130"/>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Республика Башкортостан</a:t>
            </a:r>
          </a:p>
        </p:txBody>
      </p:sp>
      <p:sp>
        <p:nvSpPr>
          <p:cNvPr id="20" name="TextBox 19">
            <a:extLst>
              <a:ext uri="{FF2B5EF4-FFF2-40B4-BE49-F238E27FC236}">
                <a16:creationId xmlns:a16="http://schemas.microsoft.com/office/drawing/2014/main" id="{86EAD3E2-8389-4B15-BBC3-BF4F74172CF0}"/>
              </a:ext>
            </a:extLst>
          </p:cNvPr>
          <p:cNvSpPr txBox="1"/>
          <p:nvPr/>
        </p:nvSpPr>
        <p:spPr>
          <a:xfrm>
            <a:off x="4410405" y="2190990"/>
            <a:ext cx="3573662"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Путин передал управление "Башкирской содовой компанией" Башкирии.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 2. Полицейских, обвиняемых в изнасиловании в Уфе, осудили на сроки от 5,5 до семи лет колонии.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 3. Борьба с коронавирусом в России (данные по региону).</a:t>
            </a:r>
          </a:p>
        </p:txBody>
      </p:sp>
      <p:sp>
        <p:nvSpPr>
          <p:cNvPr id="28" name="TextBox 27">
            <a:extLst>
              <a:ext uri="{FF2B5EF4-FFF2-40B4-BE49-F238E27FC236}">
                <a16:creationId xmlns:a16="http://schemas.microsoft.com/office/drawing/2014/main" id="{F75278A4-6DF3-490A-8B35-57D433DE8704}"/>
              </a:ext>
            </a:extLst>
          </p:cNvPr>
          <p:cNvSpPr txBox="1"/>
          <p:nvPr/>
        </p:nvSpPr>
        <p:spPr>
          <a:xfrm>
            <a:off x="466871" y="1280614"/>
            <a:ext cx="4047608" cy="757130"/>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Нижегородская </a:t>
            </a:r>
            <a:br>
              <a:rPr lang="en-US"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область</a:t>
            </a:r>
          </a:p>
        </p:txBody>
      </p:sp>
      <p:sp>
        <p:nvSpPr>
          <p:cNvPr id="29" name="TextBox 28">
            <a:extLst>
              <a:ext uri="{FF2B5EF4-FFF2-40B4-BE49-F238E27FC236}">
                <a16:creationId xmlns:a16="http://schemas.microsoft.com/office/drawing/2014/main" id="{480F66A3-A806-46B7-A005-DC0326579EA7}"/>
              </a:ext>
            </a:extLst>
          </p:cNvPr>
          <p:cNvSpPr txBox="1"/>
          <p:nvPr/>
        </p:nvSpPr>
        <p:spPr>
          <a:xfrm>
            <a:off x="544771" y="2202213"/>
            <a:ext cx="3096671"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Обрушение при взрыве газа части многоквартирного дома в поселке </a:t>
            </a:r>
            <a:r>
              <a:rPr lang="ru-RU" sz="969" dirty="0" err="1">
                <a:solidFill>
                  <a:prstClr val="black"/>
                </a:solidFill>
                <a:latin typeface="Raleway" pitchFamily="2" charset="0"/>
                <a:cs typeface="Arial" panose="020B0604020202020204" pitchFamily="34" charset="0"/>
              </a:rPr>
              <a:t>Магруша</a:t>
            </a:r>
            <a:r>
              <a:rPr lang="ru-RU" sz="969" dirty="0">
                <a:solidFill>
                  <a:prstClr val="black"/>
                </a:solidFill>
                <a:latin typeface="Raleway" pitchFamily="2" charset="0"/>
                <a:cs typeface="Arial" panose="020B0604020202020204" pitchFamily="34" charset="0"/>
              </a:rPr>
              <a:t> </a:t>
            </a:r>
            <a:r>
              <a:rPr lang="ru-RU" sz="969" dirty="0" err="1">
                <a:solidFill>
                  <a:prstClr val="black"/>
                </a:solidFill>
                <a:latin typeface="Raleway" pitchFamily="2" charset="0"/>
                <a:cs typeface="Arial" panose="020B0604020202020204" pitchFamily="34" charset="0"/>
              </a:rPr>
              <a:t>Дальнеконстантиновского</a:t>
            </a:r>
            <a:r>
              <a:rPr lang="ru-RU" sz="969" dirty="0">
                <a:solidFill>
                  <a:prstClr val="black"/>
                </a:solidFill>
                <a:latin typeface="Raleway" pitchFamily="2" charset="0"/>
                <a:cs typeface="Arial" panose="020B0604020202020204" pitchFamily="34" charset="0"/>
              </a:rPr>
              <a:t> района.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Пропажа иностранной-студентки в Нижегородской области.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Нижнем Новгороде прошли соревнования по баскетболу «Финал Восьми».</a:t>
            </a:r>
          </a:p>
        </p:txBody>
      </p:sp>
      <p:grpSp>
        <p:nvGrpSpPr>
          <p:cNvPr id="23" name="Группа 22">
            <a:extLst>
              <a:ext uri="{FF2B5EF4-FFF2-40B4-BE49-F238E27FC236}">
                <a16:creationId xmlns:a16="http://schemas.microsoft.com/office/drawing/2014/main" id="{5047FADB-3C37-44A6-8A4C-A9FCD892A1B3}"/>
              </a:ext>
            </a:extLst>
          </p:cNvPr>
          <p:cNvGrpSpPr/>
          <p:nvPr/>
        </p:nvGrpSpPr>
        <p:grpSpPr>
          <a:xfrm>
            <a:off x="6850321" y="5290691"/>
            <a:ext cx="4908957" cy="1323439"/>
            <a:chOff x="232120" y="5125194"/>
            <a:chExt cx="4908957" cy="1323439"/>
          </a:xfrm>
        </p:grpSpPr>
        <p:sp>
          <p:nvSpPr>
            <p:cNvPr id="24" name="TextBox 23">
              <a:extLst>
                <a:ext uri="{FF2B5EF4-FFF2-40B4-BE49-F238E27FC236}">
                  <a16:creationId xmlns:a16="http://schemas.microsoft.com/office/drawing/2014/main" id="{7725176D-BC32-45A1-B63C-51F8E1ABB566}"/>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5" name="TextBox 24">
              <a:extLst>
                <a:ext uri="{FF2B5EF4-FFF2-40B4-BE49-F238E27FC236}">
                  <a16:creationId xmlns:a16="http://schemas.microsoft.com/office/drawing/2014/main" id="{E869C8AF-A695-4108-AB35-634DE12EA21E}"/>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72456" y="3504767"/>
            <a:ext cx="3097763" cy="2096278"/>
          </a:xfrm>
          <a:prstGeom prst="rect">
            <a:avLst/>
          </a:prstGeom>
        </p:spPr>
      </p:pic>
      <p:pic>
        <p:nvPicPr>
          <p:cNvPr id="4" name="Рисунок 3"/>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17373" y="3514910"/>
            <a:ext cx="3522588" cy="1994497"/>
          </a:xfrm>
          <a:prstGeom prst="rect">
            <a:avLst/>
          </a:prstGeom>
        </p:spPr>
      </p:pic>
      <p:pic>
        <p:nvPicPr>
          <p:cNvPr id="5" name="Рисунок 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26301" y="3285600"/>
            <a:ext cx="3450551" cy="2144766"/>
          </a:xfrm>
          <a:prstGeom prst="rect">
            <a:avLst/>
          </a:prstGeom>
        </p:spPr>
      </p:pic>
    </p:spTree>
    <p:extLst>
      <p:ext uri="{BB962C8B-B14F-4D97-AF65-F5344CB8AC3E}">
        <p14:creationId xmlns:p14="http://schemas.microsoft.com/office/powerpoint/2010/main" val="1884511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99060" y="310092"/>
            <a:ext cx="10854739" cy="1041717"/>
          </a:xfrm>
        </p:spPr>
        <p:txBody>
          <a:bodyPr/>
          <a:lstStyle/>
          <a:p>
            <a:r>
              <a:rPr lang="ru-RU" dirty="0"/>
              <a:t>Приволжский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31</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99167"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47013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58CE5F6-31A9-43DC-8624-D29A56C2B5FA}"/>
              </a:ext>
            </a:extLst>
          </p:cNvPr>
          <p:cNvSpPr txBox="1"/>
          <p:nvPr/>
        </p:nvSpPr>
        <p:spPr>
          <a:xfrm>
            <a:off x="4396143" y="2141556"/>
            <a:ext cx="3221363"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регионе была приостановлена вакцинация от Covid-19, из-за нехватки вакцин.</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Массовое отравление детей хлором в частном бассейне в Ижевске.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Авария в система водоснабжения города Воткинска, из-за которой 100-тысячный город почти на 3 дня остался без воды.</a:t>
            </a:r>
          </a:p>
        </p:txBody>
      </p:sp>
      <p:sp>
        <p:nvSpPr>
          <p:cNvPr id="8" name="TextBox 7">
            <a:extLst>
              <a:ext uri="{FF2B5EF4-FFF2-40B4-BE49-F238E27FC236}">
                <a16:creationId xmlns:a16="http://schemas.microsoft.com/office/drawing/2014/main" id="{3EDE2AD9-38CC-4231-BA51-2673907155C4}"/>
              </a:ext>
            </a:extLst>
          </p:cNvPr>
          <p:cNvSpPr txBox="1"/>
          <p:nvPr/>
        </p:nvSpPr>
        <p:spPr>
          <a:xfrm>
            <a:off x="4368833" y="1603111"/>
            <a:ext cx="4101306"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Удмуртская Республика</a:t>
            </a:r>
          </a:p>
        </p:txBody>
      </p:sp>
      <p:sp>
        <p:nvSpPr>
          <p:cNvPr id="11" name="TextBox 10">
            <a:extLst>
              <a:ext uri="{FF2B5EF4-FFF2-40B4-BE49-F238E27FC236}">
                <a16:creationId xmlns:a16="http://schemas.microsoft.com/office/drawing/2014/main" id="{79A17342-48E1-428E-AF5B-EC3CFB12092B}"/>
              </a:ext>
            </a:extLst>
          </p:cNvPr>
          <p:cNvSpPr txBox="1"/>
          <p:nvPr/>
        </p:nvSpPr>
        <p:spPr>
          <a:xfrm>
            <a:off x="8785269" y="1603112"/>
            <a:ext cx="3913653" cy="808426"/>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Пермский край</a:t>
            </a:r>
          </a:p>
          <a:p>
            <a:pPr defTabSz="293248">
              <a:lnSpc>
                <a:spcPct val="90000"/>
              </a:lnSpc>
              <a:spcBef>
                <a:spcPts val="385"/>
              </a:spcBef>
            </a:pPr>
            <a:endParaRPr lang="ru-RU" sz="2400" dirty="0">
              <a:solidFill>
                <a:srgbClr val="002060"/>
              </a:solidFill>
              <a:latin typeface="Raleway" pitchFamily="2" charset="0"/>
              <a:cs typeface="Arial" panose="020B0604020202020204" pitchFamily="34" charset="0"/>
            </a:endParaRPr>
          </a:p>
        </p:txBody>
      </p:sp>
      <p:sp>
        <p:nvSpPr>
          <p:cNvPr id="14" name="TextBox 13">
            <a:extLst>
              <a:ext uri="{FF2B5EF4-FFF2-40B4-BE49-F238E27FC236}">
                <a16:creationId xmlns:a16="http://schemas.microsoft.com/office/drawing/2014/main" id="{A1FB01A9-8DE8-432B-9B88-369B527E0BB4}"/>
              </a:ext>
            </a:extLst>
          </p:cNvPr>
          <p:cNvSpPr txBox="1"/>
          <p:nvPr/>
        </p:nvSpPr>
        <p:spPr>
          <a:xfrm>
            <a:off x="8785269" y="2141556"/>
            <a:ext cx="3188036"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Пермском крае ученик с ножом напал на учительницу.</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пермском поселке сгорел дом, есть жертвы.</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ЛДПР теряет кадры: пермские политики отказываются от партбилетов (регион определяется с кандидатами в ГД).</a:t>
            </a:r>
          </a:p>
        </p:txBody>
      </p:sp>
      <p:pic>
        <p:nvPicPr>
          <p:cNvPr id="15" name="Рисунок 14">
            <a:extLst>
              <a:ext uri="{FF2B5EF4-FFF2-40B4-BE49-F238E27FC236}">
                <a16:creationId xmlns:a16="http://schemas.microsoft.com/office/drawing/2014/main" id="{6C5F8C9E-3E66-4B95-AAED-5AB10B60E256}"/>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83833" y="3572288"/>
            <a:ext cx="3680000" cy="2211428"/>
          </a:xfrm>
          <a:prstGeom prst="rect">
            <a:avLst/>
          </a:prstGeom>
        </p:spPr>
      </p:pic>
      <p:sp>
        <p:nvSpPr>
          <p:cNvPr id="17" name="TextBox 16">
            <a:extLst>
              <a:ext uri="{FF2B5EF4-FFF2-40B4-BE49-F238E27FC236}">
                <a16:creationId xmlns:a16="http://schemas.microsoft.com/office/drawing/2014/main" id="{6F5D6188-043C-4B03-AC03-DD137F87771F}"/>
              </a:ext>
            </a:extLst>
          </p:cNvPr>
          <p:cNvSpPr txBox="1"/>
          <p:nvPr/>
        </p:nvSpPr>
        <p:spPr>
          <a:xfrm>
            <a:off x="388841" y="2167043"/>
            <a:ext cx="3484010"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Обыск в мэрии Оренбурга и в доме мэра Владимира Ильиных.</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Отказ Российского футбольного союза ФК «Оренбург» в лицензии для участия в Российской премьер-лиге на следующий сезон.</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Сбои подачи воды в Новотроицке в связи с аварией на центральной фекальной насосной станции.</a:t>
            </a:r>
          </a:p>
        </p:txBody>
      </p:sp>
      <p:sp>
        <p:nvSpPr>
          <p:cNvPr id="18" name="TextBox 17">
            <a:extLst>
              <a:ext uri="{FF2B5EF4-FFF2-40B4-BE49-F238E27FC236}">
                <a16:creationId xmlns:a16="http://schemas.microsoft.com/office/drawing/2014/main" id="{C89A5195-13FA-47BC-B459-D8622C6B6AFA}"/>
              </a:ext>
            </a:extLst>
          </p:cNvPr>
          <p:cNvSpPr txBox="1"/>
          <p:nvPr/>
        </p:nvSpPr>
        <p:spPr>
          <a:xfrm>
            <a:off x="359644" y="1613537"/>
            <a:ext cx="4101306"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Оренбургская область</a:t>
            </a:r>
          </a:p>
        </p:txBody>
      </p:sp>
      <p:grpSp>
        <p:nvGrpSpPr>
          <p:cNvPr id="21" name="Группа 20">
            <a:extLst>
              <a:ext uri="{FF2B5EF4-FFF2-40B4-BE49-F238E27FC236}">
                <a16:creationId xmlns:a16="http://schemas.microsoft.com/office/drawing/2014/main" id="{CBA40D7D-9575-4074-ACCF-78FFB170A4D6}"/>
              </a:ext>
            </a:extLst>
          </p:cNvPr>
          <p:cNvGrpSpPr/>
          <p:nvPr/>
        </p:nvGrpSpPr>
        <p:grpSpPr>
          <a:xfrm>
            <a:off x="6850321" y="5290691"/>
            <a:ext cx="4908957" cy="1323439"/>
            <a:chOff x="232120" y="5125194"/>
            <a:chExt cx="4908957" cy="1323439"/>
          </a:xfrm>
        </p:grpSpPr>
        <p:sp>
          <p:nvSpPr>
            <p:cNvPr id="22" name="TextBox 21">
              <a:extLst>
                <a:ext uri="{FF2B5EF4-FFF2-40B4-BE49-F238E27FC236}">
                  <a16:creationId xmlns:a16="http://schemas.microsoft.com/office/drawing/2014/main" id="{56EE38DB-4A7D-408B-8C1D-FF6D92A1A031}"/>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CF3D0515-97B6-4406-A6C6-301B816CBAE3}"/>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7375" y="3786571"/>
            <a:ext cx="3614057" cy="2326433"/>
          </a:xfrm>
          <a:prstGeom prst="rect">
            <a:avLst/>
          </a:prstGeom>
        </p:spPr>
      </p:pic>
      <p:pic>
        <p:nvPicPr>
          <p:cNvPr id="4" name="Рисунок 3"/>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683408" y="3462577"/>
            <a:ext cx="3346580" cy="2146041"/>
          </a:xfrm>
          <a:prstGeom prst="rect">
            <a:avLst/>
          </a:prstGeom>
        </p:spPr>
      </p:pic>
    </p:spTree>
    <p:extLst>
      <p:ext uri="{BB962C8B-B14F-4D97-AF65-F5344CB8AC3E}">
        <p14:creationId xmlns:p14="http://schemas.microsoft.com/office/powerpoint/2010/main" val="2709233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517749" y="359996"/>
            <a:ext cx="10854739" cy="1041717"/>
          </a:xfrm>
        </p:spPr>
        <p:txBody>
          <a:bodyPr/>
          <a:lstStyle/>
          <a:p>
            <a:r>
              <a:rPr lang="ru-RU" dirty="0"/>
              <a:t>Приволжский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32</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99167"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47013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F574977-E0AB-44FF-8866-9301359864C4}"/>
              </a:ext>
            </a:extLst>
          </p:cNvPr>
          <p:cNvSpPr txBox="1"/>
          <p:nvPr/>
        </p:nvSpPr>
        <p:spPr>
          <a:xfrm>
            <a:off x="521431" y="1328882"/>
            <a:ext cx="3705231" cy="757130"/>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Ульяновская </a:t>
            </a:r>
            <a:br>
              <a:rPr lang="en-US"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область</a:t>
            </a:r>
          </a:p>
        </p:txBody>
      </p:sp>
      <p:sp>
        <p:nvSpPr>
          <p:cNvPr id="8" name="TextBox 7">
            <a:extLst>
              <a:ext uri="{FF2B5EF4-FFF2-40B4-BE49-F238E27FC236}">
                <a16:creationId xmlns:a16="http://schemas.microsoft.com/office/drawing/2014/main" id="{DCDA3807-D7BC-4CBD-9A2E-C42C603AFCFC}"/>
              </a:ext>
            </a:extLst>
          </p:cNvPr>
          <p:cNvSpPr txBox="1"/>
          <p:nvPr/>
        </p:nvSpPr>
        <p:spPr>
          <a:xfrm>
            <a:off x="517749" y="2134807"/>
            <a:ext cx="3265048"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Отставка губернатора области Сергея Морозова.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Прокуратура и </a:t>
            </a:r>
            <a:r>
              <a:rPr lang="ru-RU" sz="969" dirty="0" err="1">
                <a:solidFill>
                  <a:prstClr val="black"/>
                </a:solidFill>
                <a:latin typeface="Raleway" pitchFamily="2" charset="0"/>
                <a:cs typeface="Arial" panose="020B0604020202020204" pitchFamily="34" charset="0"/>
              </a:rPr>
              <a:t>Роспотребнадзор</a:t>
            </a:r>
            <a:r>
              <a:rPr lang="ru-RU" sz="969" dirty="0">
                <a:solidFill>
                  <a:prstClr val="black"/>
                </a:solidFill>
                <a:latin typeface="Raleway" pitchFamily="2" charset="0"/>
                <a:cs typeface="Arial" panose="020B0604020202020204" pitchFamily="34" charset="0"/>
              </a:rPr>
              <a:t> Ульяновской области проверяют факт вспышки </a:t>
            </a:r>
            <a:r>
              <a:rPr lang="ru-RU" sz="969" dirty="0" err="1">
                <a:solidFill>
                  <a:prstClr val="black"/>
                </a:solidFill>
                <a:latin typeface="Raleway" pitchFamily="2" charset="0"/>
                <a:cs typeface="Arial" panose="020B0604020202020204" pitchFamily="34" charset="0"/>
              </a:rPr>
              <a:t>коронавируса</a:t>
            </a:r>
            <a:r>
              <a:rPr lang="ru-RU" sz="969" dirty="0">
                <a:solidFill>
                  <a:prstClr val="black"/>
                </a:solidFill>
                <a:latin typeface="Raleway" pitchFamily="2" charset="0"/>
                <a:cs typeface="Arial" panose="020B0604020202020204" pitchFamily="34" charset="0"/>
              </a:rPr>
              <a:t> в республике.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Стихийное бедствие в регионе – лесные пожары.</a:t>
            </a:r>
          </a:p>
        </p:txBody>
      </p:sp>
      <p:pic>
        <p:nvPicPr>
          <p:cNvPr id="11" name="Рисунок 10">
            <a:extLst>
              <a:ext uri="{FF2B5EF4-FFF2-40B4-BE49-F238E27FC236}">
                <a16:creationId xmlns:a16="http://schemas.microsoft.com/office/drawing/2014/main" id="{7EBEA623-FAF0-4642-87A3-67843782DCEC}"/>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45709" y="3324523"/>
            <a:ext cx="3880953" cy="2138095"/>
          </a:xfrm>
          <a:prstGeom prst="rect">
            <a:avLst/>
          </a:prstGeom>
        </p:spPr>
      </p:pic>
      <p:sp>
        <p:nvSpPr>
          <p:cNvPr id="14" name="TextBox 13">
            <a:extLst>
              <a:ext uri="{FF2B5EF4-FFF2-40B4-BE49-F238E27FC236}">
                <a16:creationId xmlns:a16="http://schemas.microsoft.com/office/drawing/2014/main" id="{15013DED-5DAF-46E4-90A8-DF4FB59730AB}"/>
              </a:ext>
            </a:extLst>
          </p:cNvPr>
          <p:cNvSpPr txBox="1"/>
          <p:nvPr/>
        </p:nvSpPr>
        <p:spPr>
          <a:xfrm>
            <a:off x="4392888" y="2086012"/>
            <a:ext cx="3531576"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Резонанс вокруг диалога председателя Госдумы Вячеслава Володина с саратовской пенсионерской, попросившей власти «убавить вранье» (жалобы на тарифы ЖКХ в регионе).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Открытие парка космонавтики в Саратове.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Пожар на газопроводе ООО «Газпром </a:t>
            </a:r>
            <a:r>
              <a:rPr lang="ru-RU" sz="969" dirty="0" err="1">
                <a:solidFill>
                  <a:prstClr val="black"/>
                </a:solidFill>
                <a:latin typeface="Raleway" pitchFamily="2" charset="0"/>
                <a:cs typeface="Arial" panose="020B0604020202020204" pitchFamily="34" charset="0"/>
              </a:rPr>
              <a:t>трансгаз</a:t>
            </a:r>
            <a:r>
              <a:rPr lang="ru-RU" sz="969" dirty="0">
                <a:solidFill>
                  <a:prstClr val="black"/>
                </a:solidFill>
                <a:latin typeface="Raleway" pitchFamily="2" charset="0"/>
                <a:cs typeface="Arial" panose="020B0604020202020204" pitchFamily="34" charset="0"/>
              </a:rPr>
              <a:t> Саратов» в </a:t>
            </a:r>
            <a:r>
              <a:rPr lang="ru-RU" sz="969" dirty="0" err="1">
                <a:solidFill>
                  <a:prstClr val="black"/>
                </a:solidFill>
                <a:latin typeface="Raleway" pitchFamily="2" charset="0"/>
                <a:cs typeface="Arial" panose="020B0604020202020204" pitchFamily="34" charset="0"/>
              </a:rPr>
              <a:t>Узенском</a:t>
            </a:r>
            <a:r>
              <a:rPr lang="ru-RU" sz="969" dirty="0">
                <a:solidFill>
                  <a:prstClr val="black"/>
                </a:solidFill>
                <a:latin typeface="Raleway" pitchFamily="2" charset="0"/>
                <a:cs typeface="Arial" panose="020B0604020202020204" pitchFamily="34" charset="0"/>
              </a:rPr>
              <a:t> районе.</a:t>
            </a:r>
          </a:p>
        </p:txBody>
      </p:sp>
      <p:sp>
        <p:nvSpPr>
          <p:cNvPr id="15" name="TextBox 14">
            <a:extLst>
              <a:ext uri="{FF2B5EF4-FFF2-40B4-BE49-F238E27FC236}">
                <a16:creationId xmlns:a16="http://schemas.microsoft.com/office/drawing/2014/main" id="{60B39A07-7E52-439F-9375-14BF4165DE6F}"/>
              </a:ext>
            </a:extLst>
          </p:cNvPr>
          <p:cNvSpPr txBox="1"/>
          <p:nvPr/>
        </p:nvSpPr>
        <p:spPr>
          <a:xfrm>
            <a:off x="4377152" y="1292923"/>
            <a:ext cx="4101306" cy="757130"/>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Саратовская </a:t>
            </a:r>
            <a:br>
              <a:rPr lang="en-US"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область</a:t>
            </a:r>
          </a:p>
        </p:txBody>
      </p:sp>
      <p:pic>
        <p:nvPicPr>
          <p:cNvPr id="16" name="Рисунок 15">
            <a:extLst>
              <a:ext uri="{FF2B5EF4-FFF2-40B4-BE49-F238E27FC236}">
                <a16:creationId xmlns:a16="http://schemas.microsoft.com/office/drawing/2014/main" id="{3564EE5F-95F3-4E57-91CF-1DD673F493AB}"/>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476433" y="3592951"/>
            <a:ext cx="3671429" cy="1923810"/>
          </a:xfrm>
          <a:prstGeom prst="rect">
            <a:avLst/>
          </a:prstGeom>
        </p:spPr>
      </p:pic>
      <p:sp>
        <p:nvSpPr>
          <p:cNvPr id="17" name="TextBox 16">
            <a:extLst>
              <a:ext uri="{FF2B5EF4-FFF2-40B4-BE49-F238E27FC236}">
                <a16:creationId xmlns:a16="http://schemas.microsoft.com/office/drawing/2014/main" id="{DECF65AE-5E5D-4607-82E9-225C61CD88B7}"/>
              </a:ext>
            </a:extLst>
          </p:cNvPr>
          <p:cNvSpPr txBox="1"/>
          <p:nvPr/>
        </p:nvSpPr>
        <p:spPr>
          <a:xfrm>
            <a:off x="8599023" y="2098848"/>
            <a:ext cx="3446950"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Сбербанк поможет Чувашии в развитии туристического потенциала.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Чувашии решили на три недели закрыть ночные клубы.</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ПСБ реализует проект субсидирования ипотеки в Чувашии.</a:t>
            </a:r>
          </a:p>
        </p:txBody>
      </p:sp>
      <p:sp>
        <p:nvSpPr>
          <p:cNvPr id="18" name="TextBox 17">
            <a:extLst>
              <a:ext uri="{FF2B5EF4-FFF2-40B4-BE49-F238E27FC236}">
                <a16:creationId xmlns:a16="http://schemas.microsoft.com/office/drawing/2014/main" id="{D2F0C20D-FE4C-4524-B194-1A7E8C69181D}"/>
              </a:ext>
            </a:extLst>
          </p:cNvPr>
          <p:cNvSpPr txBox="1"/>
          <p:nvPr/>
        </p:nvSpPr>
        <p:spPr>
          <a:xfrm>
            <a:off x="8559470" y="1339250"/>
            <a:ext cx="3693468"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Чувашская Республика</a:t>
            </a:r>
            <a:endParaRPr lang="ru-RU" sz="2400" dirty="0">
              <a:solidFill>
                <a:srgbClr val="002060"/>
              </a:solidFill>
              <a:latin typeface="Raleway" pitchFamily="2" charset="0"/>
              <a:cs typeface="Arial" panose="020B0604020202020204" pitchFamily="34" charset="0"/>
            </a:endParaRPr>
          </a:p>
        </p:txBody>
      </p:sp>
      <p:grpSp>
        <p:nvGrpSpPr>
          <p:cNvPr id="21" name="Группа 20">
            <a:extLst>
              <a:ext uri="{FF2B5EF4-FFF2-40B4-BE49-F238E27FC236}">
                <a16:creationId xmlns:a16="http://schemas.microsoft.com/office/drawing/2014/main" id="{64FC8C92-BE1F-4DBC-95C1-9A58AB9E0F07}"/>
              </a:ext>
            </a:extLst>
          </p:cNvPr>
          <p:cNvGrpSpPr/>
          <p:nvPr/>
        </p:nvGrpSpPr>
        <p:grpSpPr>
          <a:xfrm>
            <a:off x="6850321" y="5290691"/>
            <a:ext cx="4908957" cy="1323439"/>
            <a:chOff x="232120" y="5125194"/>
            <a:chExt cx="4908957" cy="1323439"/>
          </a:xfrm>
        </p:grpSpPr>
        <p:sp>
          <p:nvSpPr>
            <p:cNvPr id="22" name="TextBox 21">
              <a:extLst>
                <a:ext uri="{FF2B5EF4-FFF2-40B4-BE49-F238E27FC236}">
                  <a16:creationId xmlns:a16="http://schemas.microsoft.com/office/drawing/2014/main" id="{971C3AF2-1D45-46B7-80D0-3F9EE194A7FA}"/>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0C18C65F-23A0-4926-B490-DEB83B5B76DB}"/>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09000" y="3464989"/>
            <a:ext cx="3459950" cy="1896306"/>
          </a:xfrm>
          <a:prstGeom prst="rect">
            <a:avLst/>
          </a:prstGeom>
        </p:spPr>
      </p:pic>
    </p:spTree>
    <p:extLst>
      <p:ext uri="{BB962C8B-B14F-4D97-AF65-F5344CB8AC3E}">
        <p14:creationId xmlns:p14="http://schemas.microsoft.com/office/powerpoint/2010/main" val="345547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33</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99167"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47013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B5CBA8A-7294-4C6E-AC7D-A1507CD70FB0}"/>
              </a:ext>
            </a:extLst>
          </p:cNvPr>
          <p:cNvSpPr txBox="1"/>
          <p:nvPr/>
        </p:nvSpPr>
        <p:spPr>
          <a:xfrm>
            <a:off x="484772" y="1382610"/>
            <a:ext cx="4221166"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Республика Мордовия</a:t>
            </a:r>
            <a:endParaRPr lang="ru-RU" sz="2400" dirty="0">
              <a:solidFill>
                <a:srgbClr val="002060"/>
              </a:solidFill>
              <a:latin typeface="Raleway" pitchFamily="2" charset="0"/>
              <a:cs typeface="Arial" panose="020B0604020202020204" pitchFamily="34" charset="0"/>
            </a:endParaRPr>
          </a:p>
        </p:txBody>
      </p:sp>
      <p:sp>
        <p:nvSpPr>
          <p:cNvPr id="8" name="TextBox 7">
            <a:extLst>
              <a:ext uri="{FF2B5EF4-FFF2-40B4-BE49-F238E27FC236}">
                <a16:creationId xmlns:a16="http://schemas.microsoft.com/office/drawing/2014/main" id="{77B030DD-DBE8-4C92-9A79-9D3E652EAE8C}"/>
              </a:ext>
            </a:extLst>
          </p:cNvPr>
          <p:cNvSpPr txBox="1"/>
          <p:nvPr/>
        </p:nvSpPr>
        <p:spPr>
          <a:xfrm>
            <a:off x="484772" y="2177666"/>
            <a:ext cx="3450951"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СК подтвердил возбуждение дела на сына экс-губернатора Самарской области.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Суд арестовал подозреваемого во взятке бывшего </a:t>
            </a:r>
            <a:r>
              <a:rPr lang="ru-RU" sz="969" dirty="0" err="1">
                <a:solidFill>
                  <a:prstClr val="black"/>
                </a:solidFill>
                <a:latin typeface="Raleway" pitchFamily="2" charset="0"/>
                <a:cs typeface="Arial" panose="020B0604020202020204" pitchFamily="34" charset="0"/>
              </a:rPr>
              <a:t>и.о</a:t>
            </a:r>
            <a:r>
              <a:rPr lang="ru-RU" sz="969" dirty="0">
                <a:solidFill>
                  <a:prstClr val="black"/>
                </a:solidFill>
                <a:latin typeface="Raleway" pitchFamily="2" charset="0"/>
                <a:cs typeface="Arial" panose="020B0604020202020204" pitchFamily="34" charset="0"/>
              </a:rPr>
              <a:t>. министра лесного хозяйства Мордовии.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Саранске стартовал финал кадрового конкурса "Моя Мордовия"</a:t>
            </a:r>
          </a:p>
        </p:txBody>
      </p:sp>
      <p:pic>
        <p:nvPicPr>
          <p:cNvPr id="11" name="Рисунок 10">
            <a:extLst>
              <a:ext uri="{FF2B5EF4-FFF2-40B4-BE49-F238E27FC236}">
                <a16:creationId xmlns:a16="http://schemas.microsoft.com/office/drawing/2014/main" id="{BA5EC78D-445D-44B7-BD49-31CAB3D65EF3}"/>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55811" y="3500657"/>
            <a:ext cx="3534762" cy="2321429"/>
          </a:xfrm>
          <a:prstGeom prst="rect">
            <a:avLst/>
          </a:prstGeom>
        </p:spPr>
      </p:pic>
      <p:sp>
        <p:nvSpPr>
          <p:cNvPr id="14" name="TextBox 13">
            <a:extLst>
              <a:ext uri="{FF2B5EF4-FFF2-40B4-BE49-F238E27FC236}">
                <a16:creationId xmlns:a16="http://schemas.microsoft.com/office/drawing/2014/main" id="{C54BC6CD-B9C6-4D42-AD71-99A2B3BA78D9}"/>
              </a:ext>
            </a:extLst>
          </p:cNvPr>
          <p:cNvSpPr txBox="1"/>
          <p:nvPr/>
        </p:nvSpPr>
        <p:spPr>
          <a:xfrm>
            <a:off x="4414755" y="1412291"/>
            <a:ext cx="4221166"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Республика Татарстан</a:t>
            </a:r>
            <a:endParaRPr lang="ru-RU" sz="2400" dirty="0">
              <a:solidFill>
                <a:srgbClr val="002060"/>
              </a:solidFill>
              <a:latin typeface="Raleway" pitchFamily="2" charset="0"/>
              <a:cs typeface="Arial" panose="020B0604020202020204" pitchFamily="34" charset="0"/>
            </a:endParaRPr>
          </a:p>
        </p:txBody>
      </p:sp>
      <p:sp>
        <p:nvSpPr>
          <p:cNvPr id="15" name="TextBox 14">
            <a:extLst>
              <a:ext uri="{FF2B5EF4-FFF2-40B4-BE49-F238E27FC236}">
                <a16:creationId xmlns:a16="http://schemas.microsoft.com/office/drawing/2014/main" id="{5E2A6FDD-00A5-4BF0-8890-BF2B6CFEE1B7}"/>
              </a:ext>
            </a:extLst>
          </p:cNvPr>
          <p:cNvSpPr txBox="1"/>
          <p:nvPr/>
        </p:nvSpPr>
        <p:spPr>
          <a:xfrm>
            <a:off x="4414755" y="2128520"/>
            <a:ext cx="3478487"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1."Хорошист, помогал девчонкам": что известно о стрелке из Казани.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"Мы пришли, не могли не прийти. Такое горе": похороны погибших в Казани.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Новая подводная лодка «Казань» (названа в честь региона).</a:t>
            </a:r>
          </a:p>
        </p:txBody>
      </p:sp>
      <p:pic>
        <p:nvPicPr>
          <p:cNvPr id="16" name="Рисунок 15">
            <a:extLst>
              <a:ext uri="{FF2B5EF4-FFF2-40B4-BE49-F238E27FC236}">
                <a16:creationId xmlns:a16="http://schemas.microsoft.com/office/drawing/2014/main" id="{72FB36DA-99C7-4675-AF63-BE1DB3DC1890}"/>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419967" y="3293900"/>
            <a:ext cx="3621429" cy="2389524"/>
          </a:xfrm>
          <a:prstGeom prst="rect">
            <a:avLst/>
          </a:prstGeom>
        </p:spPr>
      </p:pic>
      <p:sp>
        <p:nvSpPr>
          <p:cNvPr id="17" name="TextBox 16">
            <a:extLst>
              <a:ext uri="{FF2B5EF4-FFF2-40B4-BE49-F238E27FC236}">
                <a16:creationId xmlns:a16="http://schemas.microsoft.com/office/drawing/2014/main" id="{A81229B3-D4C3-49F4-A9D2-F9458B972A89}"/>
              </a:ext>
            </a:extLst>
          </p:cNvPr>
          <p:cNvSpPr txBox="1"/>
          <p:nvPr/>
        </p:nvSpPr>
        <p:spPr>
          <a:xfrm>
            <a:off x="8470139" y="1393318"/>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Кировская область</a:t>
            </a:r>
          </a:p>
        </p:txBody>
      </p:sp>
      <p:sp>
        <p:nvSpPr>
          <p:cNvPr id="18" name="TextBox 17">
            <a:extLst>
              <a:ext uri="{FF2B5EF4-FFF2-40B4-BE49-F238E27FC236}">
                <a16:creationId xmlns:a16="http://schemas.microsoft.com/office/drawing/2014/main" id="{D91DFB2A-41D8-47CF-8108-C04CFDD989E8}"/>
              </a:ext>
            </a:extLst>
          </p:cNvPr>
          <p:cNvSpPr txBox="1"/>
          <p:nvPr/>
        </p:nvSpPr>
        <p:spPr>
          <a:xfrm>
            <a:off x="8589156" y="2128520"/>
            <a:ext cx="3265043"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Губернатор Кировской области прокомментировал обрушение в спорткомплексе.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Власти Кирова объяснили, зачем работница школьной столовой мыла котлеты.</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Губернатор Игорь Васильев поручил проконтролировать качество воздуха в районе полигона </a:t>
            </a:r>
            <a:r>
              <a:rPr lang="ru-RU" sz="969" dirty="0" err="1">
                <a:solidFill>
                  <a:prstClr val="black"/>
                </a:solidFill>
                <a:latin typeface="Raleway" pitchFamily="2" charset="0"/>
                <a:cs typeface="Arial" panose="020B0604020202020204" pitchFamily="34" charset="0"/>
              </a:rPr>
              <a:t>Лубягино</a:t>
            </a:r>
            <a:r>
              <a:rPr lang="ru-RU" sz="969" dirty="0">
                <a:solidFill>
                  <a:prstClr val="black"/>
                </a:solidFill>
                <a:latin typeface="Raleway" pitchFamily="2" charset="0"/>
                <a:cs typeface="Arial" panose="020B0604020202020204" pitchFamily="34" charset="0"/>
              </a:rPr>
              <a:t>.</a:t>
            </a:r>
          </a:p>
        </p:txBody>
      </p:sp>
      <p:sp>
        <p:nvSpPr>
          <p:cNvPr id="21" name="Title 1">
            <a:extLst>
              <a:ext uri="{FF2B5EF4-FFF2-40B4-BE49-F238E27FC236}">
                <a16:creationId xmlns:a16="http://schemas.microsoft.com/office/drawing/2014/main" id="{6E2D15CF-2944-46E1-9E93-51268F593950}"/>
              </a:ext>
            </a:extLst>
          </p:cNvPr>
          <p:cNvSpPr>
            <a:spLocks noGrp="1"/>
          </p:cNvSpPr>
          <p:nvPr>
            <p:ph type="title"/>
          </p:nvPr>
        </p:nvSpPr>
        <p:spPr>
          <a:xfrm>
            <a:off x="517749" y="359996"/>
            <a:ext cx="10854739" cy="1041717"/>
          </a:xfrm>
        </p:spPr>
        <p:txBody>
          <a:bodyPr/>
          <a:lstStyle/>
          <a:p>
            <a:r>
              <a:rPr lang="ru-RU" dirty="0"/>
              <a:t>Приволжский федеральный округ</a:t>
            </a:r>
          </a:p>
        </p:txBody>
      </p:sp>
      <p:grpSp>
        <p:nvGrpSpPr>
          <p:cNvPr id="22" name="Группа 21">
            <a:extLst>
              <a:ext uri="{FF2B5EF4-FFF2-40B4-BE49-F238E27FC236}">
                <a16:creationId xmlns:a16="http://schemas.microsoft.com/office/drawing/2014/main" id="{3176E163-AC65-4A66-B026-825B51BDE6A0}"/>
              </a:ext>
            </a:extLst>
          </p:cNvPr>
          <p:cNvGrpSpPr/>
          <p:nvPr/>
        </p:nvGrpSpPr>
        <p:grpSpPr>
          <a:xfrm>
            <a:off x="6850321" y="5290691"/>
            <a:ext cx="4908957" cy="1323439"/>
            <a:chOff x="232120" y="5125194"/>
            <a:chExt cx="4908957" cy="1323439"/>
          </a:xfrm>
        </p:grpSpPr>
        <p:sp>
          <p:nvSpPr>
            <p:cNvPr id="23" name="TextBox 22">
              <a:extLst>
                <a:ext uri="{FF2B5EF4-FFF2-40B4-BE49-F238E27FC236}">
                  <a16:creationId xmlns:a16="http://schemas.microsoft.com/office/drawing/2014/main" id="{0DB55EB8-C09A-44E0-8CCF-5142EBB0AE93}"/>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4" name="TextBox 23">
              <a:extLst>
                <a:ext uri="{FF2B5EF4-FFF2-40B4-BE49-F238E27FC236}">
                  <a16:creationId xmlns:a16="http://schemas.microsoft.com/office/drawing/2014/main" id="{67123B0E-E8DC-4319-97B4-8A6C30F43507}"/>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2" name="Рисунок 1"/>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44075" y="3444329"/>
            <a:ext cx="3415004" cy="2139820"/>
          </a:xfrm>
          <a:prstGeom prst="rect">
            <a:avLst/>
          </a:prstGeom>
        </p:spPr>
      </p:pic>
    </p:spTree>
    <p:extLst>
      <p:ext uri="{BB962C8B-B14F-4D97-AF65-F5344CB8AC3E}">
        <p14:creationId xmlns:p14="http://schemas.microsoft.com/office/powerpoint/2010/main" val="2949882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34</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433916"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47013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50B73F2-D30F-4B5D-B98B-55D2596BD541}"/>
              </a:ext>
            </a:extLst>
          </p:cNvPr>
          <p:cNvSpPr txBox="1"/>
          <p:nvPr/>
        </p:nvSpPr>
        <p:spPr>
          <a:xfrm>
            <a:off x="512082" y="2323086"/>
            <a:ext cx="3881419"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Бывшего губернатора региона и бизнесмена арестовали по делу о взяточничестве.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Пензенской области 20 детей госпитализировали из-за отравления хлором в бассейне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a:t>
            </a:r>
            <a:r>
              <a:rPr lang="ru-RU" sz="969" dirty="0" err="1">
                <a:solidFill>
                  <a:prstClr val="black"/>
                </a:solidFill>
                <a:latin typeface="Raleway" pitchFamily="2" charset="0"/>
                <a:cs typeface="Arial" panose="020B0604020202020204" pitchFamily="34" charset="0"/>
              </a:rPr>
              <a:t>Врио</a:t>
            </a:r>
            <a:r>
              <a:rPr lang="ru-RU" sz="969" dirty="0">
                <a:solidFill>
                  <a:prstClr val="black"/>
                </a:solidFill>
                <a:latin typeface="Raleway" pitchFamily="2" charset="0"/>
                <a:cs typeface="Arial" panose="020B0604020202020204" pitchFamily="34" charset="0"/>
              </a:rPr>
              <a:t> главы Пензенской области попросил уволить вице-мэра, подозреваемого в коррупции.</a:t>
            </a:r>
          </a:p>
        </p:txBody>
      </p:sp>
      <p:sp>
        <p:nvSpPr>
          <p:cNvPr id="8" name="TextBox 7">
            <a:extLst>
              <a:ext uri="{FF2B5EF4-FFF2-40B4-BE49-F238E27FC236}">
                <a16:creationId xmlns:a16="http://schemas.microsoft.com/office/drawing/2014/main" id="{8CFC6434-8057-417B-AE7E-D7790A0E33A9}"/>
              </a:ext>
            </a:extLst>
          </p:cNvPr>
          <p:cNvSpPr txBox="1"/>
          <p:nvPr/>
        </p:nvSpPr>
        <p:spPr>
          <a:xfrm>
            <a:off x="587375" y="1620327"/>
            <a:ext cx="4101306"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Пензенская область</a:t>
            </a:r>
            <a:endParaRPr lang="ru-RU" sz="2400" dirty="0">
              <a:solidFill>
                <a:srgbClr val="002060"/>
              </a:solidFill>
              <a:latin typeface="Raleway" pitchFamily="2" charset="0"/>
              <a:cs typeface="Arial" panose="020B0604020202020204" pitchFamily="34" charset="0"/>
            </a:endParaRPr>
          </a:p>
        </p:txBody>
      </p:sp>
      <p:pic>
        <p:nvPicPr>
          <p:cNvPr id="11" name="Рисунок 10">
            <a:extLst>
              <a:ext uri="{FF2B5EF4-FFF2-40B4-BE49-F238E27FC236}">
                <a16:creationId xmlns:a16="http://schemas.microsoft.com/office/drawing/2014/main" id="{D03B64FC-494E-4AEB-A5D7-62E8B2CB7BF1}"/>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17749" y="3655088"/>
            <a:ext cx="3881429" cy="1854286"/>
          </a:xfrm>
          <a:prstGeom prst="rect">
            <a:avLst/>
          </a:prstGeom>
        </p:spPr>
      </p:pic>
      <p:sp>
        <p:nvSpPr>
          <p:cNvPr id="14" name="TextBox 13">
            <a:extLst>
              <a:ext uri="{FF2B5EF4-FFF2-40B4-BE49-F238E27FC236}">
                <a16:creationId xmlns:a16="http://schemas.microsoft.com/office/drawing/2014/main" id="{14F56AC4-4794-40C7-A1CA-A62568B1BA2F}"/>
              </a:ext>
            </a:extLst>
          </p:cNvPr>
          <p:cNvSpPr txBox="1"/>
          <p:nvPr/>
        </p:nvSpPr>
        <p:spPr>
          <a:xfrm>
            <a:off x="4801703" y="1654382"/>
            <a:ext cx="386400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Республика Марий Эл</a:t>
            </a:r>
          </a:p>
        </p:txBody>
      </p:sp>
      <p:sp>
        <p:nvSpPr>
          <p:cNvPr id="15" name="TextBox 14">
            <a:extLst>
              <a:ext uri="{FF2B5EF4-FFF2-40B4-BE49-F238E27FC236}">
                <a16:creationId xmlns:a16="http://schemas.microsoft.com/office/drawing/2014/main" id="{0BBCDCBE-CCB1-49C9-A924-56B569F5E5EA}"/>
              </a:ext>
            </a:extLst>
          </p:cNvPr>
          <p:cNvSpPr txBox="1"/>
          <p:nvPr/>
        </p:nvSpPr>
        <p:spPr>
          <a:xfrm>
            <a:off x="4801704" y="2431641"/>
            <a:ext cx="3864002" cy="94301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Марий Эл продолжает увеличиваться прирост числа носителей коронавируса.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Дело экс-главы Марий Эл Леонида Маркелова.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Как отметили/провели день Победы в Марий Эл? </a:t>
            </a:r>
          </a:p>
        </p:txBody>
      </p:sp>
      <p:sp>
        <p:nvSpPr>
          <p:cNvPr id="18" name="Title 1">
            <a:extLst>
              <a:ext uri="{FF2B5EF4-FFF2-40B4-BE49-F238E27FC236}">
                <a16:creationId xmlns:a16="http://schemas.microsoft.com/office/drawing/2014/main" id="{23156947-DA20-447B-9BCA-188EFB2944F9}"/>
              </a:ext>
            </a:extLst>
          </p:cNvPr>
          <p:cNvSpPr>
            <a:spLocks noGrp="1"/>
          </p:cNvSpPr>
          <p:nvPr>
            <p:ph type="title"/>
          </p:nvPr>
        </p:nvSpPr>
        <p:spPr>
          <a:xfrm>
            <a:off x="517749" y="359996"/>
            <a:ext cx="10854739" cy="1041717"/>
          </a:xfrm>
        </p:spPr>
        <p:txBody>
          <a:bodyPr/>
          <a:lstStyle/>
          <a:p>
            <a:r>
              <a:rPr lang="ru-RU" dirty="0"/>
              <a:t>Приволжский федеральный округ</a:t>
            </a:r>
          </a:p>
        </p:txBody>
      </p:sp>
      <p:grpSp>
        <p:nvGrpSpPr>
          <p:cNvPr id="19" name="Группа 18">
            <a:extLst>
              <a:ext uri="{FF2B5EF4-FFF2-40B4-BE49-F238E27FC236}">
                <a16:creationId xmlns:a16="http://schemas.microsoft.com/office/drawing/2014/main" id="{2E6AAF60-A806-4357-A5D6-93D6E62A2221}"/>
              </a:ext>
            </a:extLst>
          </p:cNvPr>
          <p:cNvGrpSpPr/>
          <p:nvPr/>
        </p:nvGrpSpPr>
        <p:grpSpPr>
          <a:xfrm>
            <a:off x="6850321" y="5290691"/>
            <a:ext cx="4908957" cy="1323439"/>
            <a:chOff x="232120" y="5125194"/>
            <a:chExt cx="4908957" cy="1323439"/>
          </a:xfrm>
        </p:grpSpPr>
        <p:sp>
          <p:nvSpPr>
            <p:cNvPr id="20" name="TextBox 19">
              <a:extLst>
                <a:ext uri="{FF2B5EF4-FFF2-40B4-BE49-F238E27FC236}">
                  <a16:creationId xmlns:a16="http://schemas.microsoft.com/office/drawing/2014/main" id="{BDE0D90D-5D81-4B95-9066-477298F6B973}"/>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1" name="TextBox 20">
              <a:extLst>
                <a:ext uri="{FF2B5EF4-FFF2-40B4-BE49-F238E27FC236}">
                  <a16:creationId xmlns:a16="http://schemas.microsoft.com/office/drawing/2014/main" id="{7DDA010D-8E7A-455B-98E1-2DCF04899B8C}"/>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2" name="Рисунок 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33347" y="3516024"/>
            <a:ext cx="3706695" cy="1945401"/>
          </a:xfrm>
          <a:prstGeom prst="rect">
            <a:avLst/>
          </a:prstGeom>
        </p:spPr>
      </p:pic>
    </p:spTree>
    <p:extLst>
      <p:ext uri="{BB962C8B-B14F-4D97-AF65-F5344CB8AC3E}">
        <p14:creationId xmlns:p14="http://schemas.microsoft.com/office/powerpoint/2010/main" val="555247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p:txBody>
          <a:bodyPr/>
          <a:lstStyle/>
          <a:p>
            <a:r>
              <a:rPr lang="ru-RU" dirty="0"/>
              <a:t>Уральский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35</a:t>
            </a:fld>
            <a:endParaRPr lang="en-RU" sz="1200" b="1" i="0" kern="1200" dirty="0">
              <a:solidFill>
                <a:schemeClr val="tx1"/>
              </a:solidFill>
              <a:latin typeface="Raleway" pitchFamily="2" charset="77"/>
              <a:ea typeface="+mn-ea"/>
              <a:cs typeface="+mn-cs"/>
            </a:endParaRPr>
          </a:p>
        </p:txBody>
      </p:sp>
      <p:grpSp>
        <p:nvGrpSpPr>
          <p:cNvPr id="3" name="Group 2">
            <a:extLst>
              <a:ext uri="{FF2B5EF4-FFF2-40B4-BE49-F238E27FC236}">
                <a16:creationId xmlns:a16="http://schemas.microsoft.com/office/drawing/2014/main" id="{DE8ED0B5-1A15-4713-B91E-109E87D49F8B}"/>
              </a:ext>
            </a:extLst>
          </p:cNvPr>
          <p:cNvGrpSpPr/>
          <p:nvPr/>
        </p:nvGrpSpPr>
        <p:grpSpPr>
          <a:xfrm>
            <a:off x="9723886" y="4585163"/>
            <a:ext cx="2185615" cy="1796498"/>
            <a:chOff x="9723886" y="4156898"/>
            <a:chExt cx="2185615" cy="1796498"/>
          </a:xfrm>
        </p:grpSpPr>
        <p:sp>
          <p:nvSpPr>
            <p:cNvPr id="158" name="TextBox 157">
              <a:extLst>
                <a:ext uri="{FF2B5EF4-FFF2-40B4-BE49-F238E27FC236}">
                  <a16:creationId xmlns:a16="http://schemas.microsoft.com/office/drawing/2014/main" id="{26D62911-EF84-429F-9F15-33BF15DB3AB3}"/>
                </a:ext>
              </a:extLst>
            </p:cNvPr>
            <p:cNvSpPr txBox="1"/>
            <p:nvPr/>
          </p:nvSpPr>
          <p:spPr>
            <a:xfrm>
              <a:off x="9723886" y="4156898"/>
              <a:ext cx="2185615" cy="287899"/>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Тональность по топ-3 темам региона</a:t>
              </a:r>
              <a:r>
                <a:rPr kumimoji="0" lang="en-US"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 </a:t>
              </a:r>
              <a:b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b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в федеральных СМИ</a:t>
              </a:r>
              <a:endParaRPr kumimoji="0" lang="ru-RU" sz="706"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59" name="Прямоугольник 113">
              <a:extLst>
                <a:ext uri="{FF2B5EF4-FFF2-40B4-BE49-F238E27FC236}">
                  <a16:creationId xmlns:a16="http://schemas.microsoft.com/office/drawing/2014/main" id="{333DE5A0-FD3E-49E3-8047-ADDE914D03B7}"/>
                </a:ext>
              </a:extLst>
            </p:cNvPr>
            <p:cNvSpPr/>
            <p:nvPr/>
          </p:nvSpPr>
          <p:spPr>
            <a:xfrm>
              <a:off x="9788395" y="4692509"/>
              <a:ext cx="226526" cy="156033"/>
            </a:xfrm>
            <a:prstGeom prst="rect">
              <a:avLst/>
            </a:prstGeom>
            <a:solidFill>
              <a:srgbClr val="F174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Прямоугольник 116">
              <a:extLst>
                <a:ext uri="{FF2B5EF4-FFF2-40B4-BE49-F238E27FC236}">
                  <a16:creationId xmlns:a16="http://schemas.microsoft.com/office/drawing/2014/main" id="{DFB62023-A707-4140-BC94-96F82B393743}"/>
                </a:ext>
              </a:extLst>
            </p:cNvPr>
            <p:cNvSpPr/>
            <p:nvPr/>
          </p:nvSpPr>
          <p:spPr>
            <a:xfrm>
              <a:off x="9788395" y="4906644"/>
              <a:ext cx="226526" cy="156033"/>
            </a:xfrm>
            <a:prstGeom prst="rect">
              <a:avLst/>
            </a:prstGeom>
            <a:solidFill>
              <a:srgbClr val="DC98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Прямоугольник 118">
              <a:extLst>
                <a:ext uri="{FF2B5EF4-FFF2-40B4-BE49-F238E27FC236}">
                  <a16:creationId xmlns:a16="http://schemas.microsoft.com/office/drawing/2014/main" id="{AD205C58-5346-4034-8DFA-3FD3FAA4BE40}"/>
                </a:ext>
              </a:extLst>
            </p:cNvPr>
            <p:cNvSpPr/>
            <p:nvPr/>
          </p:nvSpPr>
          <p:spPr>
            <a:xfrm>
              <a:off x="9788395" y="5120780"/>
              <a:ext cx="226526" cy="156033"/>
            </a:xfrm>
            <a:prstGeom prst="rect">
              <a:avLst/>
            </a:prstGeom>
            <a:solidFill>
              <a:srgbClr val="F8AC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Прямоугольник 119">
              <a:extLst>
                <a:ext uri="{FF2B5EF4-FFF2-40B4-BE49-F238E27FC236}">
                  <a16:creationId xmlns:a16="http://schemas.microsoft.com/office/drawing/2014/main" id="{EF715485-1E66-448C-94E7-24F3AE45C440}"/>
                </a:ext>
              </a:extLst>
            </p:cNvPr>
            <p:cNvSpPr/>
            <p:nvPr/>
          </p:nvSpPr>
          <p:spPr>
            <a:xfrm>
              <a:off x="9788395" y="5334916"/>
              <a:ext cx="226526" cy="156033"/>
            </a:xfrm>
            <a:prstGeom prst="rect">
              <a:avLst/>
            </a:prstGeom>
            <a:solidFill>
              <a:srgbClr val="FFC74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Прямоугольник 121">
              <a:extLst>
                <a:ext uri="{FF2B5EF4-FFF2-40B4-BE49-F238E27FC236}">
                  <a16:creationId xmlns:a16="http://schemas.microsoft.com/office/drawing/2014/main" id="{49A45696-C3C5-44EA-8C1C-A2DE67DD74ED}"/>
                </a:ext>
              </a:extLst>
            </p:cNvPr>
            <p:cNvSpPr/>
            <p:nvPr/>
          </p:nvSpPr>
          <p:spPr>
            <a:xfrm>
              <a:off x="9788395" y="5549052"/>
              <a:ext cx="226526" cy="156033"/>
            </a:xfrm>
            <a:prstGeom prst="rect">
              <a:avLst/>
            </a:prstGeom>
            <a:solidFill>
              <a:srgbClr val="FFDF9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Прямоугольник 122">
              <a:extLst>
                <a:ext uri="{FF2B5EF4-FFF2-40B4-BE49-F238E27FC236}">
                  <a16:creationId xmlns:a16="http://schemas.microsoft.com/office/drawing/2014/main" id="{A73FD143-914D-4610-97A1-F052C394FC56}"/>
                </a:ext>
              </a:extLst>
            </p:cNvPr>
            <p:cNvSpPr/>
            <p:nvPr/>
          </p:nvSpPr>
          <p:spPr>
            <a:xfrm>
              <a:off x="9788395" y="5763187"/>
              <a:ext cx="226526" cy="156033"/>
            </a:xfrm>
            <a:prstGeom prst="rect">
              <a:avLst/>
            </a:prstGeom>
            <a:solidFill>
              <a:srgbClr val="FFF0CD"/>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Прямоугольник 123">
              <a:extLst>
                <a:ext uri="{FF2B5EF4-FFF2-40B4-BE49-F238E27FC236}">
                  <a16:creationId xmlns:a16="http://schemas.microsoft.com/office/drawing/2014/main" id="{844DA1D9-A4D8-4777-8321-D9A708C318E4}"/>
                </a:ext>
              </a:extLst>
            </p:cNvPr>
            <p:cNvSpPr/>
            <p:nvPr/>
          </p:nvSpPr>
          <p:spPr>
            <a:xfrm>
              <a:off x="10812212" y="4692509"/>
              <a:ext cx="226526" cy="156033"/>
            </a:xfrm>
            <a:prstGeom prst="rect">
              <a:avLst/>
            </a:prstGeom>
            <a:solidFill>
              <a:srgbClr val="00358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Прямоугольник 124">
              <a:extLst>
                <a:ext uri="{FF2B5EF4-FFF2-40B4-BE49-F238E27FC236}">
                  <a16:creationId xmlns:a16="http://schemas.microsoft.com/office/drawing/2014/main" id="{467A0D53-F787-49F6-B6E8-A1709589F74F}"/>
                </a:ext>
              </a:extLst>
            </p:cNvPr>
            <p:cNvSpPr/>
            <p:nvPr/>
          </p:nvSpPr>
          <p:spPr>
            <a:xfrm>
              <a:off x="10812212" y="4906644"/>
              <a:ext cx="226526" cy="156033"/>
            </a:xfrm>
            <a:prstGeom prst="rect">
              <a:avLst/>
            </a:prstGeom>
            <a:solidFill>
              <a:srgbClr val="00549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Прямоугольник 125">
              <a:extLst>
                <a:ext uri="{FF2B5EF4-FFF2-40B4-BE49-F238E27FC236}">
                  <a16:creationId xmlns:a16="http://schemas.microsoft.com/office/drawing/2014/main" id="{51FC3591-5041-4734-A9C6-09D697BAE6B7}"/>
                </a:ext>
              </a:extLst>
            </p:cNvPr>
            <p:cNvSpPr/>
            <p:nvPr/>
          </p:nvSpPr>
          <p:spPr>
            <a:xfrm>
              <a:off x="10812212" y="5120780"/>
              <a:ext cx="226526" cy="156033"/>
            </a:xfrm>
            <a:prstGeom prst="rect">
              <a:avLst/>
            </a:prstGeom>
            <a:solidFill>
              <a:srgbClr val="0075BC"/>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Прямоугольник 126">
              <a:extLst>
                <a:ext uri="{FF2B5EF4-FFF2-40B4-BE49-F238E27FC236}">
                  <a16:creationId xmlns:a16="http://schemas.microsoft.com/office/drawing/2014/main" id="{85A10D93-7054-4E41-85EE-2703118222D7}"/>
                </a:ext>
              </a:extLst>
            </p:cNvPr>
            <p:cNvSpPr/>
            <p:nvPr/>
          </p:nvSpPr>
          <p:spPr>
            <a:xfrm>
              <a:off x="10812212" y="5334916"/>
              <a:ext cx="226526" cy="156033"/>
            </a:xfrm>
            <a:prstGeom prst="rect">
              <a:avLst/>
            </a:prstGeom>
            <a:solidFill>
              <a:srgbClr val="6BAFD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Прямоугольник 127">
              <a:extLst>
                <a:ext uri="{FF2B5EF4-FFF2-40B4-BE49-F238E27FC236}">
                  <a16:creationId xmlns:a16="http://schemas.microsoft.com/office/drawing/2014/main" id="{D15BE014-69E3-40E9-8408-C30AAAFBD0F1}"/>
                </a:ext>
              </a:extLst>
            </p:cNvPr>
            <p:cNvSpPr/>
            <p:nvPr/>
          </p:nvSpPr>
          <p:spPr>
            <a:xfrm>
              <a:off x="10812212" y="5549052"/>
              <a:ext cx="226526" cy="156033"/>
            </a:xfrm>
            <a:prstGeom prst="rect">
              <a:avLst/>
            </a:prstGeom>
            <a:solidFill>
              <a:srgbClr val="91C4E3"/>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Прямоугольник 128">
              <a:extLst>
                <a:ext uri="{FF2B5EF4-FFF2-40B4-BE49-F238E27FC236}">
                  <a16:creationId xmlns:a16="http://schemas.microsoft.com/office/drawing/2014/main" id="{615E4F37-D5C2-4EE3-BEC9-9F5A4B84C60B}"/>
                </a:ext>
              </a:extLst>
            </p:cNvPr>
            <p:cNvSpPr/>
            <p:nvPr/>
          </p:nvSpPr>
          <p:spPr>
            <a:xfrm>
              <a:off x="10812212" y="5763187"/>
              <a:ext cx="226526" cy="156033"/>
            </a:xfrm>
            <a:prstGeom prst="rect">
              <a:avLst/>
            </a:prstGeom>
            <a:solidFill>
              <a:srgbClr val="D7EAF5"/>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63E3C6D4-F7BC-450E-B3FB-CA9912D4B2F8}"/>
                </a:ext>
              </a:extLst>
            </p:cNvPr>
            <p:cNvSpPr txBox="1"/>
            <p:nvPr/>
          </p:nvSpPr>
          <p:spPr>
            <a:xfrm>
              <a:off x="10014920" y="4684163"/>
              <a:ext cx="708022"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Менее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2" name="TextBox 171">
              <a:extLst>
                <a:ext uri="{FF2B5EF4-FFF2-40B4-BE49-F238E27FC236}">
                  <a16:creationId xmlns:a16="http://schemas.microsoft.com/office/drawing/2014/main" id="{FC8F0ED3-0CB7-4978-90E0-63077B8827F6}"/>
                </a:ext>
              </a:extLst>
            </p:cNvPr>
            <p:cNvSpPr txBox="1"/>
            <p:nvPr/>
          </p:nvSpPr>
          <p:spPr>
            <a:xfrm>
              <a:off x="10014919" y="4912151"/>
              <a:ext cx="850103"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3" name="TextBox 172">
              <a:extLst>
                <a:ext uri="{FF2B5EF4-FFF2-40B4-BE49-F238E27FC236}">
                  <a16:creationId xmlns:a16="http://schemas.microsoft.com/office/drawing/2014/main" id="{3E328072-3768-43A9-B2B2-9E0A7BB70D5F}"/>
                </a:ext>
              </a:extLst>
            </p:cNvPr>
            <p:cNvSpPr txBox="1"/>
            <p:nvPr/>
          </p:nvSpPr>
          <p:spPr>
            <a:xfrm>
              <a:off x="10014920"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4" name="TextBox 173">
              <a:extLst>
                <a:ext uri="{FF2B5EF4-FFF2-40B4-BE49-F238E27FC236}">
                  <a16:creationId xmlns:a16="http://schemas.microsoft.com/office/drawing/2014/main" id="{C723513A-B0A3-4D8D-9A16-017056C5F6E4}"/>
                </a:ext>
              </a:extLst>
            </p:cNvPr>
            <p:cNvSpPr txBox="1"/>
            <p:nvPr/>
          </p:nvSpPr>
          <p:spPr>
            <a:xfrm>
              <a:off x="10014920" y="534042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5" name="TextBox 174">
              <a:extLst>
                <a:ext uri="{FF2B5EF4-FFF2-40B4-BE49-F238E27FC236}">
                  <a16:creationId xmlns:a16="http://schemas.microsoft.com/office/drawing/2014/main" id="{2F38932B-6712-46E6-B951-8BA0307E0FF6}"/>
                </a:ext>
              </a:extLst>
            </p:cNvPr>
            <p:cNvSpPr txBox="1"/>
            <p:nvPr/>
          </p:nvSpPr>
          <p:spPr>
            <a:xfrm>
              <a:off x="10014920" y="5551598"/>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6" name="TextBox 175">
              <a:extLst>
                <a:ext uri="{FF2B5EF4-FFF2-40B4-BE49-F238E27FC236}">
                  <a16:creationId xmlns:a16="http://schemas.microsoft.com/office/drawing/2014/main" id="{1DE78DB0-C778-41DC-9F9D-ADFCD3C9E831}"/>
                </a:ext>
              </a:extLst>
            </p:cNvPr>
            <p:cNvSpPr txBox="1"/>
            <p:nvPr/>
          </p:nvSpPr>
          <p:spPr>
            <a:xfrm>
              <a:off x="10014920"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7" name="TextBox 176">
              <a:extLst>
                <a:ext uri="{FF2B5EF4-FFF2-40B4-BE49-F238E27FC236}">
                  <a16:creationId xmlns:a16="http://schemas.microsoft.com/office/drawing/2014/main" id="{496F4CE2-9BEE-4FA5-B81C-961BD5F6390A}"/>
                </a:ext>
              </a:extLst>
            </p:cNvPr>
            <p:cNvSpPr txBox="1"/>
            <p:nvPr/>
          </p:nvSpPr>
          <p:spPr>
            <a:xfrm>
              <a:off x="11054507" y="4684164"/>
              <a:ext cx="61825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Более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8" name="TextBox 177">
              <a:extLst>
                <a:ext uri="{FF2B5EF4-FFF2-40B4-BE49-F238E27FC236}">
                  <a16:creationId xmlns:a16="http://schemas.microsoft.com/office/drawing/2014/main" id="{56981B99-3032-4677-BED8-C63511B6E4AC}"/>
                </a:ext>
              </a:extLst>
            </p:cNvPr>
            <p:cNvSpPr txBox="1"/>
            <p:nvPr/>
          </p:nvSpPr>
          <p:spPr>
            <a:xfrm>
              <a:off x="11054507" y="4912151"/>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9" name="TextBox 178">
              <a:extLst>
                <a:ext uri="{FF2B5EF4-FFF2-40B4-BE49-F238E27FC236}">
                  <a16:creationId xmlns:a16="http://schemas.microsoft.com/office/drawing/2014/main" id="{7FF9BBC9-F99C-47B1-A4A6-A1E281109809}"/>
                </a:ext>
              </a:extLst>
            </p:cNvPr>
            <p:cNvSpPr txBox="1"/>
            <p:nvPr/>
          </p:nvSpPr>
          <p:spPr>
            <a:xfrm>
              <a:off x="11054507"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0" name="TextBox 179">
              <a:extLst>
                <a:ext uri="{FF2B5EF4-FFF2-40B4-BE49-F238E27FC236}">
                  <a16:creationId xmlns:a16="http://schemas.microsoft.com/office/drawing/2014/main" id="{60E5010C-33F6-48C3-AAAB-5E80254F61DA}"/>
                </a:ext>
              </a:extLst>
            </p:cNvPr>
            <p:cNvSpPr txBox="1"/>
            <p:nvPr/>
          </p:nvSpPr>
          <p:spPr>
            <a:xfrm>
              <a:off x="11054507" y="5340423"/>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1" name="TextBox 180">
              <a:extLst>
                <a:ext uri="{FF2B5EF4-FFF2-40B4-BE49-F238E27FC236}">
                  <a16:creationId xmlns:a16="http://schemas.microsoft.com/office/drawing/2014/main" id="{0F4BC4F6-6498-4842-99C6-8916B95125AA}"/>
                </a:ext>
              </a:extLst>
            </p:cNvPr>
            <p:cNvSpPr txBox="1"/>
            <p:nvPr/>
          </p:nvSpPr>
          <p:spPr>
            <a:xfrm>
              <a:off x="11054507" y="5551599"/>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2" name="TextBox 181">
              <a:extLst>
                <a:ext uri="{FF2B5EF4-FFF2-40B4-BE49-F238E27FC236}">
                  <a16:creationId xmlns:a16="http://schemas.microsoft.com/office/drawing/2014/main" id="{C98CE599-690A-4F7F-9850-9BAFAB783144}"/>
                </a:ext>
              </a:extLst>
            </p:cNvPr>
            <p:cNvSpPr txBox="1"/>
            <p:nvPr/>
          </p:nvSpPr>
          <p:spPr>
            <a:xfrm>
              <a:off x="11054507"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3" name="TextBox 182">
              <a:extLst>
                <a:ext uri="{FF2B5EF4-FFF2-40B4-BE49-F238E27FC236}">
                  <a16:creationId xmlns:a16="http://schemas.microsoft.com/office/drawing/2014/main" id="{DB6E4FA4-C039-473D-926A-123248629D7C}"/>
                </a:ext>
              </a:extLst>
            </p:cNvPr>
            <p:cNvSpPr txBox="1"/>
            <p:nvPr/>
          </p:nvSpPr>
          <p:spPr>
            <a:xfrm>
              <a:off x="9729911" y="4432773"/>
              <a:ext cx="940528"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негатива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4" name="TextBox 183">
              <a:extLst>
                <a:ext uri="{FF2B5EF4-FFF2-40B4-BE49-F238E27FC236}">
                  <a16:creationId xmlns:a16="http://schemas.microsoft.com/office/drawing/2014/main" id="{6C040839-E384-4120-BBA7-CFCDABA8B974}"/>
                </a:ext>
              </a:extLst>
            </p:cNvPr>
            <p:cNvSpPr txBox="1"/>
            <p:nvPr/>
          </p:nvSpPr>
          <p:spPr>
            <a:xfrm>
              <a:off x="10732239" y="4432773"/>
              <a:ext cx="1098376"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позитива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197D948E-A7FF-4E84-B8C2-DFA8FBA1947D}"/>
                  </a:ext>
                </a:extLst>
              </p14:cNvPr>
              <p14:cNvContentPartPr/>
              <p14:nvPr/>
            </p14:nvContentPartPr>
            <p14:xfrm>
              <a:off x="5873591" y="3767222"/>
              <a:ext cx="360" cy="360"/>
            </p14:xfrm>
          </p:contentPart>
        </mc:Choice>
        <mc:Fallback xmlns="">
          <p:pic>
            <p:nvPicPr>
              <p:cNvPr id="5" name="Ink 4">
                <a:extLst>
                  <a:ext uri="{FF2B5EF4-FFF2-40B4-BE49-F238E27FC236}">
                    <a16:creationId xmlns:a16="http://schemas.microsoft.com/office/drawing/2014/main" id="{197D948E-A7FF-4E84-B8C2-DFA8FBA1947D}"/>
                  </a:ext>
                </a:extLst>
              </p:cNvPr>
              <p:cNvPicPr/>
              <p:nvPr/>
            </p:nvPicPr>
            <p:blipFill>
              <a:blip r:embed="rId3"/>
              <a:stretch>
                <a:fillRect/>
              </a:stretch>
            </p:blipFill>
            <p:spPr>
              <a:xfrm>
                <a:off x="5864591" y="3758222"/>
                <a:ext cx="18000" cy="18000"/>
              </a:xfrm>
              <a:prstGeom prst="rect">
                <a:avLst/>
              </a:prstGeom>
            </p:spPr>
          </p:pic>
        </mc:Fallback>
      </mc:AlternateContent>
      <p:sp>
        <p:nvSpPr>
          <p:cNvPr id="79" name="TextBox 78">
            <a:extLst>
              <a:ext uri="{FF2B5EF4-FFF2-40B4-BE49-F238E27FC236}">
                <a16:creationId xmlns:a16="http://schemas.microsoft.com/office/drawing/2014/main" id="{07C5A8DB-2D05-4323-BB76-0698733F0034}"/>
              </a:ext>
            </a:extLst>
          </p:cNvPr>
          <p:cNvSpPr txBox="1"/>
          <p:nvPr/>
        </p:nvSpPr>
        <p:spPr>
          <a:xfrm>
            <a:off x="484993" y="2360434"/>
            <a:ext cx="4557182" cy="1964320"/>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Про активная коммуникация</a:t>
            </a: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pPr>
            <a:r>
              <a:rPr lang="ru-RU" sz="968" i="1" dirty="0">
                <a:solidFill>
                  <a:prstClr val="black"/>
                </a:solidFill>
                <a:latin typeface="Raleway" pitchFamily="2" charset="0"/>
                <a:cs typeface="Arial" panose="020B0604020202020204" pitchFamily="34" charset="0"/>
              </a:rPr>
              <a:t>ХМАО</a:t>
            </a:r>
            <a:r>
              <a:rPr lang="ru-RU" sz="968" dirty="0">
                <a:solidFill>
                  <a:prstClr val="black"/>
                </a:solidFill>
                <a:latin typeface="Raleway" pitchFamily="2" charset="0"/>
                <a:cs typeface="Arial" panose="020B0604020202020204" pitchFamily="34" charset="0"/>
              </a:rPr>
              <a:t> (48,07) - во 2 кв. регион одним из первых в России начал вводить меры профилактики заболеваемости </a:t>
            </a:r>
            <a:r>
              <a:rPr lang="en-US" sz="968" dirty="0">
                <a:solidFill>
                  <a:prstClr val="black"/>
                </a:solidFill>
                <a:latin typeface="Raleway" pitchFamily="2" charset="0"/>
                <a:cs typeface="Arial" panose="020B0604020202020204" pitchFamily="34" charset="0"/>
              </a:rPr>
              <a:t>Covid-19 </a:t>
            </a:r>
            <a:r>
              <a:rPr lang="ru-RU" sz="968" dirty="0">
                <a:solidFill>
                  <a:prstClr val="black"/>
                </a:solidFill>
                <a:latin typeface="Raleway" pitchFamily="2" charset="0"/>
                <a:cs typeface="Arial" panose="020B0604020202020204" pitchFamily="34" charset="0"/>
              </a:rPr>
              <a:t>(ограничения для непривитых и самоизоляция).</a:t>
            </a:r>
            <a:endParaRPr lang="en-US" sz="968" dirty="0">
              <a:solidFill>
                <a:prstClr val="black"/>
              </a:solidFill>
              <a:latin typeface="Raleway" pitchFamily="2" charset="0"/>
              <a:cs typeface="Arial" panose="020B0604020202020204" pitchFamily="34" charset="0"/>
            </a:endParaRP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Регион в фарватере внешней и внутренней информационных повесток</a:t>
            </a: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pPr>
            <a:r>
              <a:rPr lang="ru-RU" sz="968" i="1" dirty="0">
                <a:solidFill>
                  <a:prstClr val="black"/>
                </a:solidFill>
                <a:latin typeface="Raleway" pitchFamily="2" charset="0"/>
                <a:cs typeface="Arial" panose="020B0604020202020204" pitchFamily="34" charset="0"/>
              </a:rPr>
              <a:t>Тюменская обл</a:t>
            </a:r>
            <a:r>
              <a:rPr lang="ru-RU" sz="968" dirty="0">
                <a:solidFill>
                  <a:prstClr val="black"/>
                </a:solidFill>
                <a:latin typeface="Raleway" pitchFamily="2" charset="0"/>
                <a:cs typeface="Arial" panose="020B0604020202020204" pitchFamily="34" charset="0"/>
              </a:rPr>
              <a:t>. (9,22) - во 2 кв. новостной фон формируют лесные пожары, аварии техники и техногенные катастрофы, которые мобилизуют региональные власти на информационную кампанию по профилактике происшествий.</a:t>
            </a:r>
          </a:p>
        </p:txBody>
      </p:sp>
      <p:grpSp>
        <p:nvGrpSpPr>
          <p:cNvPr id="80" name="Group 79">
            <a:extLst>
              <a:ext uri="{FF2B5EF4-FFF2-40B4-BE49-F238E27FC236}">
                <a16:creationId xmlns:a16="http://schemas.microsoft.com/office/drawing/2014/main" id="{4CAC07A2-4AD7-4537-BABB-6753E6C3BEB8}"/>
              </a:ext>
            </a:extLst>
          </p:cNvPr>
          <p:cNvGrpSpPr/>
          <p:nvPr/>
        </p:nvGrpSpPr>
        <p:grpSpPr>
          <a:xfrm>
            <a:off x="3518644" y="1834811"/>
            <a:ext cx="6293864" cy="3617412"/>
            <a:chOff x="5727801" y="2822039"/>
            <a:chExt cx="11124751" cy="6668230"/>
          </a:xfrm>
        </p:grpSpPr>
        <p:sp>
          <p:nvSpPr>
            <p:cNvPr id="81" name="Полилиния: фигура 79">
              <a:extLst>
                <a:ext uri="{FF2B5EF4-FFF2-40B4-BE49-F238E27FC236}">
                  <a16:creationId xmlns:a16="http://schemas.microsoft.com/office/drawing/2014/main" id="{4E3C0B63-C91F-44DD-8361-61D1E5D239B9}"/>
                </a:ext>
              </a:extLst>
            </p:cNvPr>
            <p:cNvSpPr/>
            <p:nvPr/>
          </p:nvSpPr>
          <p:spPr>
            <a:xfrm>
              <a:off x="7264541" y="7224713"/>
              <a:ext cx="1917547" cy="2265556"/>
            </a:xfrm>
            <a:custGeom>
              <a:avLst/>
              <a:gdLst>
                <a:gd name="connsiteX0" fmla="*/ 290267 w 502308"/>
                <a:gd name="connsiteY0" fmla="*/ 11228 h 591606"/>
                <a:gd name="connsiteX1" fmla="*/ 290267 w 502308"/>
                <a:gd name="connsiteY1" fmla="*/ 44720 h 591606"/>
                <a:gd name="connsiteX2" fmla="*/ 267942 w 502308"/>
                <a:gd name="connsiteY2" fmla="*/ 89369 h 591606"/>
                <a:gd name="connsiteX3" fmla="*/ 279099 w 502308"/>
                <a:gd name="connsiteY3" fmla="*/ 100526 h 591606"/>
                <a:gd name="connsiteX4" fmla="*/ 290267 w 502308"/>
                <a:gd name="connsiteY4" fmla="*/ 111694 h 591606"/>
                <a:gd name="connsiteX5" fmla="*/ 267942 w 502308"/>
                <a:gd name="connsiteY5" fmla="*/ 111694 h 591606"/>
                <a:gd name="connsiteX6" fmla="*/ 256774 w 502308"/>
                <a:gd name="connsiteY6" fmla="*/ 111694 h 591606"/>
                <a:gd name="connsiteX7" fmla="*/ 245618 w 502308"/>
                <a:gd name="connsiteY7" fmla="*/ 111694 h 591606"/>
                <a:gd name="connsiteX8" fmla="*/ 234450 w 502308"/>
                <a:gd name="connsiteY8" fmla="*/ 122851 h 591606"/>
                <a:gd name="connsiteX9" fmla="*/ 223293 w 502308"/>
                <a:gd name="connsiteY9" fmla="*/ 122851 h 591606"/>
                <a:gd name="connsiteX10" fmla="*/ 200968 w 502308"/>
                <a:gd name="connsiteY10" fmla="*/ 111694 h 591606"/>
                <a:gd name="connsiteX11" fmla="*/ 189801 w 502308"/>
                <a:gd name="connsiteY11" fmla="*/ 134018 h 591606"/>
                <a:gd name="connsiteX12" fmla="*/ 178644 w 502308"/>
                <a:gd name="connsiteY12" fmla="*/ 145175 h 591606"/>
                <a:gd name="connsiteX13" fmla="*/ 167476 w 502308"/>
                <a:gd name="connsiteY13" fmla="*/ 145175 h 591606"/>
                <a:gd name="connsiteX14" fmla="*/ 167476 w 502308"/>
                <a:gd name="connsiteY14" fmla="*/ 134018 h 591606"/>
                <a:gd name="connsiteX15" fmla="*/ 167476 w 502308"/>
                <a:gd name="connsiteY15" fmla="*/ 122851 h 591606"/>
                <a:gd name="connsiteX16" fmla="*/ 156319 w 502308"/>
                <a:gd name="connsiteY16" fmla="*/ 111694 h 591606"/>
                <a:gd name="connsiteX17" fmla="*/ 133995 w 502308"/>
                <a:gd name="connsiteY17" fmla="*/ 122851 h 591606"/>
                <a:gd name="connsiteX18" fmla="*/ 133995 w 502308"/>
                <a:gd name="connsiteY18" fmla="*/ 100526 h 591606"/>
                <a:gd name="connsiteX19" fmla="*/ 145151 w 502308"/>
                <a:gd name="connsiteY19" fmla="*/ 89369 h 591606"/>
                <a:gd name="connsiteX20" fmla="*/ 111670 w 502308"/>
                <a:gd name="connsiteY20" fmla="*/ 55877 h 591606"/>
                <a:gd name="connsiteX21" fmla="*/ 78178 w 502308"/>
                <a:gd name="connsiteY21" fmla="*/ 67045 h 591606"/>
                <a:gd name="connsiteX22" fmla="*/ 67021 w 502308"/>
                <a:gd name="connsiteY22" fmla="*/ 78201 h 591606"/>
                <a:gd name="connsiteX23" fmla="*/ 67021 w 502308"/>
                <a:gd name="connsiteY23" fmla="*/ 89369 h 591606"/>
                <a:gd name="connsiteX24" fmla="*/ 55853 w 502308"/>
                <a:gd name="connsiteY24" fmla="*/ 89369 h 591606"/>
                <a:gd name="connsiteX25" fmla="*/ 55853 w 502308"/>
                <a:gd name="connsiteY25" fmla="*/ 100526 h 591606"/>
                <a:gd name="connsiteX26" fmla="*/ 78178 w 502308"/>
                <a:gd name="connsiteY26" fmla="*/ 178668 h 591606"/>
                <a:gd name="connsiteX27" fmla="*/ 78178 w 502308"/>
                <a:gd name="connsiteY27" fmla="*/ 189824 h 591606"/>
                <a:gd name="connsiteX28" fmla="*/ 100502 w 502308"/>
                <a:gd name="connsiteY28" fmla="*/ 189824 h 591606"/>
                <a:gd name="connsiteX29" fmla="*/ 122827 w 502308"/>
                <a:gd name="connsiteY29" fmla="*/ 189824 h 591606"/>
                <a:gd name="connsiteX30" fmla="*/ 122827 w 502308"/>
                <a:gd name="connsiteY30" fmla="*/ 200992 h 591606"/>
                <a:gd name="connsiteX31" fmla="*/ 133995 w 502308"/>
                <a:gd name="connsiteY31" fmla="*/ 212149 h 591606"/>
                <a:gd name="connsiteX32" fmla="*/ 200968 w 502308"/>
                <a:gd name="connsiteY32" fmla="*/ 212149 h 591606"/>
                <a:gd name="connsiteX33" fmla="*/ 256774 w 502308"/>
                <a:gd name="connsiteY33" fmla="*/ 212149 h 591606"/>
                <a:gd name="connsiteX34" fmla="*/ 234450 w 502308"/>
                <a:gd name="connsiteY34" fmla="*/ 245641 h 591606"/>
                <a:gd name="connsiteX35" fmla="*/ 200968 w 502308"/>
                <a:gd name="connsiteY35" fmla="*/ 279123 h 591606"/>
                <a:gd name="connsiteX36" fmla="*/ 189801 w 502308"/>
                <a:gd name="connsiteY36" fmla="*/ 301447 h 591606"/>
                <a:gd name="connsiteX37" fmla="*/ 178644 w 502308"/>
                <a:gd name="connsiteY37" fmla="*/ 290290 h 591606"/>
                <a:gd name="connsiteX38" fmla="*/ 167476 w 502308"/>
                <a:gd name="connsiteY38" fmla="*/ 279123 h 591606"/>
                <a:gd name="connsiteX39" fmla="*/ 156319 w 502308"/>
                <a:gd name="connsiteY39" fmla="*/ 290290 h 591606"/>
                <a:gd name="connsiteX40" fmla="*/ 133995 w 502308"/>
                <a:gd name="connsiteY40" fmla="*/ 290290 h 591606"/>
                <a:gd name="connsiteX41" fmla="*/ 122827 w 502308"/>
                <a:gd name="connsiteY41" fmla="*/ 290290 h 591606"/>
                <a:gd name="connsiteX42" fmla="*/ 111670 w 502308"/>
                <a:gd name="connsiteY42" fmla="*/ 290290 h 591606"/>
                <a:gd name="connsiteX43" fmla="*/ 78178 w 502308"/>
                <a:gd name="connsiteY43" fmla="*/ 346107 h 591606"/>
                <a:gd name="connsiteX44" fmla="*/ 44697 w 502308"/>
                <a:gd name="connsiteY44" fmla="*/ 401913 h 591606"/>
                <a:gd name="connsiteX45" fmla="*/ 33529 w 502308"/>
                <a:gd name="connsiteY45" fmla="*/ 413081 h 591606"/>
                <a:gd name="connsiteX46" fmla="*/ 11204 w 502308"/>
                <a:gd name="connsiteY46" fmla="*/ 435406 h 591606"/>
                <a:gd name="connsiteX47" fmla="*/ 11204 w 502308"/>
                <a:gd name="connsiteY47" fmla="*/ 446562 h 591606"/>
                <a:gd name="connsiteX48" fmla="*/ 11204 w 502308"/>
                <a:gd name="connsiteY48" fmla="*/ 457730 h 591606"/>
                <a:gd name="connsiteX49" fmla="*/ 47 w 502308"/>
                <a:gd name="connsiteY49" fmla="*/ 457730 h 591606"/>
                <a:gd name="connsiteX50" fmla="*/ 47 w 502308"/>
                <a:gd name="connsiteY50" fmla="*/ 468887 h 591606"/>
                <a:gd name="connsiteX51" fmla="*/ 11204 w 502308"/>
                <a:gd name="connsiteY51" fmla="*/ 480055 h 591606"/>
                <a:gd name="connsiteX52" fmla="*/ 11204 w 502308"/>
                <a:gd name="connsiteY52" fmla="*/ 491211 h 591606"/>
                <a:gd name="connsiteX53" fmla="*/ 11204 w 502308"/>
                <a:gd name="connsiteY53" fmla="*/ 502379 h 591606"/>
                <a:gd name="connsiteX54" fmla="*/ 22372 w 502308"/>
                <a:gd name="connsiteY54" fmla="*/ 502379 h 591606"/>
                <a:gd name="connsiteX55" fmla="*/ 33529 w 502308"/>
                <a:gd name="connsiteY55" fmla="*/ 491211 h 591606"/>
                <a:gd name="connsiteX56" fmla="*/ 67021 w 502308"/>
                <a:gd name="connsiteY56" fmla="*/ 513536 h 591606"/>
                <a:gd name="connsiteX57" fmla="*/ 100502 w 502308"/>
                <a:gd name="connsiteY57" fmla="*/ 535861 h 591606"/>
                <a:gd name="connsiteX58" fmla="*/ 78178 w 502308"/>
                <a:gd name="connsiteY58" fmla="*/ 558185 h 591606"/>
                <a:gd name="connsiteX59" fmla="*/ 55853 w 502308"/>
                <a:gd name="connsiteY59" fmla="*/ 580510 h 591606"/>
                <a:gd name="connsiteX60" fmla="*/ 67021 w 502308"/>
                <a:gd name="connsiteY60" fmla="*/ 580510 h 591606"/>
                <a:gd name="connsiteX61" fmla="*/ 111670 w 502308"/>
                <a:gd name="connsiteY61" fmla="*/ 591678 h 591606"/>
                <a:gd name="connsiteX62" fmla="*/ 156319 w 502308"/>
                <a:gd name="connsiteY62" fmla="*/ 580510 h 591606"/>
                <a:gd name="connsiteX63" fmla="*/ 167476 w 502308"/>
                <a:gd name="connsiteY63" fmla="*/ 547029 h 591606"/>
                <a:gd name="connsiteX64" fmla="*/ 167476 w 502308"/>
                <a:gd name="connsiteY64" fmla="*/ 524704 h 591606"/>
                <a:gd name="connsiteX65" fmla="*/ 178644 w 502308"/>
                <a:gd name="connsiteY65" fmla="*/ 513536 h 591606"/>
                <a:gd name="connsiteX66" fmla="*/ 189801 w 502308"/>
                <a:gd name="connsiteY66" fmla="*/ 513536 h 591606"/>
                <a:gd name="connsiteX67" fmla="*/ 200968 w 502308"/>
                <a:gd name="connsiteY67" fmla="*/ 502379 h 591606"/>
                <a:gd name="connsiteX68" fmla="*/ 212125 w 502308"/>
                <a:gd name="connsiteY68" fmla="*/ 502379 h 591606"/>
                <a:gd name="connsiteX69" fmla="*/ 256774 w 502308"/>
                <a:gd name="connsiteY69" fmla="*/ 524704 h 591606"/>
                <a:gd name="connsiteX70" fmla="*/ 290267 w 502308"/>
                <a:gd name="connsiteY70" fmla="*/ 547029 h 591606"/>
                <a:gd name="connsiteX71" fmla="*/ 267942 w 502308"/>
                <a:gd name="connsiteY71" fmla="*/ 502379 h 591606"/>
                <a:gd name="connsiteX72" fmla="*/ 245618 w 502308"/>
                <a:gd name="connsiteY72" fmla="*/ 468887 h 591606"/>
                <a:gd name="connsiteX73" fmla="*/ 267942 w 502308"/>
                <a:gd name="connsiteY73" fmla="*/ 446562 h 591606"/>
                <a:gd name="connsiteX74" fmla="*/ 290267 w 502308"/>
                <a:gd name="connsiteY74" fmla="*/ 446562 h 591606"/>
                <a:gd name="connsiteX75" fmla="*/ 267942 w 502308"/>
                <a:gd name="connsiteY75" fmla="*/ 435406 h 591606"/>
                <a:gd name="connsiteX76" fmla="*/ 245618 w 502308"/>
                <a:gd name="connsiteY76" fmla="*/ 413081 h 591606"/>
                <a:gd name="connsiteX77" fmla="*/ 256774 w 502308"/>
                <a:gd name="connsiteY77" fmla="*/ 413081 h 591606"/>
                <a:gd name="connsiteX78" fmla="*/ 267942 w 502308"/>
                <a:gd name="connsiteY78" fmla="*/ 401913 h 591606"/>
                <a:gd name="connsiteX79" fmla="*/ 279099 w 502308"/>
                <a:gd name="connsiteY79" fmla="*/ 390757 h 591606"/>
                <a:gd name="connsiteX80" fmla="*/ 267942 w 502308"/>
                <a:gd name="connsiteY80" fmla="*/ 379589 h 591606"/>
                <a:gd name="connsiteX81" fmla="*/ 279099 w 502308"/>
                <a:gd name="connsiteY81" fmla="*/ 379589 h 591606"/>
                <a:gd name="connsiteX82" fmla="*/ 290267 w 502308"/>
                <a:gd name="connsiteY82" fmla="*/ 379589 h 591606"/>
                <a:gd name="connsiteX83" fmla="*/ 301423 w 502308"/>
                <a:gd name="connsiteY83" fmla="*/ 379589 h 591606"/>
                <a:gd name="connsiteX84" fmla="*/ 312591 w 502308"/>
                <a:gd name="connsiteY84" fmla="*/ 379589 h 591606"/>
                <a:gd name="connsiteX85" fmla="*/ 312591 w 502308"/>
                <a:gd name="connsiteY85" fmla="*/ 390757 h 591606"/>
                <a:gd name="connsiteX86" fmla="*/ 323748 w 502308"/>
                <a:gd name="connsiteY86" fmla="*/ 401913 h 591606"/>
                <a:gd name="connsiteX87" fmla="*/ 357240 w 502308"/>
                <a:gd name="connsiteY87" fmla="*/ 413081 h 591606"/>
                <a:gd name="connsiteX88" fmla="*/ 379565 w 502308"/>
                <a:gd name="connsiteY88" fmla="*/ 424238 h 591606"/>
                <a:gd name="connsiteX89" fmla="*/ 379565 w 502308"/>
                <a:gd name="connsiteY89" fmla="*/ 435406 h 591606"/>
                <a:gd name="connsiteX90" fmla="*/ 390733 w 502308"/>
                <a:gd name="connsiteY90" fmla="*/ 446562 h 591606"/>
                <a:gd name="connsiteX91" fmla="*/ 401890 w 502308"/>
                <a:gd name="connsiteY91" fmla="*/ 435406 h 591606"/>
                <a:gd name="connsiteX92" fmla="*/ 435382 w 502308"/>
                <a:gd name="connsiteY92" fmla="*/ 435406 h 591606"/>
                <a:gd name="connsiteX93" fmla="*/ 468863 w 502308"/>
                <a:gd name="connsiteY93" fmla="*/ 446562 h 591606"/>
                <a:gd name="connsiteX94" fmla="*/ 468863 w 502308"/>
                <a:gd name="connsiteY94" fmla="*/ 435406 h 591606"/>
                <a:gd name="connsiteX95" fmla="*/ 468863 w 502308"/>
                <a:gd name="connsiteY95" fmla="*/ 435406 h 591606"/>
                <a:gd name="connsiteX96" fmla="*/ 468863 w 502308"/>
                <a:gd name="connsiteY96" fmla="*/ 424238 h 591606"/>
                <a:gd name="connsiteX97" fmla="*/ 457706 w 502308"/>
                <a:gd name="connsiteY97" fmla="*/ 413081 h 591606"/>
                <a:gd name="connsiteX98" fmla="*/ 480031 w 502308"/>
                <a:gd name="connsiteY98" fmla="*/ 390757 h 591606"/>
                <a:gd name="connsiteX99" fmla="*/ 480031 w 502308"/>
                <a:gd name="connsiteY99" fmla="*/ 368432 h 591606"/>
                <a:gd name="connsiteX100" fmla="*/ 446539 w 502308"/>
                <a:gd name="connsiteY100" fmla="*/ 346107 h 591606"/>
                <a:gd name="connsiteX101" fmla="*/ 401890 w 502308"/>
                <a:gd name="connsiteY101" fmla="*/ 312615 h 591606"/>
                <a:gd name="connsiteX102" fmla="*/ 424214 w 502308"/>
                <a:gd name="connsiteY102" fmla="*/ 290290 h 591606"/>
                <a:gd name="connsiteX103" fmla="*/ 435382 w 502308"/>
                <a:gd name="connsiteY103" fmla="*/ 279123 h 591606"/>
                <a:gd name="connsiteX104" fmla="*/ 446539 w 502308"/>
                <a:gd name="connsiteY104" fmla="*/ 256798 h 591606"/>
                <a:gd name="connsiteX105" fmla="*/ 446539 w 502308"/>
                <a:gd name="connsiteY105" fmla="*/ 245641 h 591606"/>
                <a:gd name="connsiteX106" fmla="*/ 457706 w 502308"/>
                <a:gd name="connsiteY106" fmla="*/ 245641 h 591606"/>
                <a:gd name="connsiteX107" fmla="*/ 468863 w 502308"/>
                <a:gd name="connsiteY107" fmla="*/ 234473 h 591606"/>
                <a:gd name="connsiteX108" fmla="*/ 480031 w 502308"/>
                <a:gd name="connsiteY108" fmla="*/ 234473 h 591606"/>
                <a:gd name="connsiteX109" fmla="*/ 491188 w 502308"/>
                <a:gd name="connsiteY109" fmla="*/ 234473 h 591606"/>
                <a:gd name="connsiteX110" fmla="*/ 502356 w 502308"/>
                <a:gd name="connsiteY110" fmla="*/ 189824 h 591606"/>
                <a:gd name="connsiteX111" fmla="*/ 502356 w 502308"/>
                <a:gd name="connsiteY111" fmla="*/ 134018 h 591606"/>
                <a:gd name="connsiteX112" fmla="*/ 491188 w 502308"/>
                <a:gd name="connsiteY112" fmla="*/ 111694 h 591606"/>
                <a:gd name="connsiteX113" fmla="*/ 491188 w 502308"/>
                <a:gd name="connsiteY113" fmla="*/ 100526 h 591606"/>
                <a:gd name="connsiteX114" fmla="*/ 480031 w 502308"/>
                <a:gd name="connsiteY114" fmla="*/ 89369 h 591606"/>
                <a:gd name="connsiteX115" fmla="*/ 457706 w 502308"/>
                <a:gd name="connsiteY115" fmla="*/ 78201 h 591606"/>
                <a:gd name="connsiteX116" fmla="*/ 457706 w 502308"/>
                <a:gd name="connsiteY116" fmla="*/ 78201 h 591606"/>
                <a:gd name="connsiteX117" fmla="*/ 446539 w 502308"/>
                <a:gd name="connsiteY117" fmla="*/ 78201 h 591606"/>
                <a:gd name="connsiteX118" fmla="*/ 435382 w 502308"/>
                <a:gd name="connsiteY118" fmla="*/ 89369 h 591606"/>
                <a:gd name="connsiteX119" fmla="*/ 379565 w 502308"/>
                <a:gd name="connsiteY119" fmla="*/ 55877 h 591606"/>
                <a:gd name="connsiteX120" fmla="*/ 323748 w 502308"/>
                <a:gd name="connsiteY120" fmla="*/ 11228 h 591606"/>
                <a:gd name="connsiteX121" fmla="*/ 323748 w 502308"/>
                <a:gd name="connsiteY121" fmla="*/ 71 h 591606"/>
                <a:gd name="connsiteX122" fmla="*/ 312591 w 502308"/>
                <a:gd name="connsiteY122" fmla="*/ 71 h 591606"/>
                <a:gd name="connsiteX123" fmla="*/ 301423 w 502308"/>
                <a:gd name="connsiteY123" fmla="*/ 71 h 591606"/>
                <a:gd name="connsiteX124" fmla="*/ 290267 w 502308"/>
                <a:gd name="connsiteY124" fmla="*/ 11228 h 59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502308" h="591606">
                  <a:moveTo>
                    <a:pt x="290267" y="11228"/>
                  </a:moveTo>
                  <a:lnTo>
                    <a:pt x="290267" y="44720"/>
                  </a:lnTo>
                  <a:lnTo>
                    <a:pt x="267942" y="89369"/>
                  </a:lnTo>
                  <a:lnTo>
                    <a:pt x="279099" y="100526"/>
                  </a:lnTo>
                  <a:lnTo>
                    <a:pt x="290267" y="111694"/>
                  </a:lnTo>
                  <a:lnTo>
                    <a:pt x="267942" y="111694"/>
                  </a:lnTo>
                  <a:lnTo>
                    <a:pt x="256774" y="111694"/>
                  </a:lnTo>
                  <a:lnTo>
                    <a:pt x="245618" y="111694"/>
                  </a:lnTo>
                  <a:lnTo>
                    <a:pt x="234450" y="122851"/>
                  </a:lnTo>
                  <a:lnTo>
                    <a:pt x="223293" y="122851"/>
                  </a:lnTo>
                  <a:lnTo>
                    <a:pt x="200968" y="111694"/>
                  </a:lnTo>
                  <a:lnTo>
                    <a:pt x="189801" y="134018"/>
                  </a:lnTo>
                  <a:lnTo>
                    <a:pt x="178644" y="145175"/>
                  </a:lnTo>
                  <a:lnTo>
                    <a:pt x="167476" y="145175"/>
                  </a:lnTo>
                  <a:lnTo>
                    <a:pt x="167476" y="134018"/>
                  </a:lnTo>
                  <a:lnTo>
                    <a:pt x="167476" y="122851"/>
                  </a:lnTo>
                  <a:lnTo>
                    <a:pt x="156319" y="111694"/>
                  </a:lnTo>
                  <a:lnTo>
                    <a:pt x="133995" y="122851"/>
                  </a:lnTo>
                  <a:lnTo>
                    <a:pt x="133995" y="100526"/>
                  </a:lnTo>
                  <a:lnTo>
                    <a:pt x="145151" y="89369"/>
                  </a:lnTo>
                  <a:lnTo>
                    <a:pt x="111670" y="55877"/>
                  </a:lnTo>
                  <a:lnTo>
                    <a:pt x="78178" y="67045"/>
                  </a:lnTo>
                  <a:lnTo>
                    <a:pt x="67021" y="78201"/>
                  </a:lnTo>
                  <a:lnTo>
                    <a:pt x="67021" y="89369"/>
                  </a:lnTo>
                  <a:lnTo>
                    <a:pt x="55853" y="89369"/>
                  </a:lnTo>
                  <a:lnTo>
                    <a:pt x="55853" y="100526"/>
                  </a:lnTo>
                  <a:lnTo>
                    <a:pt x="78178" y="178668"/>
                  </a:lnTo>
                  <a:lnTo>
                    <a:pt x="78178" y="189824"/>
                  </a:lnTo>
                  <a:lnTo>
                    <a:pt x="100502" y="189824"/>
                  </a:lnTo>
                  <a:lnTo>
                    <a:pt x="122827" y="189824"/>
                  </a:lnTo>
                  <a:lnTo>
                    <a:pt x="122827" y="200992"/>
                  </a:lnTo>
                  <a:lnTo>
                    <a:pt x="133995" y="212149"/>
                  </a:lnTo>
                  <a:lnTo>
                    <a:pt x="200968" y="212149"/>
                  </a:lnTo>
                  <a:lnTo>
                    <a:pt x="256774" y="212149"/>
                  </a:lnTo>
                  <a:lnTo>
                    <a:pt x="234450" y="245641"/>
                  </a:lnTo>
                  <a:lnTo>
                    <a:pt x="200968" y="279123"/>
                  </a:lnTo>
                  <a:lnTo>
                    <a:pt x="189801" y="301447"/>
                  </a:lnTo>
                  <a:lnTo>
                    <a:pt x="178644" y="290290"/>
                  </a:lnTo>
                  <a:lnTo>
                    <a:pt x="167476" y="279123"/>
                  </a:lnTo>
                  <a:lnTo>
                    <a:pt x="156319" y="290290"/>
                  </a:lnTo>
                  <a:lnTo>
                    <a:pt x="133995" y="290290"/>
                  </a:lnTo>
                  <a:lnTo>
                    <a:pt x="122827" y="290290"/>
                  </a:lnTo>
                  <a:lnTo>
                    <a:pt x="111670" y="290290"/>
                  </a:lnTo>
                  <a:lnTo>
                    <a:pt x="78178" y="346107"/>
                  </a:lnTo>
                  <a:lnTo>
                    <a:pt x="44697" y="401913"/>
                  </a:lnTo>
                  <a:lnTo>
                    <a:pt x="33529" y="413081"/>
                  </a:lnTo>
                  <a:lnTo>
                    <a:pt x="11204" y="435406"/>
                  </a:lnTo>
                  <a:lnTo>
                    <a:pt x="11204" y="446562"/>
                  </a:lnTo>
                  <a:lnTo>
                    <a:pt x="11204" y="457730"/>
                  </a:lnTo>
                  <a:lnTo>
                    <a:pt x="47" y="457730"/>
                  </a:lnTo>
                  <a:lnTo>
                    <a:pt x="47" y="468887"/>
                  </a:lnTo>
                  <a:lnTo>
                    <a:pt x="11204" y="480055"/>
                  </a:lnTo>
                  <a:lnTo>
                    <a:pt x="11204" y="491211"/>
                  </a:lnTo>
                  <a:lnTo>
                    <a:pt x="11204" y="502379"/>
                  </a:lnTo>
                  <a:lnTo>
                    <a:pt x="22372" y="502379"/>
                  </a:lnTo>
                  <a:lnTo>
                    <a:pt x="33529" y="491211"/>
                  </a:lnTo>
                  <a:lnTo>
                    <a:pt x="67021" y="513536"/>
                  </a:lnTo>
                  <a:lnTo>
                    <a:pt x="100502" y="535861"/>
                  </a:lnTo>
                  <a:lnTo>
                    <a:pt x="78178" y="558185"/>
                  </a:lnTo>
                  <a:lnTo>
                    <a:pt x="55853" y="580510"/>
                  </a:lnTo>
                  <a:lnTo>
                    <a:pt x="67021" y="580510"/>
                  </a:lnTo>
                  <a:lnTo>
                    <a:pt x="111670" y="591678"/>
                  </a:lnTo>
                  <a:lnTo>
                    <a:pt x="156319" y="580510"/>
                  </a:lnTo>
                  <a:lnTo>
                    <a:pt x="167476" y="547029"/>
                  </a:lnTo>
                  <a:lnTo>
                    <a:pt x="167476" y="524704"/>
                  </a:lnTo>
                  <a:lnTo>
                    <a:pt x="178644" y="513536"/>
                  </a:lnTo>
                  <a:lnTo>
                    <a:pt x="189801" y="513536"/>
                  </a:lnTo>
                  <a:lnTo>
                    <a:pt x="200968" y="502379"/>
                  </a:lnTo>
                  <a:lnTo>
                    <a:pt x="212125" y="502379"/>
                  </a:lnTo>
                  <a:lnTo>
                    <a:pt x="256774" y="524704"/>
                  </a:lnTo>
                  <a:lnTo>
                    <a:pt x="290267" y="547029"/>
                  </a:lnTo>
                  <a:lnTo>
                    <a:pt x="267942" y="502379"/>
                  </a:lnTo>
                  <a:lnTo>
                    <a:pt x="245618" y="468887"/>
                  </a:lnTo>
                  <a:lnTo>
                    <a:pt x="267942" y="446562"/>
                  </a:lnTo>
                  <a:lnTo>
                    <a:pt x="290267" y="446562"/>
                  </a:lnTo>
                  <a:lnTo>
                    <a:pt x="267942" y="435406"/>
                  </a:lnTo>
                  <a:lnTo>
                    <a:pt x="245618" y="413081"/>
                  </a:lnTo>
                  <a:lnTo>
                    <a:pt x="256774" y="413081"/>
                  </a:lnTo>
                  <a:lnTo>
                    <a:pt x="267942" y="401913"/>
                  </a:lnTo>
                  <a:lnTo>
                    <a:pt x="279099" y="390757"/>
                  </a:lnTo>
                  <a:lnTo>
                    <a:pt x="267942" y="379589"/>
                  </a:lnTo>
                  <a:lnTo>
                    <a:pt x="279099" y="379589"/>
                  </a:lnTo>
                  <a:lnTo>
                    <a:pt x="290267" y="379589"/>
                  </a:lnTo>
                  <a:lnTo>
                    <a:pt x="301423" y="379589"/>
                  </a:lnTo>
                  <a:lnTo>
                    <a:pt x="312591" y="379589"/>
                  </a:lnTo>
                  <a:lnTo>
                    <a:pt x="312591" y="390757"/>
                  </a:lnTo>
                  <a:lnTo>
                    <a:pt x="323748" y="401913"/>
                  </a:lnTo>
                  <a:lnTo>
                    <a:pt x="357240" y="413081"/>
                  </a:lnTo>
                  <a:lnTo>
                    <a:pt x="379565" y="424238"/>
                  </a:lnTo>
                  <a:lnTo>
                    <a:pt x="379565" y="435406"/>
                  </a:lnTo>
                  <a:lnTo>
                    <a:pt x="390733" y="446562"/>
                  </a:lnTo>
                  <a:lnTo>
                    <a:pt x="401890" y="435406"/>
                  </a:lnTo>
                  <a:lnTo>
                    <a:pt x="435382" y="435406"/>
                  </a:lnTo>
                  <a:lnTo>
                    <a:pt x="468863" y="446562"/>
                  </a:lnTo>
                  <a:lnTo>
                    <a:pt x="468863" y="435406"/>
                  </a:lnTo>
                  <a:lnTo>
                    <a:pt x="468863" y="435406"/>
                  </a:lnTo>
                  <a:lnTo>
                    <a:pt x="468863" y="424238"/>
                  </a:lnTo>
                  <a:lnTo>
                    <a:pt x="457706" y="413081"/>
                  </a:lnTo>
                  <a:lnTo>
                    <a:pt x="480031" y="390757"/>
                  </a:lnTo>
                  <a:lnTo>
                    <a:pt x="480031" y="368432"/>
                  </a:lnTo>
                  <a:lnTo>
                    <a:pt x="446539" y="346107"/>
                  </a:lnTo>
                  <a:lnTo>
                    <a:pt x="401890" y="312615"/>
                  </a:lnTo>
                  <a:lnTo>
                    <a:pt x="424214" y="290290"/>
                  </a:lnTo>
                  <a:lnTo>
                    <a:pt x="435382" y="279123"/>
                  </a:lnTo>
                  <a:lnTo>
                    <a:pt x="446539" y="256798"/>
                  </a:lnTo>
                  <a:lnTo>
                    <a:pt x="446539" y="245641"/>
                  </a:lnTo>
                  <a:lnTo>
                    <a:pt x="457706" y="245641"/>
                  </a:lnTo>
                  <a:lnTo>
                    <a:pt x="468863" y="234473"/>
                  </a:lnTo>
                  <a:lnTo>
                    <a:pt x="480031" y="234473"/>
                  </a:lnTo>
                  <a:lnTo>
                    <a:pt x="491188" y="234473"/>
                  </a:lnTo>
                  <a:lnTo>
                    <a:pt x="502356" y="189824"/>
                  </a:lnTo>
                  <a:lnTo>
                    <a:pt x="502356" y="134018"/>
                  </a:lnTo>
                  <a:lnTo>
                    <a:pt x="491188" y="111694"/>
                  </a:lnTo>
                  <a:lnTo>
                    <a:pt x="491188" y="100526"/>
                  </a:lnTo>
                  <a:lnTo>
                    <a:pt x="480031" y="89369"/>
                  </a:lnTo>
                  <a:lnTo>
                    <a:pt x="457706" y="78201"/>
                  </a:lnTo>
                  <a:lnTo>
                    <a:pt x="457706" y="78201"/>
                  </a:lnTo>
                  <a:lnTo>
                    <a:pt x="446539" y="78201"/>
                  </a:lnTo>
                  <a:lnTo>
                    <a:pt x="435382" y="89369"/>
                  </a:lnTo>
                  <a:lnTo>
                    <a:pt x="379565" y="55877"/>
                  </a:lnTo>
                  <a:lnTo>
                    <a:pt x="323748" y="11228"/>
                  </a:lnTo>
                  <a:lnTo>
                    <a:pt x="323748" y="71"/>
                  </a:lnTo>
                  <a:lnTo>
                    <a:pt x="312591" y="71"/>
                  </a:lnTo>
                  <a:lnTo>
                    <a:pt x="301423" y="71"/>
                  </a:lnTo>
                  <a:lnTo>
                    <a:pt x="290267" y="11228"/>
                  </a:lnTo>
                  <a:close/>
                </a:path>
              </a:pathLst>
            </a:custGeom>
            <a:solidFill>
              <a:srgbClr val="FFF0CD"/>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82" name="Полилиния: фигура 80">
              <a:extLst>
                <a:ext uri="{FF2B5EF4-FFF2-40B4-BE49-F238E27FC236}">
                  <a16:creationId xmlns:a16="http://schemas.microsoft.com/office/drawing/2014/main" id="{9743CE75-72AB-47D5-95A6-4D8804D3FFBF}"/>
                </a:ext>
              </a:extLst>
            </p:cNvPr>
            <p:cNvSpPr/>
            <p:nvPr/>
          </p:nvSpPr>
          <p:spPr>
            <a:xfrm>
              <a:off x="10076954" y="6754491"/>
              <a:ext cx="3323755" cy="2607521"/>
            </a:xfrm>
            <a:custGeom>
              <a:avLst/>
              <a:gdLst>
                <a:gd name="connsiteX0" fmla="*/ 480047 w 870669"/>
                <a:gd name="connsiteY0" fmla="*/ 44719 h 680904"/>
                <a:gd name="connsiteX1" fmla="*/ 435397 w 870669"/>
                <a:gd name="connsiteY1" fmla="*/ 55887 h 680904"/>
                <a:gd name="connsiteX2" fmla="*/ 424229 w 870669"/>
                <a:gd name="connsiteY2" fmla="*/ 67043 h 680904"/>
                <a:gd name="connsiteX3" fmla="*/ 424229 w 870669"/>
                <a:gd name="connsiteY3" fmla="*/ 78211 h 680904"/>
                <a:gd name="connsiteX4" fmla="*/ 401905 w 870669"/>
                <a:gd name="connsiteY4" fmla="*/ 78211 h 680904"/>
                <a:gd name="connsiteX5" fmla="*/ 379580 w 870669"/>
                <a:gd name="connsiteY5" fmla="*/ 67043 h 680904"/>
                <a:gd name="connsiteX6" fmla="*/ 357256 w 870669"/>
                <a:gd name="connsiteY6" fmla="*/ 67043 h 680904"/>
                <a:gd name="connsiteX7" fmla="*/ 323763 w 870669"/>
                <a:gd name="connsiteY7" fmla="*/ 67043 h 680904"/>
                <a:gd name="connsiteX8" fmla="*/ 312607 w 870669"/>
                <a:gd name="connsiteY8" fmla="*/ 55887 h 680904"/>
                <a:gd name="connsiteX9" fmla="*/ 301439 w 870669"/>
                <a:gd name="connsiteY9" fmla="*/ 55887 h 680904"/>
                <a:gd name="connsiteX10" fmla="*/ 279114 w 870669"/>
                <a:gd name="connsiteY10" fmla="*/ 67043 h 680904"/>
                <a:gd name="connsiteX11" fmla="*/ 267958 w 870669"/>
                <a:gd name="connsiteY11" fmla="*/ 89368 h 680904"/>
                <a:gd name="connsiteX12" fmla="*/ 234465 w 870669"/>
                <a:gd name="connsiteY12" fmla="*/ 89368 h 680904"/>
                <a:gd name="connsiteX13" fmla="*/ 200984 w 870669"/>
                <a:gd name="connsiteY13" fmla="*/ 78211 h 680904"/>
                <a:gd name="connsiteX14" fmla="*/ 200984 w 870669"/>
                <a:gd name="connsiteY14" fmla="*/ 100536 h 680904"/>
                <a:gd name="connsiteX15" fmla="*/ 189816 w 870669"/>
                <a:gd name="connsiteY15" fmla="*/ 111692 h 680904"/>
                <a:gd name="connsiteX16" fmla="*/ 189816 w 870669"/>
                <a:gd name="connsiteY16" fmla="*/ 134017 h 680904"/>
                <a:gd name="connsiteX17" fmla="*/ 189816 w 870669"/>
                <a:gd name="connsiteY17" fmla="*/ 156342 h 680904"/>
                <a:gd name="connsiteX18" fmla="*/ 167492 w 870669"/>
                <a:gd name="connsiteY18" fmla="*/ 167510 h 680904"/>
                <a:gd name="connsiteX19" fmla="*/ 145167 w 870669"/>
                <a:gd name="connsiteY19" fmla="*/ 167510 h 680904"/>
                <a:gd name="connsiteX20" fmla="*/ 122842 w 870669"/>
                <a:gd name="connsiteY20" fmla="*/ 167510 h 680904"/>
                <a:gd name="connsiteX21" fmla="*/ 122842 w 870669"/>
                <a:gd name="connsiteY21" fmla="*/ 167510 h 680904"/>
                <a:gd name="connsiteX22" fmla="*/ 122842 w 870669"/>
                <a:gd name="connsiteY22" fmla="*/ 156342 h 680904"/>
                <a:gd name="connsiteX23" fmla="*/ 89361 w 870669"/>
                <a:gd name="connsiteY23" fmla="*/ 156342 h 680904"/>
                <a:gd name="connsiteX24" fmla="*/ 67036 w 870669"/>
                <a:gd name="connsiteY24" fmla="*/ 167510 h 680904"/>
                <a:gd name="connsiteX25" fmla="*/ 44712 w 870669"/>
                <a:gd name="connsiteY25" fmla="*/ 212159 h 680904"/>
                <a:gd name="connsiteX26" fmla="*/ 33544 w 870669"/>
                <a:gd name="connsiteY26" fmla="*/ 267964 h 680904"/>
                <a:gd name="connsiteX27" fmla="*/ 33544 w 870669"/>
                <a:gd name="connsiteY27" fmla="*/ 279132 h 680904"/>
                <a:gd name="connsiteX28" fmla="*/ 44712 w 870669"/>
                <a:gd name="connsiteY28" fmla="*/ 279132 h 680904"/>
                <a:gd name="connsiteX29" fmla="*/ 33544 w 870669"/>
                <a:gd name="connsiteY29" fmla="*/ 290289 h 680904"/>
                <a:gd name="connsiteX30" fmla="*/ 22388 w 870669"/>
                <a:gd name="connsiteY30" fmla="*/ 290289 h 680904"/>
                <a:gd name="connsiteX31" fmla="*/ 11220 w 870669"/>
                <a:gd name="connsiteY31" fmla="*/ 290289 h 680904"/>
                <a:gd name="connsiteX32" fmla="*/ 63 w 870669"/>
                <a:gd name="connsiteY32" fmla="*/ 323782 h 680904"/>
                <a:gd name="connsiteX33" fmla="*/ 63 w 870669"/>
                <a:gd name="connsiteY33" fmla="*/ 357263 h 680904"/>
                <a:gd name="connsiteX34" fmla="*/ 22388 w 870669"/>
                <a:gd name="connsiteY34" fmla="*/ 368430 h 680904"/>
                <a:gd name="connsiteX35" fmla="*/ 44712 w 870669"/>
                <a:gd name="connsiteY35" fmla="*/ 379587 h 680904"/>
                <a:gd name="connsiteX36" fmla="*/ 44712 w 870669"/>
                <a:gd name="connsiteY36" fmla="*/ 401912 h 680904"/>
                <a:gd name="connsiteX37" fmla="*/ 44712 w 870669"/>
                <a:gd name="connsiteY37" fmla="*/ 424236 h 680904"/>
                <a:gd name="connsiteX38" fmla="*/ 55869 w 870669"/>
                <a:gd name="connsiteY38" fmla="*/ 424236 h 680904"/>
                <a:gd name="connsiteX39" fmla="*/ 78193 w 870669"/>
                <a:gd name="connsiteY39" fmla="*/ 424236 h 680904"/>
                <a:gd name="connsiteX40" fmla="*/ 78193 w 870669"/>
                <a:gd name="connsiteY40" fmla="*/ 435404 h 680904"/>
                <a:gd name="connsiteX41" fmla="*/ 89361 w 870669"/>
                <a:gd name="connsiteY41" fmla="*/ 446572 h 680904"/>
                <a:gd name="connsiteX42" fmla="*/ 100518 w 870669"/>
                <a:gd name="connsiteY42" fmla="*/ 435404 h 680904"/>
                <a:gd name="connsiteX43" fmla="*/ 111686 w 870669"/>
                <a:gd name="connsiteY43" fmla="*/ 446572 h 680904"/>
                <a:gd name="connsiteX44" fmla="*/ 134010 w 870669"/>
                <a:gd name="connsiteY44" fmla="*/ 480054 h 680904"/>
                <a:gd name="connsiteX45" fmla="*/ 145167 w 870669"/>
                <a:gd name="connsiteY45" fmla="*/ 513546 h 680904"/>
                <a:gd name="connsiteX46" fmla="*/ 156335 w 870669"/>
                <a:gd name="connsiteY46" fmla="*/ 524702 h 680904"/>
                <a:gd name="connsiteX47" fmla="*/ 178659 w 870669"/>
                <a:gd name="connsiteY47" fmla="*/ 535870 h 680904"/>
                <a:gd name="connsiteX48" fmla="*/ 178659 w 870669"/>
                <a:gd name="connsiteY48" fmla="*/ 535870 h 680904"/>
                <a:gd name="connsiteX49" fmla="*/ 189816 w 870669"/>
                <a:gd name="connsiteY49" fmla="*/ 535870 h 680904"/>
                <a:gd name="connsiteX50" fmla="*/ 200984 w 870669"/>
                <a:gd name="connsiteY50" fmla="*/ 569352 h 680904"/>
                <a:gd name="connsiteX51" fmla="*/ 223308 w 870669"/>
                <a:gd name="connsiteY51" fmla="*/ 614001 h 680904"/>
                <a:gd name="connsiteX52" fmla="*/ 223308 w 870669"/>
                <a:gd name="connsiteY52" fmla="*/ 614001 h 680904"/>
                <a:gd name="connsiteX53" fmla="*/ 234465 w 870669"/>
                <a:gd name="connsiteY53" fmla="*/ 614001 h 680904"/>
                <a:gd name="connsiteX54" fmla="*/ 234465 w 870669"/>
                <a:gd name="connsiteY54" fmla="*/ 602844 h 680904"/>
                <a:gd name="connsiteX55" fmla="*/ 245633 w 870669"/>
                <a:gd name="connsiteY55" fmla="*/ 614001 h 680904"/>
                <a:gd name="connsiteX56" fmla="*/ 245633 w 870669"/>
                <a:gd name="connsiteY56" fmla="*/ 625169 h 680904"/>
                <a:gd name="connsiteX57" fmla="*/ 256790 w 870669"/>
                <a:gd name="connsiteY57" fmla="*/ 625169 h 680904"/>
                <a:gd name="connsiteX58" fmla="*/ 279114 w 870669"/>
                <a:gd name="connsiteY58" fmla="*/ 636325 h 680904"/>
                <a:gd name="connsiteX59" fmla="*/ 301439 w 870669"/>
                <a:gd name="connsiteY59" fmla="*/ 658650 h 680904"/>
                <a:gd name="connsiteX60" fmla="*/ 312607 w 870669"/>
                <a:gd name="connsiteY60" fmla="*/ 680974 h 680904"/>
                <a:gd name="connsiteX61" fmla="*/ 334931 w 870669"/>
                <a:gd name="connsiteY61" fmla="*/ 680974 h 680904"/>
                <a:gd name="connsiteX62" fmla="*/ 346088 w 870669"/>
                <a:gd name="connsiteY62" fmla="*/ 669818 h 680904"/>
                <a:gd name="connsiteX63" fmla="*/ 346088 w 870669"/>
                <a:gd name="connsiteY63" fmla="*/ 647493 h 680904"/>
                <a:gd name="connsiteX64" fmla="*/ 357256 w 870669"/>
                <a:gd name="connsiteY64" fmla="*/ 647493 h 680904"/>
                <a:gd name="connsiteX65" fmla="*/ 379580 w 870669"/>
                <a:gd name="connsiteY65" fmla="*/ 636325 h 680904"/>
                <a:gd name="connsiteX66" fmla="*/ 368412 w 870669"/>
                <a:gd name="connsiteY66" fmla="*/ 625169 h 680904"/>
                <a:gd name="connsiteX67" fmla="*/ 368412 w 870669"/>
                <a:gd name="connsiteY67" fmla="*/ 614001 h 680904"/>
                <a:gd name="connsiteX68" fmla="*/ 379580 w 870669"/>
                <a:gd name="connsiteY68" fmla="*/ 614001 h 680904"/>
                <a:gd name="connsiteX69" fmla="*/ 390748 w 870669"/>
                <a:gd name="connsiteY69" fmla="*/ 614001 h 680904"/>
                <a:gd name="connsiteX70" fmla="*/ 390748 w 870669"/>
                <a:gd name="connsiteY70" fmla="*/ 602844 h 680904"/>
                <a:gd name="connsiteX71" fmla="*/ 379580 w 870669"/>
                <a:gd name="connsiteY71" fmla="*/ 591676 h 680904"/>
                <a:gd name="connsiteX72" fmla="*/ 390748 w 870669"/>
                <a:gd name="connsiteY72" fmla="*/ 580520 h 680904"/>
                <a:gd name="connsiteX73" fmla="*/ 413073 w 870669"/>
                <a:gd name="connsiteY73" fmla="*/ 569352 h 680904"/>
                <a:gd name="connsiteX74" fmla="*/ 413073 w 870669"/>
                <a:gd name="connsiteY74" fmla="*/ 558195 h 680904"/>
                <a:gd name="connsiteX75" fmla="*/ 424229 w 870669"/>
                <a:gd name="connsiteY75" fmla="*/ 547027 h 680904"/>
                <a:gd name="connsiteX76" fmla="*/ 424229 w 870669"/>
                <a:gd name="connsiteY76" fmla="*/ 547027 h 680904"/>
                <a:gd name="connsiteX77" fmla="*/ 435397 w 870669"/>
                <a:gd name="connsiteY77" fmla="*/ 547027 h 680904"/>
                <a:gd name="connsiteX78" fmla="*/ 435397 w 870669"/>
                <a:gd name="connsiteY78" fmla="*/ 535870 h 680904"/>
                <a:gd name="connsiteX79" fmla="*/ 435397 w 870669"/>
                <a:gd name="connsiteY79" fmla="*/ 524702 h 680904"/>
                <a:gd name="connsiteX80" fmla="*/ 446554 w 870669"/>
                <a:gd name="connsiteY80" fmla="*/ 513546 h 680904"/>
                <a:gd name="connsiteX81" fmla="*/ 457722 w 870669"/>
                <a:gd name="connsiteY81" fmla="*/ 513546 h 680904"/>
                <a:gd name="connsiteX82" fmla="*/ 457722 w 870669"/>
                <a:gd name="connsiteY82" fmla="*/ 502378 h 680904"/>
                <a:gd name="connsiteX83" fmla="*/ 457722 w 870669"/>
                <a:gd name="connsiteY83" fmla="*/ 491221 h 680904"/>
                <a:gd name="connsiteX84" fmla="*/ 457722 w 870669"/>
                <a:gd name="connsiteY84" fmla="*/ 480054 h 680904"/>
                <a:gd name="connsiteX85" fmla="*/ 480047 w 870669"/>
                <a:gd name="connsiteY85" fmla="*/ 491221 h 680904"/>
                <a:gd name="connsiteX86" fmla="*/ 513528 w 870669"/>
                <a:gd name="connsiteY86" fmla="*/ 480054 h 680904"/>
                <a:gd name="connsiteX87" fmla="*/ 502371 w 870669"/>
                <a:gd name="connsiteY87" fmla="*/ 401912 h 680904"/>
                <a:gd name="connsiteX88" fmla="*/ 502371 w 870669"/>
                <a:gd name="connsiteY88" fmla="*/ 390755 h 680904"/>
                <a:gd name="connsiteX89" fmla="*/ 491203 w 870669"/>
                <a:gd name="connsiteY89" fmla="*/ 390755 h 680904"/>
                <a:gd name="connsiteX90" fmla="*/ 468879 w 870669"/>
                <a:gd name="connsiteY90" fmla="*/ 390755 h 680904"/>
                <a:gd name="connsiteX91" fmla="*/ 457722 w 870669"/>
                <a:gd name="connsiteY91" fmla="*/ 379587 h 680904"/>
                <a:gd name="connsiteX92" fmla="*/ 468879 w 870669"/>
                <a:gd name="connsiteY92" fmla="*/ 368430 h 680904"/>
                <a:gd name="connsiteX93" fmla="*/ 491203 w 870669"/>
                <a:gd name="connsiteY93" fmla="*/ 357263 h 680904"/>
                <a:gd name="connsiteX94" fmla="*/ 491203 w 870669"/>
                <a:gd name="connsiteY94" fmla="*/ 323782 h 680904"/>
                <a:gd name="connsiteX95" fmla="*/ 491203 w 870669"/>
                <a:gd name="connsiteY95" fmla="*/ 290289 h 680904"/>
                <a:gd name="connsiteX96" fmla="*/ 524696 w 870669"/>
                <a:gd name="connsiteY96" fmla="*/ 267964 h 680904"/>
                <a:gd name="connsiteX97" fmla="*/ 558177 w 870669"/>
                <a:gd name="connsiteY97" fmla="*/ 245640 h 680904"/>
                <a:gd name="connsiteX98" fmla="*/ 569345 w 870669"/>
                <a:gd name="connsiteY98" fmla="*/ 256808 h 680904"/>
                <a:gd name="connsiteX99" fmla="*/ 580501 w 870669"/>
                <a:gd name="connsiteY99" fmla="*/ 279132 h 680904"/>
                <a:gd name="connsiteX100" fmla="*/ 569345 w 870669"/>
                <a:gd name="connsiteY100" fmla="*/ 290289 h 680904"/>
                <a:gd name="connsiteX101" fmla="*/ 569345 w 870669"/>
                <a:gd name="connsiteY101" fmla="*/ 312614 h 680904"/>
                <a:gd name="connsiteX102" fmla="*/ 591669 w 870669"/>
                <a:gd name="connsiteY102" fmla="*/ 312614 h 680904"/>
                <a:gd name="connsiteX103" fmla="*/ 613994 w 870669"/>
                <a:gd name="connsiteY103" fmla="*/ 323782 h 680904"/>
                <a:gd name="connsiteX104" fmla="*/ 636319 w 870669"/>
                <a:gd name="connsiteY104" fmla="*/ 334938 h 680904"/>
                <a:gd name="connsiteX105" fmla="*/ 669800 w 870669"/>
                <a:gd name="connsiteY105" fmla="*/ 357263 h 680904"/>
                <a:gd name="connsiteX106" fmla="*/ 680968 w 870669"/>
                <a:gd name="connsiteY106" fmla="*/ 346106 h 680904"/>
                <a:gd name="connsiteX107" fmla="*/ 703292 w 870669"/>
                <a:gd name="connsiteY107" fmla="*/ 346106 h 680904"/>
                <a:gd name="connsiteX108" fmla="*/ 781434 w 870669"/>
                <a:gd name="connsiteY108" fmla="*/ 368430 h 680904"/>
                <a:gd name="connsiteX109" fmla="*/ 870732 w 870669"/>
                <a:gd name="connsiteY109" fmla="*/ 334938 h 680904"/>
                <a:gd name="connsiteX110" fmla="*/ 848407 w 870669"/>
                <a:gd name="connsiteY110" fmla="*/ 312614 h 680904"/>
                <a:gd name="connsiteX111" fmla="*/ 814915 w 870669"/>
                <a:gd name="connsiteY111" fmla="*/ 312614 h 680904"/>
                <a:gd name="connsiteX112" fmla="*/ 803758 w 870669"/>
                <a:gd name="connsiteY112" fmla="*/ 301457 h 680904"/>
                <a:gd name="connsiteX113" fmla="*/ 792591 w 870669"/>
                <a:gd name="connsiteY113" fmla="*/ 290289 h 680904"/>
                <a:gd name="connsiteX114" fmla="*/ 759098 w 870669"/>
                <a:gd name="connsiteY114" fmla="*/ 267964 h 680904"/>
                <a:gd name="connsiteX115" fmla="*/ 736773 w 870669"/>
                <a:gd name="connsiteY115" fmla="*/ 256808 h 680904"/>
                <a:gd name="connsiteX116" fmla="*/ 736773 w 870669"/>
                <a:gd name="connsiteY116" fmla="*/ 234483 h 680904"/>
                <a:gd name="connsiteX117" fmla="*/ 747941 w 870669"/>
                <a:gd name="connsiteY117" fmla="*/ 200991 h 680904"/>
                <a:gd name="connsiteX118" fmla="*/ 725617 w 870669"/>
                <a:gd name="connsiteY118" fmla="*/ 200991 h 680904"/>
                <a:gd name="connsiteX119" fmla="*/ 703292 w 870669"/>
                <a:gd name="connsiteY119" fmla="*/ 178666 h 680904"/>
                <a:gd name="connsiteX120" fmla="*/ 714449 w 870669"/>
                <a:gd name="connsiteY120" fmla="*/ 167510 h 680904"/>
                <a:gd name="connsiteX121" fmla="*/ 714449 w 870669"/>
                <a:gd name="connsiteY121" fmla="*/ 156342 h 680904"/>
                <a:gd name="connsiteX122" fmla="*/ 703292 w 870669"/>
                <a:gd name="connsiteY122" fmla="*/ 145185 h 680904"/>
                <a:gd name="connsiteX123" fmla="*/ 692124 w 870669"/>
                <a:gd name="connsiteY123" fmla="*/ 145185 h 680904"/>
                <a:gd name="connsiteX124" fmla="*/ 680968 w 870669"/>
                <a:gd name="connsiteY124" fmla="*/ 100536 h 680904"/>
                <a:gd name="connsiteX125" fmla="*/ 658643 w 870669"/>
                <a:gd name="connsiteY125" fmla="*/ 67043 h 680904"/>
                <a:gd name="connsiteX126" fmla="*/ 647475 w 870669"/>
                <a:gd name="connsiteY126" fmla="*/ 55887 h 680904"/>
                <a:gd name="connsiteX127" fmla="*/ 636319 w 870669"/>
                <a:gd name="connsiteY127" fmla="*/ 55887 h 680904"/>
                <a:gd name="connsiteX128" fmla="*/ 625151 w 870669"/>
                <a:gd name="connsiteY128" fmla="*/ 44719 h 680904"/>
                <a:gd name="connsiteX129" fmla="*/ 591669 w 870669"/>
                <a:gd name="connsiteY129" fmla="*/ 33562 h 680904"/>
                <a:gd name="connsiteX130" fmla="*/ 580501 w 870669"/>
                <a:gd name="connsiteY130" fmla="*/ 33562 h 680904"/>
                <a:gd name="connsiteX131" fmla="*/ 558177 w 870669"/>
                <a:gd name="connsiteY131" fmla="*/ 33562 h 680904"/>
                <a:gd name="connsiteX132" fmla="*/ 547020 w 870669"/>
                <a:gd name="connsiteY132" fmla="*/ 22394 h 680904"/>
                <a:gd name="connsiteX133" fmla="*/ 535852 w 870669"/>
                <a:gd name="connsiteY133" fmla="*/ 70 h 680904"/>
                <a:gd name="connsiteX134" fmla="*/ 513528 w 870669"/>
                <a:gd name="connsiteY134" fmla="*/ 70 h 680904"/>
                <a:gd name="connsiteX135" fmla="*/ 502371 w 870669"/>
                <a:gd name="connsiteY135" fmla="*/ 11226 h 680904"/>
                <a:gd name="connsiteX136" fmla="*/ 480047 w 870669"/>
                <a:gd name="connsiteY136" fmla="*/ 44719 h 68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870669" h="680904">
                  <a:moveTo>
                    <a:pt x="480047" y="44719"/>
                  </a:moveTo>
                  <a:lnTo>
                    <a:pt x="435397" y="55887"/>
                  </a:lnTo>
                  <a:lnTo>
                    <a:pt x="424229" y="67043"/>
                  </a:lnTo>
                  <a:lnTo>
                    <a:pt x="424229" y="78211"/>
                  </a:lnTo>
                  <a:lnTo>
                    <a:pt x="401905" y="78211"/>
                  </a:lnTo>
                  <a:lnTo>
                    <a:pt x="379580" y="67043"/>
                  </a:lnTo>
                  <a:lnTo>
                    <a:pt x="357256" y="67043"/>
                  </a:lnTo>
                  <a:lnTo>
                    <a:pt x="323763" y="67043"/>
                  </a:lnTo>
                  <a:lnTo>
                    <a:pt x="312607" y="55887"/>
                  </a:lnTo>
                  <a:lnTo>
                    <a:pt x="301439" y="55887"/>
                  </a:lnTo>
                  <a:lnTo>
                    <a:pt x="279114" y="67043"/>
                  </a:lnTo>
                  <a:lnTo>
                    <a:pt x="267958" y="89368"/>
                  </a:lnTo>
                  <a:lnTo>
                    <a:pt x="234465" y="89368"/>
                  </a:lnTo>
                  <a:lnTo>
                    <a:pt x="200984" y="78211"/>
                  </a:lnTo>
                  <a:lnTo>
                    <a:pt x="200984" y="100536"/>
                  </a:lnTo>
                  <a:lnTo>
                    <a:pt x="189816" y="111692"/>
                  </a:lnTo>
                  <a:lnTo>
                    <a:pt x="189816" y="134017"/>
                  </a:lnTo>
                  <a:lnTo>
                    <a:pt x="189816" y="156342"/>
                  </a:lnTo>
                  <a:lnTo>
                    <a:pt x="167492" y="167510"/>
                  </a:lnTo>
                  <a:lnTo>
                    <a:pt x="145167" y="167510"/>
                  </a:lnTo>
                  <a:lnTo>
                    <a:pt x="122842" y="167510"/>
                  </a:lnTo>
                  <a:lnTo>
                    <a:pt x="122842" y="167510"/>
                  </a:lnTo>
                  <a:lnTo>
                    <a:pt x="122842" y="156342"/>
                  </a:lnTo>
                  <a:lnTo>
                    <a:pt x="89361" y="156342"/>
                  </a:lnTo>
                  <a:lnTo>
                    <a:pt x="67036" y="167510"/>
                  </a:lnTo>
                  <a:lnTo>
                    <a:pt x="44712" y="212159"/>
                  </a:lnTo>
                  <a:lnTo>
                    <a:pt x="33544" y="267964"/>
                  </a:lnTo>
                  <a:lnTo>
                    <a:pt x="33544" y="279132"/>
                  </a:lnTo>
                  <a:lnTo>
                    <a:pt x="44712" y="279132"/>
                  </a:lnTo>
                  <a:lnTo>
                    <a:pt x="33544" y="290289"/>
                  </a:lnTo>
                  <a:lnTo>
                    <a:pt x="22388" y="290289"/>
                  </a:lnTo>
                  <a:lnTo>
                    <a:pt x="11220" y="290289"/>
                  </a:lnTo>
                  <a:lnTo>
                    <a:pt x="63" y="323782"/>
                  </a:lnTo>
                  <a:lnTo>
                    <a:pt x="63" y="357263"/>
                  </a:lnTo>
                  <a:lnTo>
                    <a:pt x="22388" y="368430"/>
                  </a:lnTo>
                  <a:lnTo>
                    <a:pt x="44712" y="379587"/>
                  </a:lnTo>
                  <a:lnTo>
                    <a:pt x="44712" y="401912"/>
                  </a:lnTo>
                  <a:lnTo>
                    <a:pt x="44712" y="424236"/>
                  </a:lnTo>
                  <a:lnTo>
                    <a:pt x="55869" y="424236"/>
                  </a:lnTo>
                  <a:lnTo>
                    <a:pt x="78193" y="424236"/>
                  </a:lnTo>
                  <a:lnTo>
                    <a:pt x="78193" y="435404"/>
                  </a:lnTo>
                  <a:lnTo>
                    <a:pt x="89361" y="446572"/>
                  </a:lnTo>
                  <a:lnTo>
                    <a:pt x="100518" y="435404"/>
                  </a:lnTo>
                  <a:lnTo>
                    <a:pt x="111686" y="446572"/>
                  </a:lnTo>
                  <a:lnTo>
                    <a:pt x="134010" y="480054"/>
                  </a:lnTo>
                  <a:lnTo>
                    <a:pt x="145167" y="513546"/>
                  </a:lnTo>
                  <a:lnTo>
                    <a:pt x="156335" y="524702"/>
                  </a:lnTo>
                  <a:lnTo>
                    <a:pt x="178659" y="535870"/>
                  </a:lnTo>
                  <a:lnTo>
                    <a:pt x="178659" y="535870"/>
                  </a:lnTo>
                  <a:lnTo>
                    <a:pt x="189816" y="535870"/>
                  </a:lnTo>
                  <a:lnTo>
                    <a:pt x="200984" y="569352"/>
                  </a:lnTo>
                  <a:lnTo>
                    <a:pt x="223308" y="614001"/>
                  </a:lnTo>
                  <a:lnTo>
                    <a:pt x="223308" y="614001"/>
                  </a:lnTo>
                  <a:lnTo>
                    <a:pt x="234465" y="614001"/>
                  </a:lnTo>
                  <a:lnTo>
                    <a:pt x="234465" y="602844"/>
                  </a:lnTo>
                  <a:lnTo>
                    <a:pt x="245633" y="614001"/>
                  </a:lnTo>
                  <a:lnTo>
                    <a:pt x="245633" y="625169"/>
                  </a:lnTo>
                  <a:lnTo>
                    <a:pt x="256790" y="625169"/>
                  </a:lnTo>
                  <a:lnTo>
                    <a:pt x="279114" y="636325"/>
                  </a:lnTo>
                  <a:lnTo>
                    <a:pt x="301439" y="658650"/>
                  </a:lnTo>
                  <a:lnTo>
                    <a:pt x="312607" y="680974"/>
                  </a:lnTo>
                  <a:lnTo>
                    <a:pt x="334931" y="680974"/>
                  </a:lnTo>
                  <a:lnTo>
                    <a:pt x="346088" y="669818"/>
                  </a:lnTo>
                  <a:lnTo>
                    <a:pt x="346088" y="647493"/>
                  </a:lnTo>
                  <a:lnTo>
                    <a:pt x="357256" y="647493"/>
                  </a:lnTo>
                  <a:lnTo>
                    <a:pt x="379580" y="636325"/>
                  </a:lnTo>
                  <a:lnTo>
                    <a:pt x="368412" y="625169"/>
                  </a:lnTo>
                  <a:lnTo>
                    <a:pt x="368412" y="614001"/>
                  </a:lnTo>
                  <a:lnTo>
                    <a:pt x="379580" y="614001"/>
                  </a:lnTo>
                  <a:lnTo>
                    <a:pt x="390748" y="614001"/>
                  </a:lnTo>
                  <a:lnTo>
                    <a:pt x="390748" y="602844"/>
                  </a:lnTo>
                  <a:lnTo>
                    <a:pt x="379580" y="591676"/>
                  </a:lnTo>
                  <a:lnTo>
                    <a:pt x="390748" y="580520"/>
                  </a:lnTo>
                  <a:lnTo>
                    <a:pt x="413073" y="569352"/>
                  </a:lnTo>
                  <a:lnTo>
                    <a:pt x="413073" y="558195"/>
                  </a:lnTo>
                  <a:lnTo>
                    <a:pt x="424229" y="547027"/>
                  </a:lnTo>
                  <a:lnTo>
                    <a:pt x="424229" y="547027"/>
                  </a:lnTo>
                  <a:lnTo>
                    <a:pt x="435397" y="547027"/>
                  </a:lnTo>
                  <a:lnTo>
                    <a:pt x="435397" y="535870"/>
                  </a:lnTo>
                  <a:lnTo>
                    <a:pt x="435397" y="524702"/>
                  </a:lnTo>
                  <a:lnTo>
                    <a:pt x="446554" y="513546"/>
                  </a:lnTo>
                  <a:lnTo>
                    <a:pt x="457722" y="513546"/>
                  </a:lnTo>
                  <a:lnTo>
                    <a:pt x="457722" y="502378"/>
                  </a:lnTo>
                  <a:lnTo>
                    <a:pt x="457722" y="491221"/>
                  </a:lnTo>
                  <a:lnTo>
                    <a:pt x="457722" y="480054"/>
                  </a:lnTo>
                  <a:lnTo>
                    <a:pt x="480047" y="491221"/>
                  </a:lnTo>
                  <a:lnTo>
                    <a:pt x="513528" y="480054"/>
                  </a:lnTo>
                  <a:lnTo>
                    <a:pt x="502371" y="401912"/>
                  </a:lnTo>
                  <a:lnTo>
                    <a:pt x="502371" y="390755"/>
                  </a:lnTo>
                  <a:lnTo>
                    <a:pt x="491203" y="390755"/>
                  </a:lnTo>
                  <a:lnTo>
                    <a:pt x="468879" y="390755"/>
                  </a:lnTo>
                  <a:lnTo>
                    <a:pt x="457722" y="379587"/>
                  </a:lnTo>
                  <a:lnTo>
                    <a:pt x="468879" y="368430"/>
                  </a:lnTo>
                  <a:lnTo>
                    <a:pt x="491203" y="357263"/>
                  </a:lnTo>
                  <a:lnTo>
                    <a:pt x="491203" y="323782"/>
                  </a:lnTo>
                  <a:lnTo>
                    <a:pt x="491203" y="290289"/>
                  </a:lnTo>
                  <a:lnTo>
                    <a:pt x="524696" y="267964"/>
                  </a:lnTo>
                  <a:lnTo>
                    <a:pt x="558177" y="245640"/>
                  </a:lnTo>
                  <a:lnTo>
                    <a:pt x="569345" y="256808"/>
                  </a:lnTo>
                  <a:lnTo>
                    <a:pt x="580501" y="279132"/>
                  </a:lnTo>
                  <a:lnTo>
                    <a:pt x="569345" y="290289"/>
                  </a:lnTo>
                  <a:lnTo>
                    <a:pt x="569345" y="312614"/>
                  </a:lnTo>
                  <a:lnTo>
                    <a:pt x="591669" y="312614"/>
                  </a:lnTo>
                  <a:lnTo>
                    <a:pt x="613994" y="323782"/>
                  </a:lnTo>
                  <a:lnTo>
                    <a:pt x="636319" y="334938"/>
                  </a:lnTo>
                  <a:lnTo>
                    <a:pt x="669800" y="357263"/>
                  </a:lnTo>
                  <a:lnTo>
                    <a:pt x="680968" y="346106"/>
                  </a:lnTo>
                  <a:lnTo>
                    <a:pt x="703292" y="346106"/>
                  </a:lnTo>
                  <a:lnTo>
                    <a:pt x="781434" y="368430"/>
                  </a:lnTo>
                  <a:lnTo>
                    <a:pt x="870732" y="334938"/>
                  </a:lnTo>
                  <a:lnTo>
                    <a:pt x="848407" y="312614"/>
                  </a:lnTo>
                  <a:lnTo>
                    <a:pt x="814915" y="312614"/>
                  </a:lnTo>
                  <a:lnTo>
                    <a:pt x="803758" y="301457"/>
                  </a:lnTo>
                  <a:lnTo>
                    <a:pt x="792591" y="290289"/>
                  </a:lnTo>
                  <a:lnTo>
                    <a:pt x="759098" y="267964"/>
                  </a:lnTo>
                  <a:lnTo>
                    <a:pt x="736773" y="256808"/>
                  </a:lnTo>
                  <a:lnTo>
                    <a:pt x="736773" y="234483"/>
                  </a:lnTo>
                  <a:lnTo>
                    <a:pt x="747941" y="200991"/>
                  </a:lnTo>
                  <a:lnTo>
                    <a:pt x="725617" y="200991"/>
                  </a:lnTo>
                  <a:lnTo>
                    <a:pt x="703292" y="178666"/>
                  </a:lnTo>
                  <a:lnTo>
                    <a:pt x="714449" y="167510"/>
                  </a:lnTo>
                  <a:lnTo>
                    <a:pt x="714449" y="156342"/>
                  </a:lnTo>
                  <a:lnTo>
                    <a:pt x="703292" y="145185"/>
                  </a:lnTo>
                  <a:lnTo>
                    <a:pt x="692124" y="145185"/>
                  </a:lnTo>
                  <a:lnTo>
                    <a:pt x="680968" y="100536"/>
                  </a:lnTo>
                  <a:lnTo>
                    <a:pt x="658643" y="67043"/>
                  </a:lnTo>
                  <a:lnTo>
                    <a:pt x="647475" y="55887"/>
                  </a:lnTo>
                  <a:lnTo>
                    <a:pt x="636319" y="55887"/>
                  </a:lnTo>
                  <a:lnTo>
                    <a:pt x="625151" y="44719"/>
                  </a:lnTo>
                  <a:lnTo>
                    <a:pt x="591669" y="33562"/>
                  </a:lnTo>
                  <a:lnTo>
                    <a:pt x="580501" y="33562"/>
                  </a:lnTo>
                  <a:lnTo>
                    <a:pt x="558177" y="33562"/>
                  </a:lnTo>
                  <a:lnTo>
                    <a:pt x="547020" y="22394"/>
                  </a:lnTo>
                  <a:lnTo>
                    <a:pt x="535852" y="70"/>
                  </a:lnTo>
                  <a:lnTo>
                    <a:pt x="513528" y="70"/>
                  </a:lnTo>
                  <a:lnTo>
                    <a:pt x="502371" y="11226"/>
                  </a:lnTo>
                  <a:lnTo>
                    <a:pt x="480047" y="44719"/>
                  </a:lnTo>
                  <a:close/>
                </a:path>
              </a:pathLst>
            </a:custGeom>
            <a:solidFill>
              <a:srgbClr val="F17400"/>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83" name="Полилиния: фигура 82">
              <a:extLst>
                <a:ext uri="{FF2B5EF4-FFF2-40B4-BE49-F238E27FC236}">
                  <a16:creationId xmlns:a16="http://schemas.microsoft.com/office/drawing/2014/main" id="{49EDDE7C-9606-44DB-88C2-0D7A1D20D09C}"/>
                </a:ext>
              </a:extLst>
            </p:cNvPr>
            <p:cNvSpPr/>
            <p:nvPr/>
          </p:nvSpPr>
          <p:spPr>
            <a:xfrm>
              <a:off x="8798777" y="7609679"/>
              <a:ext cx="2130626" cy="1581620"/>
            </a:xfrm>
            <a:custGeom>
              <a:avLst/>
              <a:gdLst>
                <a:gd name="connsiteX0" fmla="*/ 357259 w 558125"/>
                <a:gd name="connsiteY0" fmla="*/ 44720 h 413009"/>
                <a:gd name="connsiteX1" fmla="*/ 301442 w 558125"/>
                <a:gd name="connsiteY1" fmla="*/ 55888 h 413009"/>
                <a:gd name="connsiteX2" fmla="*/ 267949 w 558125"/>
                <a:gd name="connsiteY2" fmla="*/ 67045 h 413009"/>
                <a:gd name="connsiteX3" fmla="*/ 245625 w 558125"/>
                <a:gd name="connsiteY3" fmla="*/ 44720 h 413009"/>
                <a:gd name="connsiteX4" fmla="*/ 234468 w 558125"/>
                <a:gd name="connsiteY4" fmla="*/ 33564 h 413009"/>
                <a:gd name="connsiteX5" fmla="*/ 223300 w 558125"/>
                <a:gd name="connsiteY5" fmla="*/ 33564 h 413009"/>
                <a:gd name="connsiteX6" fmla="*/ 223300 w 558125"/>
                <a:gd name="connsiteY6" fmla="*/ 33564 h 413009"/>
                <a:gd name="connsiteX7" fmla="*/ 212143 w 558125"/>
                <a:gd name="connsiteY7" fmla="*/ 33564 h 413009"/>
                <a:gd name="connsiteX8" fmla="*/ 189819 w 558125"/>
                <a:gd name="connsiteY8" fmla="*/ 11239 h 413009"/>
                <a:gd name="connsiteX9" fmla="*/ 167494 w 558125"/>
                <a:gd name="connsiteY9" fmla="*/ 71 h 413009"/>
                <a:gd name="connsiteX10" fmla="*/ 134002 w 558125"/>
                <a:gd name="connsiteY10" fmla="*/ 11239 h 413009"/>
                <a:gd name="connsiteX11" fmla="*/ 100521 w 558125"/>
                <a:gd name="connsiteY11" fmla="*/ 33564 h 413009"/>
                <a:gd name="connsiteX12" fmla="*/ 100521 w 558125"/>
                <a:gd name="connsiteY12" fmla="*/ 89369 h 413009"/>
                <a:gd name="connsiteX13" fmla="*/ 89353 w 558125"/>
                <a:gd name="connsiteY13" fmla="*/ 134018 h 413009"/>
                <a:gd name="connsiteX14" fmla="*/ 78196 w 558125"/>
                <a:gd name="connsiteY14" fmla="*/ 134018 h 413009"/>
                <a:gd name="connsiteX15" fmla="*/ 67028 w 558125"/>
                <a:gd name="connsiteY15" fmla="*/ 134018 h 413009"/>
                <a:gd name="connsiteX16" fmla="*/ 55871 w 558125"/>
                <a:gd name="connsiteY16" fmla="*/ 145186 h 413009"/>
                <a:gd name="connsiteX17" fmla="*/ 44703 w 558125"/>
                <a:gd name="connsiteY17" fmla="*/ 145186 h 413009"/>
                <a:gd name="connsiteX18" fmla="*/ 44703 w 558125"/>
                <a:gd name="connsiteY18" fmla="*/ 156343 h 413009"/>
                <a:gd name="connsiteX19" fmla="*/ 33547 w 558125"/>
                <a:gd name="connsiteY19" fmla="*/ 178668 h 413009"/>
                <a:gd name="connsiteX20" fmla="*/ 22379 w 558125"/>
                <a:gd name="connsiteY20" fmla="*/ 189836 h 413009"/>
                <a:gd name="connsiteX21" fmla="*/ 55 w 558125"/>
                <a:gd name="connsiteY21" fmla="*/ 212160 h 413009"/>
                <a:gd name="connsiteX22" fmla="*/ 44703 w 558125"/>
                <a:gd name="connsiteY22" fmla="*/ 245652 h 413009"/>
                <a:gd name="connsiteX23" fmla="*/ 78196 w 558125"/>
                <a:gd name="connsiteY23" fmla="*/ 267977 h 413009"/>
                <a:gd name="connsiteX24" fmla="*/ 78196 w 558125"/>
                <a:gd name="connsiteY24" fmla="*/ 290302 h 413009"/>
                <a:gd name="connsiteX25" fmla="*/ 55871 w 558125"/>
                <a:gd name="connsiteY25" fmla="*/ 301458 h 413009"/>
                <a:gd name="connsiteX26" fmla="*/ 67028 w 558125"/>
                <a:gd name="connsiteY26" fmla="*/ 312626 h 413009"/>
                <a:gd name="connsiteX27" fmla="*/ 67028 w 558125"/>
                <a:gd name="connsiteY27" fmla="*/ 323783 h 413009"/>
                <a:gd name="connsiteX28" fmla="*/ 67028 w 558125"/>
                <a:gd name="connsiteY28" fmla="*/ 334951 h 413009"/>
                <a:gd name="connsiteX29" fmla="*/ 67028 w 558125"/>
                <a:gd name="connsiteY29" fmla="*/ 346107 h 413009"/>
                <a:gd name="connsiteX30" fmla="*/ 122845 w 558125"/>
                <a:gd name="connsiteY30" fmla="*/ 357275 h 413009"/>
                <a:gd name="connsiteX31" fmla="*/ 178651 w 558125"/>
                <a:gd name="connsiteY31" fmla="*/ 368432 h 413009"/>
                <a:gd name="connsiteX32" fmla="*/ 200975 w 558125"/>
                <a:gd name="connsiteY32" fmla="*/ 379600 h 413009"/>
                <a:gd name="connsiteX33" fmla="*/ 212143 w 558125"/>
                <a:gd name="connsiteY33" fmla="*/ 390756 h 413009"/>
                <a:gd name="connsiteX34" fmla="*/ 223300 w 558125"/>
                <a:gd name="connsiteY34" fmla="*/ 379600 h 413009"/>
                <a:gd name="connsiteX35" fmla="*/ 234468 w 558125"/>
                <a:gd name="connsiteY35" fmla="*/ 368432 h 413009"/>
                <a:gd name="connsiteX36" fmla="*/ 256793 w 558125"/>
                <a:gd name="connsiteY36" fmla="*/ 368432 h 413009"/>
                <a:gd name="connsiteX37" fmla="*/ 290274 w 558125"/>
                <a:gd name="connsiteY37" fmla="*/ 379600 h 413009"/>
                <a:gd name="connsiteX38" fmla="*/ 301442 w 558125"/>
                <a:gd name="connsiteY38" fmla="*/ 390756 h 413009"/>
                <a:gd name="connsiteX39" fmla="*/ 390740 w 558125"/>
                <a:gd name="connsiteY39" fmla="*/ 401924 h 413009"/>
                <a:gd name="connsiteX40" fmla="*/ 480038 w 558125"/>
                <a:gd name="connsiteY40" fmla="*/ 413081 h 413009"/>
                <a:gd name="connsiteX41" fmla="*/ 491206 w 558125"/>
                <a:gd name="connsiteY41" fmla="*/ 401924 h 413009"/>
                <a:gd name="connsiteX42" fmla="*/ 502363 w 558125"/>
                <a:gd name="connsiteY42" fmla="*/ 390756 h 413009"/>
                <a:gd name="connsiteX43" fmla="*/ 513531 w 558125"/>
                <a:gd name="connsiteY43" fmla="*/ 390756 h 413009"/>
                <a:gd name="connsiteX44" fmla="*/ 535855 w 558125"/>
                <a:gd name="connsiteY44" fmla="*/ 401924 h 413009"/>
                <a:gd name="connsiteX45" fmla="*/ 547012 w 558125"/>
                <a:gd name="connsiteY45" fmla="*/ 390756 h 413009"/>
                <a:gd name="connsiteX46" fmla="*/ 558180 w 558125"/>
                <a:gd name="connsiteY46" fmla="*/ 390756 h 413009"/>
                <a:gd name="connsiteX47" fmla="*/ 535855 w 558125"/>
                <a:gd name="connsiteY47" fmla="*/ 346107 h 413009"/>
                <a:gd name="connsiteX48" fmla="*/ 524687 w 558125"/>
                <a:gd name="connsiteY48" fmla="*/ 312626 h 413009"/>
                <a:gd name="connsiteX49" fmla="*/ 513531 w 558125"/>
                <a:gd name="connsiteY49" fmla="*/ 312626 h 413009"/>
                <a:gd name="connsiteX50" fmla="*/ 513531 w 558125"/>
                <a:gd name="connsiteY50" fmla="*/ 312626 h 413009"/>
                <a:gd name="connsiteX51" fmla="*/ 491206 w 558125"/>
                <a:gd name="connsiteY51" fmla="*/ 301458 h 413009"/>
                <a:gd name="connsiteX52" fmla="*/ 480038 w 558125"/>
                <a:gd name="connsiteY52" fmla="*/ 290302 h 413009"/>
                <a:gd name="connsiteX53" fmla="*/ 468882 w 558125"/>
                <a:gd name="connsiteY53" fmla="*/ 256809 h 413009"/>
                <a:gd name="connsiteX54" fmla="*/ 446557 w 558125"/>
                <a:gd name="connsiteY54" fmla="*/ 223328 h 413009"/>
                <a:gd name="connsiteX55" fmla="*/ 435389 w 558125"/>
                <a:gd name="connsiteY55" fmla="*/ 212160 h 413009"/>
                <a:gd name="connsiteX56" fmla="*/ 424233 w 558125"/>
                <a:gd name="connsiteY56" fmla="*/ 223328 h 413009"/>
                <a:gd name="connsiteX57" fmla="*/ 413064 w 558125"/>
                <a:gd name="connsiteY57" fmla="*/ 212160 h 413009"/>
                <a:gd name="connsiteX58" fmla="*/ 413064 w 558125"/>
                <a:gd name="connsiteY58" fmla="*/ 200992 h 413009"/>
                <a:gd name="connsiteX59" fmla="*/ 390740 w 558125"/>
                <a:gd name="connsiteY59" fmla="*/ 200992 h 413009"/>
                <a:gd name="connsiteX60" fmla="*/ 379583 w 558125"/>
                <a:gd name="connsiteY60" fmla="*/ 200992 h 413009"/>
                <a:gd name="connsiteX61" fmla="*/ 379583 w 558125"/>
                <a:gd name="connsiteY61" fmla="*/ 178668 h 413009"/>
                <a:gd name="connsiteX62" fmla="*/ 379583 w 558125"/>
                <a:gd name="connsiteY62" fmla="*/ 156343 h 413009"/>
                <a:gd name="connsiteX63" fmla="*/ 357259 w 558125"/>
                <a:gd name="connsiteY63" fmla="*/ 145186 h 413009"/>
                <a:gd name="connsiteX64" fmla="*/ 334934 w 558125"/>
                <a:gd name="connsiteY64" fmla="*/ 134018 h 413009"/>
                <a:gd name="connsiteX65" fmla="*/ 334934 w 558125"/>
                <a:gd name="connsiteY65" fmla="*/ 89369 h 413009"/>
                <a:gd name="connsiteX66" fmla="*/ 346091 w 558125"/>
                <a:gd name="connsiteY66" fmla="*/ 67045 h 413009"/>
                <a:gd name="connsiteX0" fmla="*/ 357204 w 558125"/>
                <a:gd name="connsiteY0" fmla="*/ 44649 h 413010"/>
                <a:gd name="connsiteX1" fmla="*/ 305881 w 558125"/>
                <a:gd name="connsiteY1" fmla="*/ 39389 h 413010"/>
                <a:gd name="connsiteX2" fmla="*/ 267894 w 558125"/>
                <a:gd name="connsiteY2" fmla="*/ 66974 h 413010"/>
                <a:gd name="connsiteX3" fmla="*/ 245570 w 558125"/>
                <a:gd name="connsiteY3" fmla="*/ 44649 h 413010"/>
                <a:gd name="connsiteX4" fmla="*/ 234413 w 558125"/>
                <a:gd name="connsiteY4" fmla="*/ 33493 h 413010"/>
                <a:gd name="connsiteX5" fmla="*/ 223245 w 558125"/>
                <a:gd name="connsiteY5" fmla="*/ 33493 h 413010"/>
                <a:gd name="connsiteX6" fmla="*/ 223245 w 558125"/>
                <a:gd name="connsiteY6" fmla="*/ 33493 h 413010"/>
                <a:gd name="connsiteX7" fmla="*/ 212088 w 558125"/>
                <a:gd name="connsiteY7" fmla="*/ 33493 h 413010"/>
                <a:gd name="connsiteX8" fmla="*/ 189764 w 558125"/>
                <a:gd name="connsiteY8" fmla="*/ 11168 h 413010"/>
                <a:gd name="connsiteX9" fmla="*/ 167439 w 558125"/>
                <a:gd name="connsiteY9" fmla="*/ 0 h 413010"/>
                <a:gd name="connsiteX10" fmla="*/ 133947 w 558125"/>
                <a:gd name="connsiteY10" fmla="*/ 11168 h 413010"/>
                <a:gd name="connsiteX11" fmla="*/ 100466 w 558125"/>
                <a:gd name="connsiteY11" fmla="*/ 33493 h 413010"/>
                <a:gd name="connsiteX12" fmla="*/ 100466 w 558125"/>
                <a:gd name="connsiteY12" fmla="*/ 89298 h 413010"/>
                <a:gd name="connsiteX13" fmla="*/ 89298 w 558125"/>
                <a:gd name="connsiteY13" fmla="*/ 133947 h 413010"/>
                <a:gd name="connsiteX14" fmla="*/ 78141 w 558125"/>
                <a:gd name="connsiteY14" fmla="*/ 133947 h 413010"/>
                <a:gd name="connsiteX15" fmla="*/ 66973 w 558125"/>
                <a:gd name="connsiteY15" fmla="*/ 133947 h 413010"/>
                <a:gd name="connsiteX16" fmla="*/ 55816 w 558125"/>
                <a:gd name="connsiteY16" fmla="*/ 145115 h 413010"/>
                <a:gd name="connsiteX17" fmla="*/ 44648 w 558125"/>
                <a:gd name="connsiteY17" fmla="*/ 145115 h 413010"/>
                <a:gd name="connsiteX18" fmla="*/ 44648 w 558125"/>
                <a:gd name="connsiteY18" fmla="*/ 156272 h 413010"/>
                <a:gd name="connsiteX19" fmla="*/ 33492 w 558125"/>
                <a:gd name="connsiteY19" fmla="*/ 178597 h 413010"/>
                <a:gd name="connsiteX20" fmla="*/ 22324 w 558125"/>
                <a:gd name="connsiteY20" fmla="*/ 189765 h 413010"/>
                <a:gd name="connsiteX21" fmla="*/ 0 w 558125"/>
                <a:gd name="connsiteY21" fmla="*/ 212089 h 413010"/>
                <a:gd name="connsiteX22" fmla="*/ 44648 w 558125"/>
                <a:gd name="connsiteY22" fmla="*/ 245581 h 413010"/>
                <a:gd name="connsiteX23" fmla="*/ 78141 w 558125"/>
                <a:gd name="connsiteY23" fmla="*/ 267906 h 413010"/>
                <a:gd name="connsiteX24" fmla="*/ 78141 w 558125"/>
                <a:gd name="connsiteY24" fmla="*/ 290231 h 413010"/>
                <a:gd name="connsiteX25" fmla="*/ 55816 w 558125"/>
                <a:gd name="connsiteY25" fmla="*/ 301387 h 413010"/>
                <a:gd name="connsiteX26" fmla="*/ 66973 w 558125"/>
                <a:gd name="connsiteY26" fmla="*/ 312555 h 413010"/>
                <a:gd name="connsiteX27" fmla="*/ 66973 w 558125"/>
                <a:gd name="connsiteY27" fmla="*/ 323712 h 413010"/>
                <a:gd name="connsiteX28" fmla="*/ 66973 w 558125"/>
                <a:gd name="connsiteY28" fmla="*/ 334880 h 413010"/>
                <a:gd name="connsiteX29" fmla="*/ 66973 w 558125"/>
                <a:gd name="connsiteY29" fmla="*/ 346036 h 413010"/>
                <a:gd name="connsiteX30" fmla="*/ 122790 w 558125"/>
                <a:gd name="connsiteY30" fmla="*/ 357204 h 413010"/>
                <a:gd name="connsiteX31" fmla="*/ 178596 w 558125"/>
                <a:gd name="connsiteY31" fmla="*/ 368361 h 413010"/>
                <a:gd name="connsiteX32" fmla="*/ 200920 w 558125"/>
                <a:gd name="connsiteY32" fmla="*/ 379529 h 413010"/>
                <a:gd name="connsiteX33" fmla="*/ 212088 w 558125"/>
                <a:gd name="connsiteY33" fmla="*/ 390685 h 413010"/>
                <a:gd name="connsiteX34" fmla="*/ 223245 w 558125"/>
                <a:gd name="connsiteY34" fmla="*/ 379529 h 413010"/>
                <a:gd name="connsiteX35" fmla="*/ 234413 w 558125"/>
                <a:gd name="connsiteY35" fmla="*/ 368361 h 413010"/>
                <a:gd name="connsiteX36" fmla="*/ 256738 w 558125"/>
                <a:gd name="connsiteY36" fmla="*/ 368361 h 413010"/>
                <a:gd name="connsiteX37" fmla="*/ 290219 w 558125"/>
                <a:gd name="connsiteY37" fmla="*/ 379529 h 413010"/>
                <a:gd name="connsiteX38" fmla="*/ 301387 w 558125"/>
                <a:gd name="connsiteY38" fmla="*/ 390685 h 413010"/>
                <a:gd name="connsiteX39" fmla="*/ 390685 w 558125"/>
                <a:gd name="connsiteY39" fmla="*/ 401853 h 413010"/>
                <a:gd name="connsiteX40" fmla="*/ 479983 w 558125"/>
                <a:gd name="connsiteY40" fmla="*/ 413010 h 413010"/>
                <a:gd name="connsiteX41" fmla="*/ 491151 w 558125"/>
                <a:gd name="connsiteY41" fmla="*/ 401853 h 413010"/>
                <a:gd name="connsiteX42" fmla="*/ 502308 w 558125"/>
                <a:gd name="connsiteY42" fmla="*/ 390685 h 413010"/>
                <a:gd name="connsiteX43" fmla="*/ 513476 w 558125"/>
                <a:gd name="connsiteY43" fmla="*/ 390685 h 413010"/>
                <a:gd name="connsiteX44" fmla="*/ 535800 w 558125"/>
                <a:gd name="connsiteY44" fmla="*/ 401853 h 413010"/>
                <a:gd name="connsiteX45" fmla="*/ 546957 w 558125"/>
                <a:gd name="connsiteY45" fmla="*/ 390685 h 413010"/>
                <a:gd name="connsiteX46" fmla="*/ 558125 w 558125"/>
                <a:gd name="connsiteY46" fmla="*/ 390685 h 413010"/>
                <a:gd name="connsiteX47" fmla="*/ 535800 w 558125"/>
                <a:gd name="connsiteY47" fmla="*/ 346036 h 413010"/>
                <a:gd name="connsiteX48" fmla="*/ 524632 w 558125"/>
                <a:gd name="connsiteY48" fmla="*/ 312555 h 413010"/>
                <a:gd name="connsiteX49" fmla="*/ 513476 w 558125"/>
                <a:gd name="connsiteY49" fmla="*/ 312555 h 413010"/>
                <a:gd name="connsiteX50" fmla="*/ 513476 w 558125"/>
                <a:gd name="connsiteY50" fmla="*/ 312555 h 413010"/>
                <a:gd name="connsiteX51" fmla="*/ 491151 w 558125"/>
                <a:gd name="connsiteY51" fmla="*/ 301387 h 413010"/>
                <a:gd name="connsiteX52" fmla="*/ 479983 w 558125"/>
                <a:gd name="connsiteY52" fmla="*/ 290231 h 413010"/>
                <a:gd name="connsiteX53" fmla="*/ 468827 w 558125"/>
                <a:gd name="connsiteY53" fmla="*/ 256738 h 413010"/>
                <a:gd name="connsiteX54" fmla="*/ 446502 w 558125"/>
                <a:gd name="connsiteY54" fmla="*/ 223257 h 413010"/>
                <a:gd name="connsiteX55" fmla="*/ 435334 w 558125"/>
                <a:gd name="connsiteY55" fmla="*/ 212089 h 413010"/>
                <a:gd name="connsiteX56" fmla="*/ 424178 w 558125"/>
                <a:gd name="connsiteY56" fmla="*/ 223257 h 413010"/>
                <a:gd name="connsiteX57" fmla="*/ 413009 w 558125"/>
                <a:gd name="connsiteY57" fmla="*/ 212089 h 413010"/>
                <a:gd name="connsiteX58" fmla="*/ 413009 w 558125"/>
                <a:gd name="connsiteY58" fmla="*/ 200921 h 413010"/>
                <a:gd name="connsiteX59" fmla="*/ 390685 w 558125"/>
                <a:gd name="connsiteY59" fmla="*/ 200921 h 413010"/>
                <a:gd name="connsiteX60" fmla="*/ 379528 w 558125"/>
                <a:gd name="connsiteY60" fmla="*/ 200921 h 413010"/>
                <a:gd name="connsiteX61" fmla="*/ 379528 w 558125"/>
                <a:gd name="connsiteY61" fmla="*/ 178597 h 413010"/>
                <a:gd name="connsiteX62" fmla="*/ 379528 w 558125"/>
                <a:gd name="connsiteY62" fmla="*/ 156272 h 413010"/>
                <a:gd name="connsiteX63" fmla="*/ 357204 w 558125"/>
                <a:gd name="connsiteY63" fmla="*/ 145115 h 413010"/>
                <a:gd name="connsiteX64" fmla="*/ 334879 w 558125"/>
                <a:gd name="connsiteY64" fmla="*/ 133947 h 413010"/>
                <a:gd name="connsiteX65" fmla="*/ 334879 w 558125"/>
                <a:gd name="connsiteY65" fmla="*/ 89298 h 413010"/>
                <a:gd name="connsiteX66" fmla="*/ 346036 w 558125"/>
                <a:gd name="connsiteY66" fmla="*/ 66974 h 413010"/>
                <a:gd name="connsiteX67" fmla="*/ 357204 w 558125"/>
                <a:gd name="connsiteY67" fmla="*/ 44649 h 41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8125" h="413010">
                  <a:moveTo>
                    <a:pt x="357204" y="44649"/>
                  </a:moveTo>
                  <a:lnTo>
                    <a:pt x="305881" y="39389"/>
                  </a:lnTo>
                  <a:lnTo>
                    <a:pt x="267894" y="66974"/>
                  </a:lnTo>
                  <a:lnTo>
                    <a:pt x="245570" y="44649"/>
                  </a:lnTo>
                  <a:lnTo>
                    <a:pt x="234413" y="33493"/>
                  </a:lnTo>
                  <a:lnTo>
                    <a:pt x="223245" y="33493"/>
                  </a:lnTo>
                  <a:lnTo>
                    <a:pt x="223245" y="33493"/>
                  </a:lnTo>
                  <a:lnTo>
                    <a:pt x="212088" y="33493"/>
                  </a:lnTo>
                  <a:lnTo>
                    <a:pt x="189764" y="11168"/>
                  </a:lnTo>
                  <a:lnTo>
                    <a:pt x="167439" y="0"/>
                  </a:lnTo>
                  <a:lnTo>
                    <a:pt x="133947" y="11168"/>
                  </a:lnTo>
                  <a:lnTo>
                    <a:pt x="100466" y="33493"/>
                  </a:lnTo>
                  <a:lnTo>
                    <a:pt x="100466" y="89298"/>
                  </a:lnTo>
                  <a:lnTo>
                    <a:pt x="89298" y="133947"/>
                  </a:lnTo>
                  <a:lnTo>
                    <a:pt x="78141" y="133947"/>
                  </a:lnTo>
                  <a:lnTo>
                    <a:pt x="66973" y="133947"/>
                  </a:lnTo>
                  <a:lnTo>
                    <a:pt x="55816" y="145115"/>
                  </a:lnTo>
                  <a:lnTo>
                    <a:pt x="44648" y="145115"/>
                  </a:lnTo>
                  <a:lnTo>
                    <a:pt x="44648" y="156272"/>
                  </a:lnTo>
                  <a:lnTo>
                    <a:pt x="33492" y="178597"/>
                  </a:lnTo>
                  <a:lnTo>
                    <a:pt x="22324" y="189765"/>
                  </a:lnTo>
                  <a:lnTo>
                    <a:pt x="0" y="212089"/>
                  </a:lnTo>
                  <a:lnTo>
                    <a:pt x="44648" y="245581"/>
                  </a:lnTo>
                  <a:lnTo>
                    <a:pt x="78141" y="267906"/>
                  </a:lnTo>
                  <a:lnTo>
                    <a:pt x="78141" y="290231"/>
                  </a:lnTo>
                  <a:lnTo>
                    <a:pt x="55816" y="301387"/>
                  </a:lnTo>
                  <a:lnTo>
                    <a:pt x="66973" y="312555"/>
                  </a:lnTo>
                  <a:lnTo>
                    <a:pt x="66973" y="323712"/>
                  </a:lnTo>
                  <a:lnTo>
                    <a:pt x="66973" y="334880"/>
                  </a:lnTo>
                  <a:lnTo>
                    <a:pt x="66973" y="346036"/>
                  </a:lnTo>
                  <a:lnTo>
                    <a:pt x="122790" y="357204"/>
                  </a:lnTo>
                  <a:lnTo>
                    <a:pt x="178596" y="368361"/>
                  </a:lnTo>
                  <a:lnTo>
                    <a:pt x="200920" y="379529"/>
                  </a:lnTo>
                  <a:lnTo>
                    <a:pt x="212088" y="390685"/>
                  </a:lnTo>
                  <a:lnTo>
                    <a:pt x="223245" y="379529"/>
                  </a:lnTo>
                  <a:lnTo>
                    <a:pt x="234413" y="368361"/>
                  </a:lnTo>
                  <a:lnTo>
                    <a:pt x="256738" y="368361"/>
                  </a:lnTo>
                  <a:lnTo>
                    <a:pt x="290219" y="379529"/>
                  </a:lnTo>
                  <a:lnTo>
                    <a:pt x="301387" y="390685"/>
                  </a:lnTo>
                  <a:lnTo>
                    <a:pt x="390685" y="401853"/>
                  </a:lnTo>
                  <a:lnTo>
                    <a:pt x="479983" y="413010"/>
                  </a:lnTo>
                  <a:lnTo>
                    <a:pt x="491151" y="401853"/>
                  </a:lnTo>
                  <a:lnTo>
                    <a:pt x="502308" y="390685"/>
                  </a:lnTo>
                  <a:lnTo>
                    <a:pt x="513476" y="390685"/>
                  </a:lnTo>
                  <a:lnTo>
                    <a:pt x="535800" y="401853"/>
                  </a:lnTo>
                  <a:lnTo>
                    <a:pt x="546957" y="390685"/>
                  </a:lnTo>
                  <a:lnTo>
                    <a:pt x="558125" y="390685"/>
                  </a:lnTo>
                  <a:lnTo>
                    <a:pt x="535800" y="346036"/>
                  </a:lnTo>
                  <a:lnTo>
                    <a:pt x="524632" y="312555"/>
                  </a:lnTo>
                  <a:lnTo>
                    <a:pt x="513476" y="312555"/>
                  </a:lnTo>
                  <a:lnTo>
                    <a:pt x="513476" y="312555"/>
                  </a:lnTo>
                  <a:lnTo>
                    <a:pt x="491151" y="301387"/>
                  </a:lnTo>
                  <a:lnTo>
                    <a:pt x="479983" y="290231"/>
                  </a:lnTo>
                  <a:lnTo>
                    <a:pt x="468827" y="256738"/>
                  </a:lnTo>
                  <a:lnTo>
                    <a:pt x="446502" y="223257"/>
                  </a:lnTo>
                  <a:lnTo>
                    <a:pt x="435334" y="212089"/>
                  </a:lnTo>
                  <a:lnTo>
                    <a:pt x="424178" y="223257"/>
                  </a:lnTo>
                  <a:lnTo>
                    <a:pt x="413009" y="212089"/>
                  </a:lnTo>
                  <a:lnTo>
                    <a:pt x="413009" y="200921"/>
                  </a:lnTo>
                  <a:lnTo>
                    <a:pt x="390685" y="200921"/>
                  </a:lnTo>
                  <a:lnTo>
                    <a:pt x="379528" y="200921"/>
                  </a:lnTo>
                  <a:lnTo>
                    <a:pt x="379528" y="178597"/>
                  </a:lnTo>
                  <a:lnTo>
                    <a:pt x="379528" y="156272"/>
                  </a:lnTo>
                  <a:lnTo>
                    <a:pt x="357204" y="145115"/>
                  </a:lnTo>
                  <a:lnTo>
                    <a:pt x="334879" y="133947"/>
                  </a:lnTo>
                  <a:lnTo>
                    <a:pt x="334879" y="89298"/>
                  </a:lnTo>
                  <a:lnTo>
                    <a:pt x="346036" y="66974"/>
                  </a:lnTo>
                  <a:lnTo>
                    <a:pt x="357204" y="44649"/>
                  </a:lnTo>
                  <a:close/>
                </a:path>
              </a:pathLst>
            </a:custGeom>
            <a:solidFill>
              <a:srgbClr val="FFC749"/>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84" name="Полилиния: фигура 87">
              <a:extLst>
                <a:ext uri="{FF2B5EF4-FFF2-40B4-BE49-F238E27FC236}">
                  <a16:creationId xmlns:a16="http://schemas.microsoft.com/office/drawing/2014/main" id="{9F94F5D9-3BFD-46A9-B382-34D47C8CA29A}"/>
                </a:ext>
              </a:extLst>
            </p:cNvPr>
            <p:cNvSpPr/>
            <p:nvPr/>
          </p:nvSpPr>
          <p:spPr>
            <a:xfrm>
              <a:off x="7946329" y="4446165"/>
              <a:ext cx="2897636" cy="3419717"/>
            </a:xfrm>
            <a:custGeom>
              <a:avLst/>
              <a:gdLst>
                <a:gd name="connsiteX0" fmla="*/ 658633 w 759046"/>
                <a:gd name="connsiteY0" fmla="*/ 100528 h 892993"/>
                <a:gd name="connsiteX1" fmla="*/ 625151 w 759046"/>
                <a:gd name="connsiteY1" fmla="*/ 78203 h 892993"/>
                <a:gd name="connsiteX2" fmla="*/ 591659 w 759046"/>
                <a:gd name="connsiteY2" fmla="*/ 55879 h 892993"/>
                <a:gd name="connsiteX3" fmla="*/ 591659 w 759046"/>
                <a:gd name="connsiteY3" fmla="*/ 33554 h 892993"/>
                <a:gd name="connsiteX4" fmla="*/ 591659 w 759046"/>
                <a:gd name="connsiteY4" fmla="*/ 22386 h 892993"/>
                <a:gd name="connsiteX5" fmla="*/ 580503 w 759046"/>
                <a:gd name="connsiteY5" fmla="*/ 11229 h 892993"/>
                <a:gd name="connsiteX6" fmla="*/ 580503 w 759046"/>
                <a:gd name="connsiteY6" fmla="*/ 61 h 892993"/>
                <a:gd name="connsiteX7" fmla="*/ 558178 w 759046"/>
                <a:gd name="connsiteY7" fmla="*/ 11229 h 892993"/>
                <a:gd name="connsiteX8" fmla="*/ 558178 w 759046"/>
                <a:gd name="connsiteY8" fmla="*/ 22386 h 892993"/>
                <a:gd name="connsiteX9" fmla="*/ 524685 w 759046"/>
                <a:gd name="connsiteY9" fmla="*/ 67035 h 892993"/>
                <a:gd name="connsiteX10" fmla="*/ 502361 w 759046"/>
                <a:gd name="connsiteY10" fmla="*/ 111684 h 892993"/>
                <a:gd name="connsiteX11" fmla="*/ 502361 w 759046"/>
                <a:gd name="connsiteY11" fmla="*/ 122852 h 892993"/>
                <a:gd name="connsiteX12" fmla="*/ 502361 w 759046"/>
                <a:gd name="connsiteY12" fmla="*/ 134009 h 892993"/>
                <a:gd name="connsiteX13" fmla="*/ 446544 w 759046"/>
                <a:gd name="connsiteY13" fmla="*/ 189826 h 892993"/>
                <a:gd name="connsiteX14" fmla="*/ 390738 w 759046"/>
                <a:gd name="connsiteY14" fmla="*/ 245632 h 892993"/>
                <a:gd name="connsiteX15" fmla="*/ 368413 w 759046"/>
                <a:gd name="connsiteY15" fmla="*/ 256800 h 892993"/>
                <a:gd name="connsiteX16" fmla="*/ 346089 w 759046"/>
                <a:gd name="connsiteY16" fmla="*/ 267967 h 892993"/>
                <a:gd name="connsiteX17" fmla="*/ 312596 w 759046"/>
                <a:gd name="connsiteY17" fmla="*/ 301449 h 892993"/>
                <a:gd name="connsiteX18" fmla="*/ 334921 w 759046"/>
                <a:gd name="connsiteY18" fmla="*/ 357266 h 892993"/>
                <a:gd name="connsiteX19" fmla="*/ 312596 w 759046"/>
                <a:gd name="connsiteY19" fmla="*/ 390747 h 892993"/>
                <a:gd name="connsiteX20" fmla="*/ 312596 w 759046"/>
                <a:gd name="connsiteY20" fmla="*/ 424239 h 892993"/>
                <a:gd name="connsiteX21" fmla="*/ 312596 w 759046"/>
                <a:gd name="connsiteY21" fmla="*/ 435396 h 892993"/>
                <a:gd name="connsiteX22" fmla="*/ 312596 w 759046"/>
                <a:gd name="connsiteY22" fmla="*/ 435396 h 892993"/>
                <a:gd name="connsiteX23" fmla="*/ 279115 w 759046"/>
                <a:gd name="connsiteY23" fmla="*/ 468888 h 892993"/>
                <a:gd name="connsiteX24" fmla="*/ 223298 w 759046"/>
                <a:gd name="connsiteY24" fmla="*/ 480045 h 892993"/>
                <a:gd name="connsiteX25" fmla="*/ 212141 w 759046"/>
                <a:gd name="connsiteY25" fmla="*/ 513538 h 892993"/>
                <a:gd name="connsiteX26" fmla="*/ 212141 w 759046"/>
                <a:gd name="connsiteY26" fmla="*/ 535862 h 892993"/>
                <a:gd name="connsiteX27" fmla="*/ 178649 w 759046"/>
                <a:gd name="connsiteY27" fmla="*/ 535862 h 892993"/>
                <a:gd name="connsiteX28" fmla="*/ 156324 w 759046"/>
                <a:gd name="connsiteY28" fmla="*/ 513538 h 892993"/>
                <a:gd name="connsiteX29" fmla="*/ 134000 w 759046"/>
                <a:gd name="connsiteY29" fmla="*/ 535862 h 892993"/>
                <a:gd name="connsiteX30" fmla="*/ 111675 w 759046"/>
                <a:gd name="connsiteY30" fmla="*/ 569344 h 892993"/>
                <a:gd name="connsiteX31" fmla="*/ 55858 w 759046"/>
                <a:gd name="connsiteY31" fmla="*/ 569344 h 892993"/>
                <a:gd name="connsiteX32" fmla="*/ 33534 w 759046"/>
                <a:gd name="connsiteY32" fmla="*/ 580511 h 892993"/>
                <a:gd name="connsiteX33" fmla="*/ 33534 w 759046"/>
                <a:gd name="connsiteY33" fmla="*/ 580511 h 892993"/>
                <a:gd name="connsiteX34" fmla="*/ 33534 w 759046"/>
                <a:gd name="connsiteY34" fmla="*/ 591668 h 892993"/>
                <a:gd name="connsiteX35" fmla="*/ 22377 w 759046"/>
                <a:gd name="connsiteY35" fmla="*/ 625160 h 892993"/>
                <a:gd name="connsiteX36" fmla="*/ 52 w 759046"/>
                <a:gd name="connsiteY36" fmla="*/ 647485 h 892993"/>
                <a:gd name="connsiteX37" fmla="*/ 52 w 759046"/>
                <a:gd name="connsiteY37" fmla="*/ 658653 h 892993"/>
                <a:gd name="connsiteX38" fmla="*/ 52 w 759046"/>
                <a:gd name="connsiteY38" fmla="*/ 680978 h 892993"/>
                <a:gd name="connsiteX39" fmla="*/ 11209 w 759046"/>
                <a:gd name="connsiteY39" fmla="*/ 680978 h 892993"/>
                <a:gd name="connsiteX40" fmla="*/ 22377 w 759046"/>
                <a:gd name="connsiteY40" fmla="*/ 692134 h 892993"/>
                <a:gd name="connsiteX41" fmla="*/ 67026 w 759046"/>
                <a:gd name="connsiteY41" fmla="*/ 714459 h 892993"/>
                <a:gd name="connsiteX42" fmla="*/ 100507 w 759046"/>
                <a:gd name="connsiteY42" fmla="*/ 736783 h 892993"/>
                <a:gd name="connsiteX43" fmla="*/ 111675 w 759046"/>
                <a:gd name="connsiteY43" fmla="*/ 736783 h 892993"/>
                <a:gd name="connsiteX44" fmla="*/ 111675 w 759046"/>
                <a:gd name="connsiteY44" fmla="*/ 736783 h 892993"/>
                <a:gd name="connsiteX45" fmla="*/ 122832 w 759046"/>
                <a:gd name="connsiteY45" fmla="*/ 725627 h 892993"/>
                <a:gd name="connsiteX46" fmla="*/ 134000 w 759046"/>
                <a:gd name="connsiteY46" fmla="*/ 725627 h 892993"/>
                <a:gd name="connsiteX47" fmla="*/ 145157 w 759046"/>
                <a:gd name="connsiteY47" fmla="*/ 725627 h 892993"/>
                <a:gd name="connsiteX48" fmla="*/ 145157 w 759046"/>
                <a:gd name="connsiteY48" fmla="*/ 736783 h 892993"/>
                <a:gd name="connsiteX49" fmla="*/ 200973 w 759046"/>
                <a:gd name="connsiteY49" fmla="*/ 781432 h 892993"/>
                <a:gd name="connsiteX50" fmla="*/ 256791 w 759046"/>
                <a:gd name="connsiteY50" fmla="*/ 814925 h 892993"/>
                <a:gd name="connsiteX51" fmla="*/ 267947 w 759046"/>
                <a:gd name="connsiteY51" fmla="*/ 803757 h 892993"/>
                <a:gd name="connsiteX52" fmla="*/ 279115 w 759046"/>
                <a:gd name="connsiteY52" fmla="*/ 803757 h 892993"/>
                <a:gd name="connsiteX53" fmla="*/ 279115 w 759046"/>
                <a:gd name="connsiteY53" fmla="*/ 803757 h 892993"/>
                <a:gd name="connsiteX54" fmla="*/ 301440 w 759046"/>
                <a:gd name="connsiteY54" fmla="*/ 814925 h 892993"/>
                <a:gd name="connsiteX55" fmla="*/ 312596 w 759046"/>
                <a:gd name="connsiteY55" fmla="*/ 826082 h 892993"/>
                <a:gd name="connsiteX56" fmla="*/ 312596 w 759046"/>
                <a:gd name="connsiteY56" fmla="*/ 837250 h 892993"/>
                <a:gd name="connsiteX57" fmla="*/ 323764 w 759046"/>
                <a:gd name="connsiteY57" fmla="*/ 859574 h 892993"/>
                <a:gd name="connsiteX58" fmla="*/ 357245 w 759046"/>
                <a:gd name="connsiteY58" fmla="*/ 837250 h 892993"/>
                <a:gd name="connsiteX59" fmla="*/ 390738 w 759046"/>
                <a:gd name="connsiteY59" fmla="*/ 826082 h 892993"/>
                <a:gd name="connsiteX60" fmla="*/ 413063 w 759046"/>
                <a:gd name="connsiteY60" fmla="*/ 837250 h 892993"/>
                <a:gd name="connsiteX61" fmla="*/ 435387 w 759046"/>
                <a:gd name="connsiteY61" fmla="*/ 859574 h 892993"/>
                <a:gd name="connsiteX62" fmla="*/ 446544 w 759046"/>
                <a:gd name="connsiteY62" fmla="*/ 859574 h 892993"/>
                <a:gd name="connsiteX63" fmla="*/ 446544 w 759046"/>
                <a:gd name="connsiteY63" fmla="*/ 859574 h 892993"/>
                <a:gd name="connsiteX64" fmla="*/ 457712 w 759046"/>
                <a:gd name="connsiteY64" fmla="*/ 859574 h 892993"/>
                <a:gd name="connsiteX65" fmla="*/ 468868 w 759046"/>
                <a:gd name="connsiteY65" fmla="*/ 870731 h 892993"/>
                <a:gd name="connsiteX66" fmla="*/ 491193 w 759046"/>
                <a:gd name="connsiteY66" fmla="*/ 893055 h 892993"/>
                <a:gd name="connsiteX67" fmla="*/ 524685 w 759046"/>
                <a:gd name="connsiteY67" fmla="*/ 870731 h 892993"/>
                <a:gd name="connsiteX68" fmla="*/ 580503 w 759046"/>
                <a:gd name="connsiteY68" fmla="*/ 870731 h 892993"/>
                <a:gd name="connsiteX69" fmla="*/ 569335 w 759046"/>
                <a:gd name="connsiteY69" fmla="*/ 893055 h 892993"/>
                <a:gd name="connsiteX70" fmla="*/ 580503 w 759046"/>
                <a:gd name="connsiteY70" fmla="*/ 893055 h 892993"/>
                <a:gd name="connsiteX71" fmla="*/ 591659 w 759046"/>
                <a:gd name="connsiteY71" fmla="*/ 893055 h 892993"/>
                <a:gd name="connsiteX72" fmla="*/ 602827 w 759046"/>
                <a:gd name="connsiteY72" fmla="*/ 881899 h 892993"/>
                <a:gd name="connsiteX73" fmla="*/ 591659 w 759046"/>
                <a:gd name="connsiteY73" fmla="*/ 881899 h 892993"/>
                <a:gd name="connsiteX74" fmla="*/ 591659 w 759046"/>
                <a:gd name="connsiteY74" fmla="*/ 870731 h 892993"/>
                <a:gd name="connsiteX75" fmla="*/ 602827 w 759046"/>
                <a:gd name="connsiteY75" fmla="*/ 814925 h 892993"/>
                <a:gd name="connsiteX76" fmla="*/ 625151 w 759046"/>
                <a:gd name="connsiteY76" fmla="*/ 770276 h 892993"/>
                <a:gd name="connsiteX77" fmla="*/ 647476 w 759046"/>
                <a:gd name="connsiteY77" fmla="*/ 759108 h 892993"/>
                <a:gd name="connsiteX78" fmla="*/ 680957 w 759046"/>
                <a:gd name="connsiteY78" fmla="*/ 759108 h 892993"/>
                <a:gd name="connsiteX79" fmla="*/ 680957 w 759046"/>
                <a:gd name="connsiteY79" fmla="*/ 770276 h 892993"/>
                <a:gd name="connsiteX80" fmla="*/ 680957 w 759046"/>
                <a:gd name="connsiteY80" fmla="*/ 770276 h 892993"/>
                <a:gd name="connsiteX81" fmla="*/ 703282 w 759046"/>
                <a:gd name="connsiteY81" fmla="*/ 770276 h 892993"/>
                <a:gd name="connsiteX82" fmla="*/ 725607 w 759046"/>
                <a:gd name="connsiteY82" fmla="*/ 770276 h 892993"/>
                <a:gd name="connsiteX83" fmla="*/ 747931 w 759046"/>
                <a:gd name="connsiteY83" fmla="*/ 759108 h 892993"/>
                <a:gd name="connsiteX84" fmla="*/ 747931 w 759046"/>
                <a:gd name="connsiteY84" fmla="*/ 736783 h 892993"/>
                <a:gd name="connsiteX85" fmla="*/ 747931 w 759046"/>
                <a:gd name="connsiteY85" fmla="*/ 714459 h 892993"/>
                <a:gd name="connsiteX86" fmla="*/ 759099 w 759046"/>
                <a:gd name="connsiteY86" fmla="*/ 692134 h 892993"/>
                <a:gd name="connsiteX87" fmla="*/ 759099 w 759046"/>
                <a:gd name="connsiteY87" fmla="*/ 680978 h 892993"/>
                <a:gd name="connsiteX88" fmla="*/ 759099 w 759046"/>
                <a:gd name="connsiteY88" fmla="*/ 658653 h 892993"/>
                <a:gd name="connsiteX89" fmla="*/ 747931 w 759046"/>
                <a:gd name="connsiteY89" fmla="*/ 647485 h 892993"/>
                <a:gd name="connsiteX90" fmla="*/ 747931 w 759046"/>
                <a:gd name="connsiteY90" fmla="*/ 591668 h 892993"/>
                <a:gd name="connsiteX91" fmla="*/ 747931 w 759046"/>
                <a:gd name="connsiteY91" fmla="*/ 547019 h 892993"/>
                <a:gd name="connsiteX92" fmla="*/ 714450 w 759046"/>
                <a:gd name="connsiteY92" fmla="*/ 524694 h 892993"/>
                <a:gd name="connsiteX93" fmla="*/ 680957 w 759046"/>
                <a:gd name="connsiteY93" fmla="*/ 491213 h 892993"/>
                <a:gd name="connsiteX94" fmla="*/ 692125 w 759046"/>
                <a:gd name="connsiteY94" fmla="*/ 457720 h 892993"/>
                <a:gd name="connsiteX95" fmla="*/ 703282 w 759046"/>
                <a:gd name="connsiteY95" fmla="*/ 413072 h 892993"/>
                <a:gd name="connsiteX96" fmla="*/ 703282 w 759046"/>
                <a:gd name="connsiteY96" fmla="*/ 390747 h 892993"/>
                <a:gd name="connsiteX97" fmla="*/ 692125 w 759046"/>
                <a:gd name="connsiteY97" fmla="*/ 379590 h 892993"/>
                <a:gd name="connsiteX98" fmla="*/ 692125 w 759046"/>
                <a:gd name="connsiteY98" fmla="*/ 379590 h 892993"/>
                <a:gd name="connsiteX99" fmla="*/ 692125 w 759046"/>
                <a:gd name="connsiteY99" fmla="*/ 346098 h 892993"/>
                <a:gd name="connsiteX100" fmla="*/ 692125 w 759046"/>
                <a:gd name="connsiteY100" fmla="*/ 323773 h 892993"/>
                <a:gd name="connsiteX101" fmla="*/ 703282 w 759046"/>
                <a:gd name="connsiteY101" fmla="*/ 279124 h 892993"/>
                <a:gd name="connsiteX102" fmla="*/ 725607 w 759046"/>
                <a:gd name="connsiteY102" fmla="*/ 234475 h 892993"/>
                <a:gd name="connsiteX103" fmla="*/ 703282 w 759046"/>
                <a:gd name="connsiteY103" fmla="*/ 200983 h 892993"/>
                <a:gd name="connsiteX104" fmla="*/ 692125 w 759046"/>
                <a:gd name="connsiteY104" fmla="*/ 178658 h 892993"/>
                <a:gd name="connsiteX105" fmla="*/ 658633 w 759046"/>
                <a:gd name="connsiteY105" fmla="*/ 100528 h 8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59046" h="892993">
                  <a:moveTo>
                    <a:pt x="658633" y="100528"/>
                  </a:moveTo>
                  <a:lnTo>
                    <a:pt x="625151" y="78203"/>
                  </a:lnTo>
                  <a:lnTo>
                    <a:pt x="591659" y="55879"/>
                  </a:lnTo>
                  <a:lnTo>
                    <a:pt x="591659" y="33554"/>
                  </a:lnTo>
                  <a:lnTo>
                    <a:pt x="591659" y="22386"/>
                  </a:lnTo>
                  <a:lnTo>
                    <a:pt x="580503" y="11229"/>
                  </a:lnTo>
                  <a:lnTo>
                    <a:pt x="580503" y="61"/>
                  </a:lnTo>
                  <a:lnTo>
                    <a:pt x="558178" y="11229"/>
                  </a:lnTo>
                  <a:lnTo>
                    <a:pt x="558178" y="22386"/>
                  </a:lnTo>
                  <a:lnTo>
                    <a:pt x="524685" y="67035"/>
                  </a:lnTo>
                  <a:lnTo>
                    <a:pt x="502361" y="111684"/>
                  </a:lnTo>
                  <a:lnTo>
                    <a:pt x="502361" y="122852"/>
                  </a:lnTo>
                  <a:lnTo>
                    <a:pt x="502361" y="134009"/>
                  </a:lnTo>
                  <a:lnTo>
                    <a:pt x="446544" y="189826"/>
                  </a:lnTo>
                  <a:lnTo>
                    <a:pt x="390738" y="245632"/>
                  </a:lnTo>
                  <a:lnTo>
                    <a:pt x="368413" y="256800"/>
                  </a:lnTo>
                  <a:lnTo>
                    <a:pt x="346089" y="267967"/>
                  </a:lnTo>
                  <a:lnTo>
                    <a:pt x="312596" y="301449"/>
                  </a:lnTo>
                  <a:lnTo>
                    <a:pt x="334921" y="357266"/>
                  </a:lnTo>
                  <a:lnTo>
                    <a:pt x="312596" y="390747"/>
                  </a:lnTo>
                  <a:lnTo>
                    <a:pt x="312596" y="424239"/>
                  </a:lnTo>
                  <a:lnTo>
                    <a:pt x="312596" y="435396"/>
                  </a:lnTo>
                  <a:lnTo>
                    <a:pt x="312596" y="435396"/>
                  </a:lnTo>
                  <a:lnTo>
                    <a:pt x="279115" y="468888"/>
                  </a:lnTo>
                  <a:lnTo>
                    <a:pt x="223298" y="480045"/>
                  </a:lnTo>
                  <a:lnTo>
                    <a:pt x="212141" y="513538"/>
                  </a:lnTo>
                  <a:lnTo>
                    <a:pt x="212141" y="535862"/>
                  </a:lnTo>
                  <a:lnTo>
                    <a:pt x="178649" y="535862"/>
                  </a:lnTo>
                  <a:lnTo>
                    <a:pt x="156324" y="513538"/>
                  </a:lnTo>
                  <a:lnTo>
                    <a:pt x="134000" y="535862"/>
                  </a:lnTo>
                  <a:lnTo>
                    <a:pt x="111675" y="569344"/>
                  </a:lnTo>
                  <a:lnTo>
                    <a:pt x="55858" y="569344"/>
                  </a:lnTo>
                  <a:lnTo>
                    <a:pt x="33534" y="580511"/>
                  </a:lnTo>
                  <a:lnTo>
                    <a:pt x="33534" y="580511"/>
                  </a:lnTo>
                  <a:lnTo>
                    <a:pt x="33534" y="591668"/>
                  </a:lnTo>
                  <a:lnTo>
                    <a:pt x="22377" y="625160"/>
                  </a:lnTo>
                  <a:lnTo>
                    <a:pt x="52" y="647485"/>
                  </a:lnTo>
                  <a:lnTo>
                    <a:pt x="52" y="658653"/>
                  </a:lnTo>
                  <a:lnTo>
                    <a:pt x="52" y="680978"/>
                  </a:lnTo>
                  <a:lnTo>
                    <a:pt x="11209" y="680978"/>
                  </a:lnTo>
                  <a:lnTo>
                    <a:pt x="22377" y="692134"/>
                  </a:lnTo>
                  <a:lnTo>
                    <a:pt x="67026" y="714459"/>
                  </a:lnTo>
                  <a:lnTo>
                    <a:pt x="100507" y="736783"/>
                  </a:lnTo>
                  <a:lnTo>
                    <a:pt x="111675" y="736783"/>
                  </a:lnTo>
                  <a:lnTo>
                    <a:pt x="111675" y="736783"/>
                  </a:lnTo>
                  <a:lnTo>
                    <a:pt x="122832" y="725627"/>
                  </a:lnTo>
                  <a:lnTo>
                    <a:pt x="134000" y="725627"/>
                  </a:lnTo>
                  <a:lnTo>
                    <a:pt x="145157" y="725627"/>
                  </a:lnTo>
                  <a:lnTo>
                    <a:pt x="145157" y="736783"/>
                  </a:lnTo>
                  <a:lnTo>
                    <a:pt x="200973" y="781432"/>
                  </a:lnTo>
                  <a:lnTo>
                    <a:pt x="256791" y="814925"/>
                  </a:lnTo>
                  <a:lnTo>
                    <a:pt x="267947" y="803757"/>
                  </a:lnTo>
                  <a:lnTo>
                    <a:pt x="279115" y="803757"/>
                  </a:lnTo>
                  <a:lnTo>
                    <a:pt x="279115" y="803757"/>
                  </a:lnTo>
                  <a:lnTo>
                    <a:pt x="301440" y="814925"/>
                  </a:lnTo>
                  <a:lnTo>
                    <a:pt x="312596" y="826082"/>
                  </a:lnTo>
                  <a:lnTo>
                    <a:pt x="312596" y="837250"/>
                  </a:lnTo>
                  <a:lnTo>
                    <a:pt x="323764" y="859574"/>
                  </a:lnTo>
                  <a:lnTo>
                    <a:pt x="357245" y="837250"/>
                  </a:lnTo>
                  <a:lnTo>
                    <a:pt x="390738" y="826082"/>
                  </a:lnTo>
                  <a:lnTo>
                    <a:pt x="413063" y="837250"/>
                  </a:lnTo>
                  <a:lnTo>
                    <a:pt x="435387" y="859574"/>
                  </a:lnTo>
                  <a:lnTo>
                    <a:pt x="446544" y="859574"/>
                  </a:lnTo>
                  <a:lnTo>
                    <a:pt x="446544" y="859574"/>
                  </a:lnTo>
                  <a:lnTo>
                    <a:pt x="457712" y="859574"/>
                  </a:lnTo>
                  <a:lnTo>
                    <a:pt x="468868" y="870731"/>
                  </a:lnTo>
                  <a:lnTo>
                    <a:pt x="491193" y="893055"/>
                  </a:lnTo>
                  <a:lnTo>
                    <a:pt x="524685" y="870731"/>
                  </a:lnTo>
                  <a:lnTo>
                    <a:pt x="580503" y="870731"/>
                  </a:lnTo>
                  <a:lnTo>
                    <a:pt x="569335" y="893055"/>
                  </a:lnTo>
                  <a:lnTo>
                    <a:pt x="580503" y="893055"/>
                  </a:lnTo>
                  <a:lnTo>
                    <a:pt x="591659" y="893055"/>
                  </a:lnTo>
                  <a:lnTo>
                    <a:pt x="602827" y="881899"/>
                  </a:lnTo>
                  <a:lnTo>
                    <a:pt x="591659" y="881899"/>
                  </a:lnTo>
                  <a:lnTo>
                    <a:pt x="591659" y="870731"/>
                  </a:lnTo>
                  <a:lnTo>
                    <a:pt x="602827" y="814925"/>
                  </a:lnTo>
                  <a:lnTo>
                    <a:pt x="625151" y="770276"/>
                  </a:lnTo>
                  <a:lnTo>
                    <a:pt x="647476" y="759108"/>
                  </a:lnTo>
                  <a:lnTo>
                    <a:pt x="680957" y="759108"/>
                  </a:lnTo>
                  <a:lnTo>
                    <a:pt x="680957" y="770276"/>
                  </a:lnTo>
                  <a:lnTo>
                    <a:pt x="680957" y="770276"/>
                  </a:lnTo>
                  <a:lnTo>
                    <a:pt x="703282" y="770276"/>
                  </a:lnTo>
                  <a:lnTo>
                    <a:pt x="725607" y="770276"/>
                  </a:lnTo>
                  <a:lnTo>
                    <a:pt x="747931" y="759108"/>
                  </a:lnTo>
                  <a:lnTo>
                    <a:pt x="747931" y="736783"/>
                  </a:lnTo>
                  <a:lnTo>
                    <a:pt x="747931" y="714459"/>
                  </a:lnTo>
                  <a:lnTo>
                    <a:pt x="759099" y="692134"/>
                  </a:lnTo>
                  <a:lnTo>
                    <a:pt x="759099" y="680978"/>
                  </a:lnTo>
                  <a:lnTo>
                    <a:pt x="759099" y="658653"/>
                  </a:lnTo>
                  <a:lnTo>
                    <a:pt x="747931" y="647485"/>
                  </a:lnTo>
                  <a:lnTo>
                    <a:pt x="747931" y="591668"/>
                  </a:lnTo>
                  <a:lnTo>
                    <a:pt x="747931" y="547019"/>
                  </a:lnTo>
                  <a:lnTo>
                    <a:pt x="714450" y="524694"/>
                  </a:lnTo>
                  <a:lnTo>
                    <a:pt x="680957" y="491213"/>
                  </a:lnTo>
                  <a:lnTo>
                    <a:pt x="692125" y="457720"/>
                  </a:lnTo>
                  <a:lnTo>
                    <a:pt x="703282" y="413072"/>
                  </a:lnTo>
                  <a:lnTo>
                    <a:pt x="703282" y="390747"/>
                  </a:lnTo>
                  <a:lnTo>
                    <a:pt x="692125" y="379590"/>
                  </a:lnTo>
                  <a:lnTo>
                    <a:pt x="692125" y="379590"/>
                  </a:lnTo>
                  <a:lnTo>
                    <a:pt x="692125" y="346098"/>
                  </a:lnTo>
                  <a:lnTo>
                    <a:pt x="692125" y="323773"/>
                  </a:lnTo>
                  <a:lnTo>
                    <a:pt x="703282" y="279124"/>
                  </a:lnTo>
                  <a:lnTo>
                    <a:pt x="725607" y="234475"/>
                  </a:lnTo>
                  <a:lnTo>
                    <a:pt x="703282" y="200983"/>
                  </a:lnTo>
                  <a:lnTo>
                    <a:pt x="692125" y="178658"/>
                  </a:lnTo>
                  <a:lnTo>
                    <a:pt x="658633" y="100528"/>
                  </a:lnTo>
                  <a:close/>
                </a:path>
              </a:pathLst>
            </a:custGeom>
            <a:solidFill>
              <a:srgbClr val="F8AC00"/>
            </a:solidFill>
            <a:ln w="12700" cap="flat">
              <a:solidFill>
                <a:schemeClr val="bg1">
                  <a:lumMod val="85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85" name="Полилиния: фигура 93">
              <a:extLst>
                <a:ext uri="{FF2B5EF4-FFF2-40B4-BE49-F238E27FC236}">
                  <a16:creationId xmlns:a16="http://schemas.microsoft.com/office/drawing/2014/main" id="{606D05D0-E407-410B-8044-7698981EC82B}"/>
                </a:ext>
              </a:extLst>
            </p:cNvPr>
            <p:cNvSpPr/>
            <p:nvPr/>
          </p:nvSpPr>
          <p:spPr>
            <a:xfrm>
              <a:off x="10162451" y="2822039"/>
              <a:ext cx="6690101" cy="5215050"/>
            </a:xfrm>
            <a:custGeom>
              <a:avLst/>
              <a:gdLst>
                <a:gd name="connsiteX0" fmla="*/ 982362 w 1752494"/>
                <a:gd name="connsiteY0" fmla="*/ 658639 h 1361809"/>
                <a:gd name="connsiteX1" fmla="*/ 960038 w 1752494"/>
                <a:gd name="connsiteY1" fmla="*/ 636314 h 1361809"/>
                <a:gd name="connsiteX2" fmla="*/ 904221 w 1752494"/>
                <a:gd name="connsiteY2" fmla="*/ 636314 h 1361809"/>
                <a:gd name="connsiteX3" fmla="*/ 848415 w 1752494"/>
                <a:gd name="connsiteY3" fmla="*/ 625146 h 1361809"/>
                <a:gd name="connsiteX4" fmla="*/ 848415 w 1752494"/>
                <a:gd name="connsiteY4" fmla="*/ 591665 h 1361809"/>
                <a:gd name="connsiteX5" fmla="*/ 848415 w 1752494"/>
                <a:gd name="connsiteY5" fmla="*/ 547016 h 1361809"/>
                <a:gd name="connsiteX6" fmla="*/ 826090 w 1752494"/>
                <a:gd name="connsiteY6" fmla="*/ 535848 h 1361809"/>
                <a:gd name="connsiteX7" fmla="*/ 814922 w 1752494"/>
                <a:gd name="connsiteY7" fmla="*/ 502367 h 1361809"/>
                <a:gd name="connsiteX8" fmla="*/ 814922 w 1752494"/>
                <a:gd name="connsiteY8" fmla="*/ 468874 h 1361809"/>
                <a:gd name="connsiteX9" fmla="*/ 826090 w 1752494"/>
                <a:gd name="connsiteY9" fmla="*/ 457717 h 1361809"/>
                <a:gd name="connsiteX10" fmla="*/ 837247 w 1752494"/>
                <a:gd name="connsiteY10" fmla="*/ 435393 h 1361809"/>
                <a:gd name="connsiteX11" fmla="*/ 814922 w 1752494"/>
                <a:gd name="connsiteY11" fmla="*/ 413068 h 1361809"/>
                <a:gd name="connsiteX12" fmla="*/ 803766 w 1752494"/>
                <a:gd name="connsiteY12" fmla="*/ 413068 h 1361809"/>
                <a:gd name="connsiteX13" fmla="*/ 792598 w 1752494"/>
                <a:gd name="connsiteY13" fmla="*/ 401900 h 1361809"/>
                <a:gd name="connsiteX14" fmla="*/ 792598 w 1752494"/>
                <a:gd name="connsiteY14" fmla="*/ 390744 h 1361809"/>
                <a:gd name="connsiteX15" fmla="*/ 770273 w 1752494"/>
                <a:gd name="connsiteY15" fmla="*/ 390744 h 1361809"/>
                <a:gd name="connsiteX16" fmla="*/ 759117 w 1752494"/>
                <a:gd name="connsiteY16" fmla="*/ 401900 h 1361809"/>
                <a:gd name="connsiteX17" fmla="*/ 747949 w 1752494"/>
                <a:gd name="connsiteY17" fmla="*/ 401900 h 1361809"/>
                <a:gd name="connsiteX18" fmla="*/ 714456 w 1752494"/>
                <a:gd name="connsiteY18" fmla="*/ 401900 h 1361809"/>
                <a:gd name="connsiteX19" fmla="*/ 692132 w 1752494"/>
                <a:gd name="connsiteY19" fmla="*/ 401900 h 1361809"/>
                <a:gd name="connsiteX20" fmla="*/ 669807 w 1752494"/>
                <a:gd name="connsiteY20" fmla="*/ 413068 h 1361809"/>
                <a:gd name="connsiteX21" fmla="*/ 669807 w 1752494"/>
                <a:gd name="connsiteY21" fmla="*/ 413068 h 1361809"/>
                <a:gd name="connsiteX22" fmla="*/ 636326 w 1752494"/>
                <a:gd name="connsiteY22" fmla="*/ 379576 h 1361809"/>
                <a:gd name="connsiteX23" fmla="*/ 614001 w 1752494"/>
                <a:gd name="connsiteY23" fmla="*/ 346095 h 1361809"/>
                <a:gd name="connsiteX24" fmla="*/ 636326 w 1752494"/>
                <a:gd name="connsiteY24" fmla="*/ 334927 h 1361809"/>
                <a:gd name="connsiteX25" fmla="*/ 647482 w 1752494"/>
                <a:gd name="connsiteY25" fmla="*/ 323770 h 1361809"/>
                <a:gd name="connsiteX26" fmla="*/ 625158 w 1752494"/>
                <a:gd name="connsiteY26" fmla="*/ 312602 h 1361809"/>
                <a:gd name="connsiteX27" fmla="*/ 614001 w 1752494"/>
                <a:gd name="connsiteY27" fmla="*/ 301446 h 1361809"/>
                <a:gd name="connsiteX28" fmla="*/ 580509 w 1752494"/>
                <a:gd name="connsiteY28" fmla="*/ 279121 h 1361809"/>
                <a:gd name="connsiteX29" fmla="*/ 547028 w 1752494"/>
                <a:gd name="connsiteY29" fmla="*/ 267953 h 1361809"/>
                <a:gd name="connsiteX30" fmla="*/ 535860 w 1752494"/>
                <a:gd name="connsiteY30" fmla="*/ 267953 h 1361809"/>
                <a:gd name="connsiteX31" fmla="*/ 524703 w 1752494"/>
                <a:gd name="connsiteY31" fmla="*/ 279121 h 1361809"/>
                <a:gd name="connsiteX32" fmla="*/ 513535 w 1752494"/>
                <a:gd name="connsiteY32" fmla="*/ 267953 h 1361809"/>
                <a:gd name="connsiteX33" fmla="*/ 513535 w 1752494"/>
                <a:gd name="connsiteY33" fmla="*/ 256785 h 1361809"/>
                <a:gd name="connsiteX34" fmla="*/ 491211 w 1752494"/>
                <a:gd name="connsiteY34" fmla="*/ 256785 h 1361809"/>
                <a:gd name="connsiteX35" fmla="*/ 468886 w 1752494"/>
                <a:gd name="connsiteY35" fmla="*/ 267953 h 1361809"/>
                <a:gd name="connsiteX36" fmla="*/ 457729 w 1752494"/>
                <a:gd name="connsiteY36" fmla="*/ 256785 h 1361809"/>
                <a:gd name="connsiteX37" fmla="*/ 446562 w 1752494"/>
                <a:gd name="connsiteY37" fmla="*/ 256785 h 1361809"/>
                <a:gd name="connsiteX38" fmla="*/ 435405 w 1752494"/>
                <a:gd name="connsiteY38" fmla="*/ 256785 h 1361809"/>
                <a:gd name="connsiteX39" fmla="*/ 424237 w 1752494"/>
                <a:gd name="connsiteY39" fmla="*/ 256785 h 1361809"/>
                <a:gd name="connsiteX40" fmla="*/ 413080 w 1752494"/>
                <a:gd name="connsiteY40" fmla="*/ 234461 h 1361809"/>
                <a:gd name="connsiteX41" fmla="*/ 424237 w 1752494"/>
                <a:gd name="connsiteY41" fmla="*/ 212136 h 1361809"/>
                <a:gd name="connsiteX42" fmla="*/ 390756 w 1752494"/>
                <a:gd name="connsiteY42" fmla="*/ 200980 h 1361809"/>
                <a:gd name="connsiteX43" fmla="*/ 379588 w 1752494"/>
                <a:gd name="connsiteY43" fmla="*/ 178655 h 1361809"/>
                <a:gd name="connsiteX44" fmla="*/ 390756 w 1752494"/>
                <a:gd name="connsiteY44" fmla="*/ 156330 h 1361809"/>
                <a:gd name="connsiteX45" fmla="*/ 413080 w 1752494"/>
                <a:gd name="connsiteY45" fmla="*/ 156330 h 1361809"/>
                <a:gd name="connsiteX46" fmla="*/ 424237 w 1752494"/>
                <a:gd name="connsiteY46" fmla="*/ 122838 h 1361809"/>
                <a:gd name="connsiteX47" fmla="*/ 446562 w 1752494"/>
                <a:gd name="connsiteY47" fmla="*/ 89356 h 1361809"/>
                <a:gd name="connsiteX48" fmla="*/ 446562 w 1752494"/>
                <a:gd name="connsiteY48" fmla="*/ 78189 h 1361809"/>
                <a:gd name="connsiteX49" fmla="*/ 435405 w 1752494"/>
                <a:gd name="connsiteY49" fmla="*/ 67032 h 1361809"/>
                <a:gd name="connsiteX50" fmla="*/ 435405 w 1752494"/>
                <a:gd name="connsiteY50" fmla="*/ 33539 h 1361809"/>
                <a:gd name="connsiteX51" fmla="*/ 424237 w 1752494"/>
                <a:gd name="connsiteY51" fmla="*/ 58 h 1361809"/>
                <a:gd name="connsiteX52" fmla="*/ 401912 w 1752494"/>
                <a:gd name="connsiteY52" fmla="*/ 11215 h 1361809"/>
                <a:gd name="connsiteX53" fmla="*/ 368431 w 1752494"/>
                <a:gd name="connsiteY53" fmla="*/ 22383 h 1361809"/>
                <a:gd name="connsiteX54" fmla="*/ 368431 w 1752494"/>
                <a:gd name="connsiteY54" fmla="*/ 33539 h 1361809"/>
                <a:gd name="connsiteX55" fmla="*/ 368431 w 1752494"/>
                <a:gd name="connsiteY55" fmla="*/ 44707 h 1361809"/>
                <a:gd name="connsiteX56" fmla="*/ 346095 w 1752494"/>
                <a:gd name="connsiteY56" fmla="*/ 44707 h 1361809"/>
                <a:gd name="connsiteX57" fmla="*/ 323771 w 1752494"/>
                <a:gd name="connsiteY57" fmla="*/ 55864 h 1361809"/>
                <a:gd name="connsiteX58" fmla="*/ 301446 w 1752494"/>
                <a:gd name="connsiteY58" fmla="*/ 67032 h 1361809"/>
                <a:gd name="connsiteX59" fmla="*/ 290290 w 1752494"/>
                <a:gd name="connsiteY59" fmla="*/ 44707 h 1361809"/>
                <a:gd name="connsiteX60" fmla="*/ 290290 w 1752494"/>
                <a:gd name="connsiteY60" fmla="*/ 33539 h 1361809"/>
                <a:gd name="connsiteX61" fmla="*/ 290290 w 1752494"/>
                <a:gd name="connsiteY61" fmla="*/ 33539 h 1361809"/>
                <a:gd name="connsiteX62" fmla="*/ 267965 w 1752494"/>
                <a:gd name="connsiteY62" fmla="*/ 33539 h 1361809"/>
                <a:gd name="connsiteX63" fmla="*/ 245641 w 1752494"/>
                <a:gd name="connsiteY63" fmla="*/ 44707 h 1361809"/>
                <a:gd name="connsiteX64" fmla="*/ 234473 w 1752494"/>
                <a:gd name="connsiteY64" fmla="*/ 44707 h 1361809"/>
                <a:gd name="connsiteX65" fmla="*/ 223316 w 1752494"/>
                <a:gd name="connsiteY65" fmla="*/ 55864 h 1361809"/>
                <a:gd name="connsiteX66" fmla="*/ 223316 w 1752494"/>
                <a:gd name="connsiteY66" fmla="*/ 55864 h 1361809"/>
                <a:gd name="connsiteX67" fmla="*/ 200991 w 1752494"/>
                <a:gd name="connsiteY67" fmla="*/ 67032 h 1361809"/>
                <a:gd name="connsiteX68" fmla="*/ 189823 w 1752494"/>
                <a:gd name="connsiteY68" fmla="*/ 78189 h 1361809"/>
                <a:gd name="connsiteX69" fmla="*/ 178667 w 1752494"/>
                <a:gd name="connsiteY69" fmla="*/ 145162 h 1361809"/>
                <a:gd name="connsiteX70" fmla="*/ 134018 w 1752494"/>
                <a:gd name="connsiteY70" fmla="*/ 189812 h 1361809"/>
                <a:gd name="connsiteX71" fmla="*/ 89369 w 1752494"/>
                <a:gd name="connsiteY71" fmla="*/ 234461 h 1361809"/>
                <a:gd name="connsiteX72" fmla="*/ 67044 w 1752494"/>
                <a:gd name="connsiteY72" fmla="*/ 279121 h 1361809"/>
                <a:gd name="connsiteX73" fmla="*/ 44719 w 1752494"/>
                <a:gd name="connsiteY73" fmla="*/ 334927 h 1361809"/>
                <a:gd name="connsiteX74" fmla="*/ 44719 w 1752494"/>
                <a:gd name="connsiteY74" fmla="*/ 346095 h 1361809"/>
                <a:gd name="connsiteX75" fmla="*/ 55876 w 1752494"/>
                <a:gd name="connsiteY75" fmla="*/ 346095 h 1361809"/>
                <a:gd name="connsiteX76" fmla="*/ 44719 w 1752494"/>
                <a:gd name="connsiteY76" fmla="*/ 368419 h 1361809"/>
                <a:gd name="connsiteX77" fmla="*/ 22395 w 1752494"/>
                <a:gd name="connsiteY77" fmla="*/ 368419 h 1361809"/>
                <a:gd name="connsiteX78" fmla="*/ 11227 w 1752494"/>
                <a:gd name="connsiteY78" fmla="*/ 401900 h 1361809"/>
                <a:gd name="connsiteX79" fmla="*/ 70 w 1752494"/>
                <a:gd name="connsiteY79" fmla="*/ 424225 h 1361809"/>
                <a:gd name="connsiteX80" fmla="*/ 70 w 1752494"/>
                <a:gd name="connsiteY80" fmla="*/ 435393 h 1361809"/>
                <a:gd name="connsiteX81" fmla="*/ 11227 w 1752494"/>
                <a:gd name="connsiteY81" fmla="*/ 446549 h 1361809"/>
                <a:gd name="connsiteX82" fmla="*/ 11227 w 1752494"/>
                <a:gd name="connsiteY82" fmla="*/ 457717 h 1361809"/>
                <a:gd name="connsiteX83" fmla="*/ 11227 w 1752494"/>
                <a:gd name="connsiteY83" fmla="*/ 480042 h 1361809"/>
                <a:gd name="connsiteX84" fmla="*/ 44719 w 1752494"/>
                <a:gd name="connsiteY84" fmla="*/ 502367 h 1361809"/>
                <a:gd name="connsiteX85" fmla="*/ 78201 w 1752494"/>
                <a:gd name="connsiteY85" fmla="*/ 524691 h 1361809"/>
                <a:gd name="connsiteX86" fmla="*/ 111693 w 1752494"/>
                <a:gd name="connsiteY86" fmla="*/ 602821 h 1361809"/>
                <a:gd name="connsiteX87" fmla="*/ 122850 w 1752494"/>
                <a:gd name="connsiteY87" fmla="*/ 625146 h 1361809"/>
                <a:gd name="connsiteX88" fmla="*/ 145174 w 1752494"/>
                <a:gd name="connsiteY88" fmla="*/ 658639 h 1361809"/>
                <a:gd name="connsiteX89" fmla="*/ 122850 w 1752494"/>
                <a:gd name="connsiteY89" fmla="*/ 703288 h 1361809"/>
                <a:gd name="connsiteX90" fmla="*/ 111693 w 1752494"/>
                <a:gd name="connsiteY90" fmla="*/ 747937 h 1361809"/>
                <a:gd name="connsiteX91" fmla="*/ 100525 w 1752494"/>
                <a:gd name="connsiteY91" fmla="*/ 770261 h 1361809"/>
                <a:gd name="connsiteX92" fmla="*/ 100525 w 1752494"/>
                <a:gd name="connsiteY92" fmla="*/ 803754 h 1361809"/>
                <a:gd name="connsiteX93" fmla="*/ 100525 w 1752494"/>
                <a:gd name="connsiteY93" fmla="*/ 803754 h 1361809"/>
                <a:gd name="connsiteX94" fmla="*/ 122850 w 1752494"/>
                <a:gd name="connsiteY94" fmla="*/ 814911 h 1361809"/>
                <a:gd name="connsiteX95" fmla="*/ 122850 w 1752494"/>
                <a:gd name="connsiteY95" fmla="*/ 837235 h 1361809"/>
                <a:gd name="connsiteX96" fmla="*/ 111693 w 1752494"/>
                <a:gd name="connsiteY96" fmla="*/ 881884 h 1361809"/>
                <a:gd name="connsiteX97" fmla="*/ 100525 w 1752494"/>
                <a:gd name="connsiteY97" fmla="*/ 926533 h 1361809"/>
                <a:gd name="connsiteX98" fmla="*/ 134018 w 1752494"/>
                <a:gd name="connsiteY98" fmla="*/ 948858 h 1361809"/>
                <a:gd name="connsiteX99" fmla="*/ 167499 w 1752494"/>
                <a:gd name="connsiteY99" fmla="*/ 971183 h 1361809"/>
                <a:gd name="connsiteX100" fmla="*/ 167499 w 1752494"/>
                <a:gd name="connsiteY100" fmla="*/ 1015831 h 1361809"/>
                <a:gd name="connsiteX101" fmla="*/ 167499 w 1752494"/>
                <a:gd name="connsiteY101" fmla="*/ 1071649 h 1361809"/>
                <a:gd name="connsiteX102" fmla="*/ 167499 w 1752494"/>
                <a:gd name="connsiteY102" fmla="*/ 1093973 h 1361809"/>
                <a:gd name="connsiteX103" fmla="*/ 178667 w 1752494"/>
                <a:gd name="connsiteY103" fmla="*/ 1105141 h 1361809"/>
                <a:gd name="connsiteX104" fmla="*/ 212148 w 1752494"/>
                <a:gd name="connsiteY104" fmla="*/ 1116298 h 1361809"/>
                <a:gd name="connsiteX105" fmla="*/ 245641 w 1752494"/>
                <a:gd name="connsiteY105" fmla="*/ 1116298 h 1361809"/>
                <a:gd name="connsiteX106" fmla="*/ 256797 w 1752494"/>
                <a:gd name="connsiteY106" fmla="*/ 1093973 h 1361809"/>
                <a:gd name="connsiteX107" fmla="*/ 279122 w 1752494"/>
                <a:gd name="connsiteY107" fmla="*/ 1082817 h 1361809"/>
                <a:gd name="connsiteX108" fmla="*/ 290290 w 1752494"/>
                <a:gd name="connsiteY108" fmla="*/ 1082817 h 1361809"/>
                <a:gd name="connsiteX109" fmla="*/ 290290 w 1752494"/>
                <a:gd name="connsiteY109" fmla="*/ 1093973 h 1361809"/>
                <a:gd name="connsiteX110" fmla="*/ 323771 w 1752494"/>
                <a:gd name="connsiteY110" fmla="*/ 1093973 h 1361809"/>
                <a:gd name="connsiteX111" fmla="*/ 357263 w 1752494"/>
                <a:gd name="connsiteY111" fmla="*/ 1093973 h 1361809"/>
                <a:gd name="connsiteX112" fmla="*/ 379588 w 1752494"/>
                <a:gd name="connsiteY112" fmla="*/ 1105141 h 1361809"/>
                <a:gd name="connsiteX113" fmla="*/ 390756 w 1752494"/>
                <a:gd name="connsiteY113" fmla="*/ 1105141 h 1361809"/>
                <a:gd name="connsiteX114" fmla="*/ 401912 w 1752494"/>
                <a:gd name="connsiteY114" fmla="*/ 1093973 h 1361809"/>
                <a:gd name="connsiteX115" fmla="*/ 413080 w 1752494"/>
                <a:gd name="connsiteY115" fmla="*/ 1082817 h 1361809"/>
                <a:gd name="connsiteX116" fmla="*/ 457729 w 1752494"/>
                <a:gd name="connsiteY116" fmla="*/ 1071649 h 1361809"/>
                <a:gd name="connsiteX117" fmla="*/ 480054 w 1752494"/>
                <a:gd name="connsiteY117" fmla="*/ 1038156 h 1361809"/>
                <a:gd name="connsiteX118" fmla="*/ 491211 w 1752494"/>
                <a:gd name="connsiteY118" fmla="*/ 1026999 h 1361809"/>
                <a:gd name="connsiteX119" fmla="*/ 513535 w 1752494"/>
                <a:gd name="connsiteY119" fmla="*/ 1026999 h 1361809"/>
                <a:gd name="connsiteX120" fmla="*/ 524703 w 1752494"/>
                <a:gd name="connsiteY120" fmla="*/ 1049324 h 1361809"/>
                <a:gd name="connsiteX121" fmla="*/ 524703 w 1752494"/>
                <a:gd name="connsiteY121" fmla="*/ 1060492 h 1361809"/>
                <a:gd name="connsiteX122" fmla="*/ 558184 w 1752494"/>
                <a:gd name="connsiteY122" fmla="*/ 1060492 h 1361809"/>
                <a:gd name="connsiteX123" fmla="*/ 569352 w 1752494"/>
                <a:gd name="connsiteY123" fmla="*/ 1060492 h 1361809"/>
                <a:gd name="connsiteX124" fmla="*/ 602834 w 1752494"/>
                <a:gd name="connsiteY124" fmla="*/ 1071649 h 1361809"/>
                <a:gd name="connsiteX125" fmla="*/ 614001 w 1752494"/>
                <a:gd name="connsiteY125" fmla="*/ 1082817 h 1361809"/>
                <a:gd name="connsiteX126" fmla="*/ 625158 w 1752494"/>
                <a:gd name="connsiteY126" fmla="*/ 1093973 h 1361809"/>
                <a:gd name="connsiteX127" fmla="*/ 636326 w 1752494"/>
                <a:gd name="connsiteY127" fmla="*/ 1093973 h 1361809"/>
                <a:gd name="connsiteX128" fmla="*/ 658650 w 1752494"/>
                <a:gd name="connsiteY128" fmla="*/ 1127466 h 1361809"/>
                <a:gd name="connsiteX129" fmla="*/ 669807 w 1752494"/>
                <a:gd name="connsiteY129" fmla="*/ 1172115 h 1361809"/>
                <a:gd name="connsiteX130" fmla="*/ 680975 w 1752494"/>
                <a:gd name="connsiteY130" fmla="*/ 1172115 h 1361809"/>
                <a:gd name="connsiteX131" fmla="*/ 692132 w 1752494"/>
                <a:gd name="connsiteY131" fmla="*/ 1183271 h 1361809"/>
                <a:gd name="connsiteX132" fmla="*/ 680975 w 1752494"/>
                <a:gd name="connsiteY132" fmla="*/ 1194439 h 1361809"/>
                <a:gd name="connsiteX133" fmla="*/ 680975 w 1752494"/>
                <a:gd name="connsiteY133" fmla="*/ 1205596 h 1361809"/>
                <a:gd name="connsiteX134" fmla="*/ 703300 w 1752494"/>
                <a:gd name="connsiteY134" fmla="*/ 1227920 h 1361809"/>
                <a:gd name="connsiteX135" fmla="*/ 714456 w 1752494"/>
                <a:gd name="connsiteY135" fmla="*/ 1227920 h 1361809"/>
                <a:gd name="connsiteX136" fmla="*/ 714456 w 1752494"/>
                <a:gd name="connsiteY136" fmla="*/ 1261413 h 1361809"/>
                <a:gd name="connsiteX137" fmla="*/ 703300 w 1752494"/>
                <a:gd name="connsiteY137" fmla="*/ 1283738 h 1361809"/>
                <a:gd name="connsiteX138" fmla="*/ 736781 w 1752494"/>
                <a:gd name="connsiteY138" fmla="*/ 1306062 h 1361809"/>
                <a:gd name="connsiteX139" fmla="*/ 770273 w 1752494"/>
                <a:gd name="connsiteY139" fmla="*/ 1317219 h 1361809"/>
                <a:gd name="connsiteX140" fmla="*/ 781441 w 1752494"/>
                <a:gd name="connsiteY140" fmla="*/ 1328387 h 1361809"/>
                <a:gd name="connsiteX141" fmla="*/ 792598 w 1752494"/>
                <a:gd name="connsiteY141" fmla="*/ 1339543 h 1361809"/>
                <a:gd name="connsiteX142" fmla="*/ 826090 w 1752494"/>
                <a:gd name="connsiteY142" fmla="*/ 1339543 h 1361809"/>
                <a:gd name="connsiteX143" fmla="*/ 848415 w 1752494"/>
                <a:gd name="connsiteY143" fmla="*/ 1361868 h 1361809"/>
                <a:gd name="connsiteX144" fmla="*/ 893064 w 1752494"/>
                <a:gd name="connsiteY144" fmla="*/ 1317219 h 1361809"/>
                <a:gd name="connsiteX145" fmla="*/ 937713 w 1752494"/>
                <a:gd name="connsiteY145" fmla="*/ 1272570 h 1361809"/>
                <a:gd name="connsiteX146" fmla="*/ 971194 w 1752494"/>
                <a:gd name="connsiteY146" fmla="*/ 1272570 h 1361809"/>
                <a:gd name="connsiteX147" fmla="*/ 1004687 w 1752494"/>
                <a:gd name="connsiteY147" fmla="*/ 1272570 h 1361809"/>
                <a:gd name="connsiteX148" fmla="*/ 1038168 w 1752494"/>
                <a:gd name="connsiteY148" fmla="*/ 1216764 h 1361809"/>
                <a:gd name="connsiteX149" fmla="*/ 1049336 w 1752494"/>
                <a:gd name="connsiteY149" fmla="*/ 1172115 h 1361809"/>
                <a:gd name="connsiteX150" fmla="*/ 1060493 w 1752494"/>
                <a:gd name="connsiteY150" fmla="*/ 1160947 h 1361809"/>
                <a:gd name="connsiteX151" fmla="*/ 1071661 w 1752494"/>
                <a:gd name="connsiteY151" fmla="*/ 1160947 h 1361809"/>
                <a:gd name="connsiteX152" fmla="*/ 1082817 w 1752494"/>
                <a:gd name="connsiteY152" fmla="*/ 1138622 h 1361809"/>
                <a:gd name="connsiteX153" fmla="*/ 1071661 w 1752494"/>
                <a:gd name="connsiteY153" fmla="*/ 1116298 h 1361809"/>
                <a:gd name="connsiteX154" fmla="*/ 1071661 w 1752494"/>
                <a:gd name="connsiteY154" fmla="*/ 1105141 h 1361809"/>
                <a:gd name="connsiteX155" fmla="*/ 1082817 w 1752494"/>
                <a:gd name="connsiteY155" fmla="*/ 1105141 h 1361809"/>
                <a:gd name="connsiteX156" fmla="*/ 1093985 w 1752494"/>
                <a:gd name="connsiteY156" fmla="*/ 1116298 h 1361809"/>
                <a:gd name="connsiteX157" fmla="*/ 1138634 w 1752494"/>
                <a:gd name="connsiteY157" fmla="*/ 1127466 h 1361809"/>
                <a:gd name="connsiteX158" fmla="*/ 1183283 w 1752494"/>
                <a:gd name="connsiteY158" fmla="*/ 1138622 h 1361809"/>
                <a:gd name="connsiteX159" fmla="*/ 1194451 w 1752494"/>
                <a:gd name="connsiteY159" fmla="*/ 1149790 h 1361809"/>
                <a:gd name="connsiteX160" fmla="*/ 1205608 w 1752494"/>
                <a:gd name="connsiteY160" fmla="*/ 1160947 h 1361809"/>
                <a:gd name="connsiteX161" fmla="*/ 1227933 w 1752494"/>
                <a:gd name="connsiteY161" fmla="*/ 1149790 h 1361809"/>
                <a:gd name="connsiteX162" fmla="*/ 1239100 w 1752494"/>
                <a:gd name="connsiteY162" fmla="*/ 1149790 h 1361809"/>
                <a:gd name="connsiteX163" fmla="*/ 1250257 w 1752494"/>
                <a:gd name="connsiteY163" fmla="*/ 1149790 h 1361809"/>
                <a:gd name="connsiteX164" fmla="*/ 1250257 w 1752494"/>
                <a:gd name="connsiteY164" fmla="*/ 1172115 h 1361809"/>
                <a:gd name="connsiteX165" fmla="*/ 1272582 w 1752494"/>
                <a:gd name="connsiteY165" fmla="*/ 1194439 h 1361809"/>
                <a:gd name="connsiteX166" fmla="*/ 1317231 w 1752494"/>
                <a:gd name="connsiteY166" fmla="*/ 1194439 h 1361809"/>
                <a:gd name="connsiteX167" fmla="*/ 1361880 w 1752494"/>
                <a:gd name="connsiteY167" fmla="*/ 1183271 h 1361809"/>
                <a:gd name="connsiteX168" fmla="*/ 1361880 w 1752494"/>
                <a:gd name="connsiteY168" fmla="*/ 1205596 h 1361809"/>
                <a:gd name="connsiteX169" fmla="*/ 1373048 w 1752494"/>
                <a:gd name="connsiteY169" fmla="*/ 1227920 h 1361809"/>
                <a:gd name="connsiteX170" fmla="*/ 1395372 w 1752494"/>
                <a:gd name="connsiteY170" fmla="*/ 1227920 h 1361809"/>
                <a:gd name="connsiteX171" fmla="*/ 1417697 w 1752494"/>
                <a:gd name="connsiteY171" fmla="*/ 1227920 h 1361809"/>
                <a:gd name="connsiteX172" fmla="*/ 1428853 w 1752494"/>
                <a:gd name="connsiteY172" fmla="*/ 1239088 h 1361809"/>
                <a:gd name="connsiteX173" fmla="*/ 1451178 w 1752494"/>
                <a:gd name="connsiteY173" fmla="*/ 1250245 h 1361809"/>
                <a:gd name="connsiteX174" fmla="*/ 1462346 w 1752494"/>
                <a:gd name="connsiteY174" fmla="*/ 1239088 h 1361809"/>
                <a:gd name="connsiteX175" fmla="*/ 1473503 w 1752494"/>
                <a:gd name="connsiteY175" fmla="*/ 1239088 h 1361809"/>
                <a:gd name="connsiteX176" fmla="*/ 1506995 w 1752494"/>
                <a:gd name="connsiteY176" fmla="*/ 1216764 h 1361809"/>
                <a:gd name="connsiteX177" fmla="*/ 1529320 w 1752494"/>
                <a:gd name="connsiteY177" fmla="*/ 1205596 h 1361809"/>
                <a:gd name="connsiteX178" fmla="*/ 1562812 w 1752494"/>
                <a:gd name="connsiteY178" fmla="*/ 1227920 h 1361809"/>
                <a:gd name="connsiteX179" fmla="*/ 1585137 w 1752494"/>
                <a:gd name="connsiteY179" fmla="*/ 1239088 h 1361809"/>
                <a:gd name="connsiteX180" fmla="*/ 1685592 w 1752494"/>
                <a:gd name="connsiteY180" fmla="*/ 1216764 h 1361809"/>
                <a:gd name="connsiteX181" fmla="*/ 1752565 w 1752494"/>
                <a:gd name="connsiteY181" fmla="*/ 1172115 h 1361809"/>
                <a:gd name="connsiteX182" fmla="*/ 1741409 w 1752494"/>
                <a:gd name="connsiteY182" fmla="*/ 1149790 h 1361809"/>
                <a:gd name="connsiteX183" fmla="*/ 1696759 w 1752494"/>
                <a:gd name="connsiteY183" fmla="*/ 1127466 h 1361809"/>
                <a:gd name="connsiteX184" fmla="*/ 1685592 w 1752494"/>
                <a:gd name="connsiteY184" fmla="*/ 1049324 h 1361809"/>
                <a:gd name="connsiteX185" fmla="*/ 1663267 w 1752494"/>
                <a:gd name="connsiteY185" fmla="*/ 1004675 h 1361809"/>
                <a:gd name="connsiteX186" fmla="*/ 1640943 w 1752494"/>
                <a:gd name="connsiteY186" fmla="*/ 982350 h 1361809"/>
                <a:gd name="connsiteX187" fmla="*/ 1618618 w 1752494"/>
                <a:gd name="connsiteY187" fmla="*/ 982350 h 1361809"/>
                <a:gd name="connsiteX188" fmla="*/ 1596293 w 1752494"/>
                <a:gd name="connsiteY188" fmla="*/ 982350 h 1361809"/>
                <a:gd name="connsiteX189" fmla="*/ 1573969 w 1752494"/>
                <a:gd name="connsiteY189" fmla="*/ 948858 h 1361809"/>
                <a:gd name="connsiteX190" fmla="*/ 1551644 w 1752494"/>
                <a:gd name="connsiteY190" fmla="*/ 915377 h 1361809"/>
                <a:gd name="connsiteX191" fmla="*/ 1529320 w 1752494"/>
                <a:gd name="connsiteY191" fmla="*/ 915377 h 1361809"/>
                <a:gd name="connsiteX192" fmla="*/ 1506995 w 1752494"/>
                <a:gd name="connsiteY192" fmla="*/ 915377 h 1361809"/>
                <a:gd name="connsiteX193" fmla="*/ 1473503 w 1752494"/>
                <a:gd name="connsiteY193" fmla="*/ 881884 h 1361809"/>
                <a:gd name="connsiteX194" fmla="*/ 1473503 w 1752494"/>
                <a:gd name="connsiteY194" fmla="*/ 870727 h 1361809"/>
                <a:gd name="connsiteX195" fmla="*/ 1462346 w 1752494"/>
                <a:gd name="connsiteY195" fmla="*/ 848403 h 1361809"/>
                <a:gd name="connsiteX196" fmla="*/ 1462346 w 1752494"/>
                <a:gd name="connsiteY196" fmla="*/ 848403 h 1361809"/>
                <a:gd name="connsiteX197" fmla="*/ 1406529 w 1752494"/>
                <a:gd name="connsiteY197" fmla="*/ 870727 h 1361809"/>
                <a:gd name="connsiteX198" fmla="*/ 1350723 w 1752494"/>
                <a:gd name="connsiteY198" fmla="*/ 893052 h 1361809"/>
                <a:gd name="connsiteX199" fmla="*/ 1328399 w 1752494"/>
                <a:gd name="connsiteY199" fmla="*/ 881884 h 1361809"/>
                <a:gd name="connsiteX200" fmla="*/ 1306074 w 1752494"/>
                <a:gd name="connsiteY200" fmla="*/ 870727 h 1361809"/>
                <a:gd name="connsiteX201" fmla="*/ 1261425 w 1752494"/>
                <a:gd name="connsiteY201" fmla="*/ 870727 h 1361809"/>
                <a:gd name="connsiteX202" fmla="*/ 1227933 w 1752494"/>
                <a:gd name="connsiteY202" fmla="*/ 870727 h 1361809"/>
                <a:gd name="connsiteX203" fmla="*/ 1205608 w 1752494"/>
                <a:gd name="connsiteY203" fmla="*/ 848403 h 1361809"/>
                <a:gd name="connsiteX204" fmla="*/ 1194451 w 1752494"/>
                <a:gd name="connsiteY204" fmla="*/ 803754 h 1361809"/>
                <a:gd name="connsiteX205" fmla="*/ 1138634 w 1752494"/>
                <a:gd name="connsiteY205" fmla="*/ 770261 h 1361809"/>
                <a:gd name="connsiteX206" fmla="*/ 1093985 w 1752494"/>
                <a:gd name="connsiteY206" fmla="*/ 736780 h 1361809"/>
                <a:gd name="connsiteX207" fmla="*/ 1038168 w 1752494"/>
                <a:gd name="connsiteY207" fmla="*/ 725612 h 1361809"/>
                <a:gd name="connsiteX208" fmla="*/ 1015844 w 1752494"/>
                <a:gd name="connsiteY208" fmla="*/ 714455 h 1361809"/>
                <a:gd name="connsiteX209" fmla="*/ 993519 w 1752494"/>
                <a:gd name="connsiteY209" fmla="*/ 692131 h 1361809"/>
                <a:gd name="connsiteX210" fmla="*/ 971194 w 1752494"/>
                <a:gd name="connsiteY210" fmla="*/ 658639 h 1361809"/>
                <a:gd name="connsiteX0" fmla="*/ 982292 w 1752495"/>
                <a:gd name="connsiteY0" fmla="*/ 658581 h 1361810"/>
                <a:gd name="connsiteX1" fmla="*/ 959968 w 1752495"/>
                <a:gd name="connsiteY1" fmla="*/ 636256 h 1361810"/>
                <a:gd name="connsiteX2" fmla="*/ 904151 w 1752495"/>
                <a:gd name="connsiteY2" fmla="*/ 636256 h 1361810"/>
                <a:gd name="connsiteX3" fmla="*/ 848345 w 1752495"/>
                <a:gd name="connsiteY3" fmla="*/ 625088 h 1361810"/>
                <a:gd name="connsiteX4" fmla="*/ 848345 w 1752495"/>
                <a:gd name="connsiteY4" fmla="*/ 591607 h 1361810"/>
                <a:gd name="connsiteX5" fmla="*/ 848345 w 1752495"/>
                <a:gd name="connsiteY5" fmla="*/ 546958 h 1361810"/>
                <a:gd name="connsiteX6" fmla="*/ 826020 w 1752495"/>
                <a:gd name="connsiteY6" fmla="*/ 535790 h 1361810"/>
                <a:gd name="connsiteX7" fmla="*/ 814852 w 1752495"/>
                <a:gd name="connsiteY7" fmla="*/ 502309 h 1361810"/>
                <a:gd name="connsiteX8" fmla="*/ 814852 w 1752495"/>
                <a:gd name="connsiteY8" fmla="*/ 468816 h 1361810"/>
                <a:gd name="connsiteX9" fmla="*/ 826020 w 1752495"/>
                <a:gd name="connsiteY9" fmla="*/ 457659 h 1361810"/>
                <a:gd name="connsiteX10" fmla="*/ 837177 w 1752495"/>
                <a:gd name="connsiteY10" fmla="*/ 435335 h 1361810"/>
                <a:gd name="connsiteX11" fmla="*/ 814852 w 1752495"/>
                <a:gd name="connsiteY11" fmla="*/ 413010 h 1361810"/>
                <a:gd name="connsiteX12" fmla="*/ 803696 w 1752495"/>
                <a:gd name="connsiteY12" fmla="*/ 413010 h 1361810"/>
                <a:gd name="connsiteX13" fmla="*/ 792528 w 1752495"/>
                <a:gd name="connsiteY13" fmla="*/ 401842 h 1361810"/>
                <a:gd name="connsiteX14" fmla="*/ 792528 w 1752495"/>
                <a:gd name="connsiteY14" fmla="*/ 390686 h 1361810"/>
                <a:gd name="connsiteX15" fmla="*/ 770203 w 1752495"/>
                <a:gd name="connsiteY15" fmla="*/ 390686 h 1361810"/>
                <a:gd name="connsiteX16" fmla="*/ 759047 w 1752495"/>
                <a:gd name="connsiteY16" fmla="*/ 401842 h 1361810"/>
                <a:gd name="connsiteX17" fmla="*/ 747879 w 1752495"/>
                <a:gd name="connsiteY17" fmla="*/ 401842 h 1361810"/>
                <a:gd name="connsiteX18" fmla="*/ 714386 w 1752495"/>
                <a:gd name="connsiteY18" fmla="*/ 401842 h 1361810"/>
                <a:gd name="connsiteX19" fmla="*/ 692062 w 1752495"/>
                <a:gd name="connsiteY19" fmla="*/ 401842 h 1361810"/>
                <a:gd name="connsiteX20" fmla="*/ 669737 w 1752495"/>
                <a:gd name="connsiteY20" fmla="*/ 413010 h 1361810"/>
                <a:gd name="connsiteX21" fmla="*/ 669737 w 1752495"/>
                <a:gd name="connsiteY21" fmla="*/ 413010 h 1361810"/>
                <a:gd name="connsiteX22" fmla="*/ 636256 w 1752495"/>
                <a:gd name="connsiteY22" fmla="*/ 379518 h 1361810"/>
                <a:gd name="connsiteX23" fmla="*/ 613931 w 1752495"/>
                <a:gd name="connsiteY23" fmla="*/ 346037 h 1361810"/>
                <a:gd name="connsiteX24" fmla="*/ 636256 w 1752495"/>
                <a:gd name="connsiteY24" fmla="*/ 334869 h 1361810"/>
                <a:gd name="connsiteX25" fmla="*/ 647412 w 1752495"/>
                <a:gd name="connsiteY25" fmla="*/ 323712 h 1361810"/>
                <a:gd name="connsiteX26" fmla="*/ 625088 w 1752495"/>
                <a:gd name="connsiteY26" fmla="*/ 312544 h 1361810"/>
                <a:gd name="connsiteX27" fmla="*/ 613931 w 1752495"/>
                <a:gd name="connsiteY27" fmla="*/ 301388 h 1361810"/>
                <a:gd name="connsiteX28" fmla="*/ 580439 w 1752495"/>
                <a:gd name="connsiteY28" fmla="*/ 279063 h 1361810"/>
                <a:gd name="connsiteX29" fmla="*/ 546958 w 1752495"/>
                <a:gd name="connsiteY29" fmla="*/ 267895 h 1361810"/>
                <a:gd name="connsiteX30" fmla="*/ 535790 w 1752495"/>
                <a:gd name="connsiteY30" fmla="*/ 267895 h 1361810"/>
                <a:gd name="connsiteX31" fmla="*/ 524633 w 1752495"/>
                <a:gd name="connsiteY31" fmla="*/ 279063 h 1361810"/>
                <a:gd name="connsiteX32" fmla="*/ 513465 w 1752495"/>
                <a:gd name="connsiteY32" fmla="*/ 267895 h 1361810"/>
                <a:gd name="connsiteX33" fmla="*/ 513465 w 1752495"/>
                <a:gd name="connsiteY33" fmla="*/ 256727 h 1361810"/>
                <a:gd name="connsiteX34" fmla="*/ 491141 w 1752495"/>
                <a:gd name="connsiteY34" fmla="*/ 256727 h 1361810"/>
                <a:gd name="connsiteX35" fmla="*/ 468816 w 1752495"/>
                <a:gd name="connsiteY35" fmla="*/ 267895 h 1361810"/>
                <a:gd name="connsiteX36" fmla="*/ 457659 w 1752495"/>
                <a:gd name="connsiteY36" fmla="*/ 256727 h 1361810"/>
                <a:gd name="connsiteX37" fmla="*/ 446492 w 1752495"/>
                <a:gd name="connsiteY37" fmla="*/ 256727 h 1361810"/>
                <a:gd name="connsiteX38" fmla="*/ 435335 w 1752495"/>
                <a:gd name="connsiteY38" fmla="*/ 256727 h 1361810"/>
                <a:gd name="connsiteX39" fmla="*/ 424167 w 1752495"/>
                <a:gd name="connsiteY39" fmla="*/ 256727 h 1361810"/>
                <a:gd name="connsiteX40" fmla="*/ 413010 w 1752495"/>
                <a:gd name="connsiteY40" fmla="*/ 234403 h 1361810"/>
                <a:gd name="connsiteX41" fmla="*/ 424167 w 1752495"/>
                <a:gd name="connsiteY41" fmla="*/ 212078 h 1361810"/>
                <a:gd name="connsiteX42" fmla="*/ 390686 w 1752495"/>
                <a:gd name="connsiteY42" fmla="*/ 200922 h 1361810"/>
                <a:gd name="connsiteX43" fmla="*/ 379518 w 1752495"/>
                <a:gd name="connsiteY43" fmla="*/ 178597 h 1361810"/>
                <a:gd name="connsiteX44" fmla="*/ 390686 w 1752495"/>
                <a:gd name="connsiteY44" fmla="*/ 156272 h 1361810"/>
                <a:gd name="connsiteX45" fmla="*/ 413010 w 1752495"/>
                <a:gd name="connsiteY45" fmla="*/ 156272 h 1361810"/>
                <a:gd name="connsiteX46" fmla="*/ 424167 w 1752495"/>
                <a:gd name="connsiteY46" fmla="*/ 122780 h 1361810"/>
                <a:gd name="connsiteX47" fmla="*/ 446492 w 1752495"/>
                <a:gd name="connsiteY47" fmla="*/ 89298 h 1361810"/>
                <a:gd name="connsiteX48" fmla="*/ 446492 w 1752495"/>
                <a:gd name="connsiteY48" fmla="*/ 78131 h 1361810"/>
                <a:gd name="connsiteX49" fmla="*/ 435335 w 1752495"/>
                <a:gd name="connsiteY49" fmla="*/ 66974 h 1361810"/>
                <a:gd name="connsiteX50" fmla="*/ 435335 w 1752495"/>
                <a:gd name="connsiteY50" fmla="*/ 33481 h 1361810"/>
                <a:gd name="connsiteX51" fmla="*/ 424167 w 1752495"/>
                <a:gd name="connsiteY51" fmla="*/ 0 h 1361810"/>
                <a:gd name="connsiteX52" fmla="*/ 401842 w 1752495"/>
                <a:gd name="connsiteY52" fmla="*/ 11157 h 1361810"/>
                <a:gd name="connsiteX53" fmla="*/ 368361 w 1752495"/>
                <a:gd name="connsiteY53" fmla="*/ 22325 h 1361810"/>
                <a:gd name="connsiteX54" fmla="*/ 368361 w 1752495"/>
                <a:gd name="connsiteY54" fmla="*/ 33481 h 1361810"/>
                <a:gd name="connsiteX55" fmla="*/ 368361 w 1752495"/>
                <a:gd name="connsiteY55" fmla="*/ 44649 h 1361810"/>
                <a:gd name="connsiteX56" fmla="*/ 346025 w 1752495"/>
                <a:gd name="connsiteY56" fmla="*/ 44649 h 1361810"/>
                <a:gd name="connsiteX57" fmla="*/ 323701 w 1752495"/>
                <a:gd name="connsiteY57" fmla="*/ 55806 h 1361810"/>
                <a:gd name="connsiteX58" fmla="*/ 301376 w 1752495"/>
                <a:gd name="connsiteY58" fmla="*/ 66974 h 1361810"/>
                <a:gd name="connsiteX59" fmla="*/ 290220 w 1752495"/>
                <a:gd name="connsiteY59" fmla="*/ 44649 h 1361810"/>
                <a:gd name="connsiteX60" fmla="*/ 290220 w 1752495"/>
                <a:gd name="connsiteY60" fmla="*/ 33481 h 1361810"/>
                <a:gd name="connsiteX61" fmla="*/ 290220 w 1752495"/>
                <a:gd name="connsiteY61" fmla="*/ 33481 h 1361810"/>
                <a:gd name="connsiteX62" fmla="*/ 267895 w 1752495"/>
                <a:gd name="connsiteY62" fmla="*/ 33481 h 1361810"/>
                <a:gd name="connsiteX63" fmla="*/ 245571 w 1752495"/>
                <a:gd name="connsiteY63" fmla="*/ 44649 h 1361810"/>
                <a:gd name="connsiteX64" fmla="*/ 234403 w 1752495"/>
                <a:gd name="connsiteY64" fmla="*/ 44649 h 1361810"/>
                <a:gd name="connsiteX65" fmla="*/ 223246 w 1752495"/>
                <a:gd name="connsiteY65" fmla="*/ 55806 h 1361810"/>
                <a:gd name="connsiteX66" fmla="*/ 223246 w 1752495"/>
                <a:gd name="connsiteY66" fmla="*/ 55806 h 1361810"/>
                <a:gd name="connsiteX67" fmla="*/ 200921 w 1752495"/>
                <a:gd name="connsiteY67" fmla="*/ 66974 h 1361810"/>
                <a:gd name="connsiteX68" fmla="*/ 189753 w 1752495"/>
                <a:gd name="connsiteY68" fmla="*/ 78131 h 1361810"/>
                <a:gd name="connsiteX69" fmla="*/ 178597 w 1752495"/>
                <a:gd name="connsiteY69" fmla="*/ 145104 h 1361810"/>
                <a:gd name="connsiteX70" fmla="*/ 133948 w 1752495"/>
                <a:gd name="connsiteY70" fmla="*/ 189754 h 1361810"/>
                <a:gd name="connsiteX71" fmla="*/ 89299 w 1752495"/>
                <a:gd name="connsiteY71" fmla="*/ 234403 h 1361810"/>
                <a:gd name="connsiteX72" fmla="*/ 66974 w 1752495"/>
                <a:gd name="connsiteY72" fmla="*/ 279063 h 1361810"/>
                <a:gd name="connsiteX73" fmla="*/ 44649 w 1752495"/>
                <a:gd name="connsiteY73" fmla="*/ 334869 h 1361810"/>
                <a:gd name="connsiteX74" fmla="*/ 44649 w 1752495"/>
                <a:gd name="connsiteY74" fmla="*/ 346037 h 1361810"/>
                <a:gd name="connsiteX75" fmla="*/ 55806 w 1752495"/>
                <a:gd name="connsiteY75" fmla="*/ 346037 h 1361810"/>
                <a:gd name="connsiteX76" fmla="*/ 44649 w 1752495"/>
                <a:gd name="connsiteY76" fmla="*/ 368361 h 1361810"/>
                <a:gd name="connsiteX77" fmla="*/ 22325 w 1752495"/>
                <a:gd name="connsiteY77" fmla="*/ 368361 h 1361810"/>
                <a:gd name="connsiteX78" fmla="*/ 11157 w 1752495"/>
                <a:gd name="connsiteY78" fmla="*/ 401842 h 1361810"/>
                <a:gd name="connsiteX79" fmla="*/ 0 w 1752495"/>
                <a:gd name="connsiteY79" fmla="*/ 424167 h 1361810"/>
                <a:gd name="connsiteX80" fmla="*/ 0 w 1752495"/>
                <a:gd name="connsiteY80" fmla="*/ 435335 h 1361810"/>
                <a:gd name="connsiteX81" fmla="*/ 11157 w 1752495"/>
                <a:gd name="connsiteY81" fmla="*/ 446491 h 1361810"/>
                <a:gd name="connsiteX82" fmla="*/ 11157 w 1752495"/>
                <a:gd name="connsiteY82" fmla="*/ 457659 h 1361810"/>
                <a:gd name="connsiteX83" fmla="*/ 11157 w 1752495"/>
                <a:gd name="connsiteY83" fmla="*/ 479984 h 1361810"/>
                <a:gd name="connsiteX84" fmla="*/ 44649 w 1752495"/>
                <a:gd name="connsiteY84" fmla="*/ 502309 h 1361810"/>
                <a:gd name="connsiteX85" fmla="*/ 78131 w 1752495"/>
                <a:gd name="connsiteY85" fmla="*/ 524633 h 1361810"/>
                <a:gd name="connsiteX86" fmla="*/ 111623 w 1752495"/>
                <a:gd name="connsiteY86" fmla="*/ 602763 h 1361810"/>
                <a:gd name="connsiteX87" fmla="*/ 122780 w 1752495"/>
                <a:gd name="connsiteY87" fmla="*/ 625088 h 1361810"/>
                <a:gd name="connsiteX88" fmla="*/ 145104 w 1752495"/>
                <a:gd name="connsiteY88" fmla="*/ 658581 h 1361810"/>
                <a:gd name="connsiteX89" fmla="*/ 122780 w 1752495"/>
                <a:gd name="connsiteY89" fmla="*/ 703230 h 1361810"/>
                <a:gd name="connsiteX90" fmla="*/ 111623 w 1752495"/>
                <a:gd name="connsiteY90" fmla="*/ 747879 h 1361810"/>
                <a:gd name="connsiteX91" fmla="*/ 100455 w 1752495"/>
                <a:gd name="connsiteY91" fmla="*/ 770203 h 1361810"/>
                <a:gd name="connsiteX92" fmla="*/ 100455 w 1752495"/>
                <a:gd name="connsiteY92" fmla="*/ 803696 h 1361810"/>
                <a:gd name="connsiteX93" fmla="*/ 100455 w 1752495"/>
                <a:gd name="connsiteY93" fmla="*/ 803696 h 1361810"/>
                <a:gd name="connsiteX94" fmla="*/ 122780 w 1752495"/>
                <a:gd name="connsiteY94" fmla="*/ 814853 h 1361810"/>
                <a:gd name="connsiteX95" fmla="*/ 122780 w 1752495"/>
                <a:gd name="connsiteY95" fmla="*/ 837177 h 1361810"/>
                <a:gd name="connsiteX96" fmla="*/ 111623 w 1752495"/>
                <a:gd name="connsiteY96" fmla="*/ 881826 h 1361810"/>
                <a:gd name="connsiteX97" fmla="*/ 100455 w 1752495"/>
                <a:gd name="connsiteY97" fmla="*/ 926475 h 1361810"/>
                <a:gd name="connsiteX98" fmla="*/ 133948 w 1752495"/>
                <a:gd name="connsiteY98" fmla="*/ 948800 h 1361810"/>
                <a:gd name="connsiteX99" fmla="*/ 167429 w 1752495"/>
                <a:gd name="connsiteY99" fmla="*/ 971125 h 1361810"/>
                <a:gd name="connsiteX100" fmla="*/ 167429 w 1752495"/>
                <a:gd name="connsiteY100" fmla="*/ 1015773 h 1361810"/>
                <a:gd name="connsiteX101" fmla="*/ 167429 w 1752495"/>
                <a:gd name="connsiteY101" fmla="*/ 1071591 h 1361810"/>
                <a:gd name="connsiteX102" fmla="*/ 167429 w 1752495"/>
                <a:gd name="connsiteY102" fmla="*/ 1093915 h 1361810"/>
                <a:gd name="connsiteX103" fmla="*/ 178597 w 1752495"/>
                <a:gd name="connsiteY103" fmla="*/ 1105083 h 1361810"/>
                <a:gd name="connsiteX104" fmla="*/ 212078 w 1752495"/>
                <a:gd name="connsiteY104" fmla="*/ 1116240 h 1361810"/>
                <a:gd name="connsiteX105" fmla="*/ 245571 w 1752495"/>
                <a:gd name="connsiteY105" fmla="*/ 1116240 h 1361810"/>
                <a:gd name="connsiteX106" fmla="*/ 256727 w 1752495"/>
                <a:gd name="connsiteY106" fmla="*/ 1093915 h 1361810"/>
                <a:gd name="connsiteX107" fmla="*/ 279052 w 1752495"/>
                <a:gd name="connsiteY107" fmla="*/ 1082759 h 1361810"/>
                <a:gd name="connsiteX108" fmla="*/ 290220 w 1752495"/>
                <a:gd name="connsiteY108" fmla="*/ 1082759 h 1361810"/>
                <a:gd name="connsiteX109" fmla="*/ 290220 w 1752495"/>
                <a:gd name="connsiteY109" fmla="*/ 1093915 h 1361810"/>
                <a:gd name="connsiteX110" fmla="*/ 323701 w 1752495"/>
                <a:gd name="connsiteY110" fmla="*/ 1093915 h 1361810"/>
                <a:gd name="connsiteX111" fmla="*/ 357193 w 1752495"/>
                <a:gd name="connsiteY111" fmla="*/ 1093915 h 1361810"/>
                <a:gd name="connsiteX112" fmla="*/ 379518 w 1752495"/>
                <a:gd name="connsiteY112" fmla="*/ 1105083 h 1361810"/>
                <a:gd name="connsiteX113" fmla="*/ 390686 w 1752495"/>
                <a:gd name="connsiteY113" fmla="*/ 1105083 h 1361810"/>
                <a:gd name="connsiteX114" fmla="*/ 401842 w 1752495"/>
                <a:gd name="connsiteY114" fmla="*/ 1093915 h 1361810"/>
                <a:gd name="connsiteX115" fmla="*/ 413010 w 1752495"/>
                <a:gd name="connsiteY115" fmla="*/ 1082759 h 1361810"/>
                <a:gd name="connsiteX116" fmla="*/ 457659 w 1752495"/>
                <a:gd name="connsiteY116" fmla="*/ 1071591 h 1361810"/>
                <a:gd name="connsiteX117" fmla="*/ 479984 w 1752495"/>
                <a:gd name="connsiteY117" fmla="*/ 1038098 h 1361810"/>
                <a:gd name="connsiteX118" fmla="*/ 491141 w 1752495"/>
                <a:gd name="connsiteY118" fmla="*/ 1026941 h 1361810"/>
                <a:gd name="connsiteX119" fmla="*/ 513465 w 1752495"/>
                <a:gd name="connsiteY119" fmla="*/ 1026941 h 1361810"/>
                <a:gd name="connsiteX120" fmla="*/ 524633 w 1752495"/>
                <a:gd name="connsiteY120" fmla="*/ 1049266 h 1361810"/>
                <a:gd name="connsiteX121" fmla="*/ 524633 w 1752495"/>
                <a:gd name="connsiteY121" fmla="*/ 1060434 h 1361810"/>
                <a:gd name="connsiteX122" fmla="*/ 558114 w 1752495"/>
                <a:gd name="connsiteY122" fmla="*/ 1060434 h 1361810"/>
                <a:gd name="connsiteX123" fmla="*/ 569282 w 1752495"/>
                <a:gd name="connsiteY123" fmla="*/ 1060434 h 1361810"/>
                <a:gd name="connsiteX124" fmla="*/ 602764 w 1752495"/>
                <a:gd name="connsiteY124" fmla="*/ 1071591 h 1361810"/>
                <a:gd name="connsiteX125" fmla="*/ 613931 w 1752495"/>
                <a:gd name="connsiteY125" fmla="*/ 1082759 h 1361810"/>
                <a:gd name="connsiteX126" fmla="*/ 625088 w 1752495"/>
                <a:gd name="connsiteY126" fmla="*/ 1093915 h 1361810"/>
                <a:gd name="connsiteX127" fmla="*/ 636256 w 1752495"/>
                <a:gd name="connsiteY127" fmla="*/ 1093915 h 1361810"/>
                <a:gd name="connsiteX128" fmla="*/ 658580 w 1752495"/>
                <a:gd name="connsiteY128" fmla="*/ 1127408 h 1361810"/>
                <a:gd name="connsiteX129" fmla="*/ 669737 w 1752495"/>
                <a:gd name="connsiteY129" fmla="*/ 1172057 h 1361810"/>
                <a:gd name="connsiteX130" fmla="*/ 680905 w 1752495"/>
                <a:gd name="connsiteY130" fmla="*/ 1172057 h 1361810"/>
                <a:gd name="connsiteX131" fmla="*/ 692062 w 1752495"/>
                <a:gd name="connsiteY131" fmla="*/ 1183213 h 1361810"/>
                <a:gd name="connsiteX132" fmla="*/ 680905 w 1752495"/>
                <a:gd name="connsiteY132" fmla="*/ 1194381 h 1361810"/>
                <a:gd name="connsiteX133" fmla="*/ 680905 w 1752495"/>
                <a:gd name="connsiteY133" fmla="*/ 1205538 h 1361810"/>
                <a:gd name="connsiteX134" fmla="*/ 703230 w 1752495"/>
                <a:gd name="connsiteY134" fmla="*/ 1227862 h 1361810"/>
                <a:gd name="connsiteX135" fmla="*/ 714386 w 1752495"/>
                <a:gd name="connsiteY135" fmla="*/ 1227862 h 1361810"/>
                <a:gd name="connsiteX136" fmla="*/ 714386 w 1752495"/>
                <a:gd name="connsiteY136" fmla="*/ 1261355 h 1361810"/>
                <a:gd name="connsiteX137" fmla="*/ 703230 w 1752495"/>
                <a:gd name="connsiteY137" fmla="*/ 1283680 h 1361810"/>
                <a:gd name="connsiteX138" fmla="*/ 736711 w 1752495"/>
                <a:gd name="connsiteY138" fmla="*/ 1306004 h 1361810"/>
                <a:gd name="connsiteX139" fmla="*/ 770203 w 1752495"/>
                <a:gd name="connsiteY139" fmla="*/ 1317161 h 1361810"/>
                <a:gd name="connsiteX140" fmla="*/ 781371 w 1752495"/>
                <a:gd name="connsiteY140" fmla="*/ 1328329 h 1361810"/>
                <a:gd name="connsiteX141" fmla="*/ 792528 w 1752495"/>
                <a:gd name="connsiteY141" fmla="*/ 1339485 h 1361810"/>
                <a:gd name="connsiteX142" fmla="*/ 826020 w 1752495"/>
                <a:gd name="connsiteY142" fmla="*/ 1339485 h 1361810"/>
                <a:gd name="connsiteX143" fmla="*/ 848345 w 1752495"/>
                <a:gd name="connsiteY143" fmla="*/ 1361810 h 1361810"/>
                <a:gd name="connsiteX144" fmla="*/ 892994 w 1752495"/>
                <a:gd name="connsiteY144" fmla="*/ 1317161 h 1361810"/>
                <a:gd name="connsiteX145" fmla="*/ 937643 w 1752495"/>
                <a:gd name="connsiteY145" fmla="*/ 1272512 h 1361810"/>
                <a:gd name="connsiteX146" fmla="*/ 971124 w 1752495"/>
                <a:gd name="connsiteY146" fmla="*/ 1272512 h 1361810"/>
                <a:gd name="connsiteX147" fmla="*/ 1004617 w 1752495"/>
                <a:gd name="connsiteY147" fmla="*/ 1272512 h 1361810"/>
                <a:gd name="connsiteX148" fmla="*/ 1038098 w 1752495"/>
                <a:gd name="connsiteY148" fmla="*/ 1216706 h 1361810"/>
                <a:gd name="connsiteX149" fmla="*/ 1049266 w 1752495"/>
                <a:gd name="connsiteY149" fmla="*/ 1172057 h 1361810"/>
                <a:gd name="connsiteX150" fmla="*/ 1060423 w 1752495"/>
                <a:gd name="connsiteY150" fmla="*/ 1160889 h 1361810"/>
                <a:gd name="connsiteX151" fmla="*/ 1071591 w 1752495"/>
                <a:gd name="connsiteY151" fmla="*/ 1160889 h 1361810"/>
                <a:gd name="connsiteX152" fmla="*/ 1082747 w 1752495"/>
                <a:gd name="connsiteY152" fmla="*/ 1138564 h 1361810"/>
                <a:gd name="connsiteX153" fmla="*/ 1071591 w 1752495"/>
                <a:gd name="connsiteY153" fmla="*/ 1116240 h 1361810"/>
                <a:gd name="connsiteX154" fmla="*/ 1071591 w 1752495"/>
                <a:gd name="connsiteY154" fmla="*/ 1105083 h 1361810"/>
                <a:gd name="connsiteX155" fmla="*/ 1082747 w 1752495"/>
                <a:gd name="connsiteY155" fmla="*/ 1105083 h 1361810"/>
                <a:gd name="connsiteX156" fmla="*/ 1093915 w 1752495"/>
                <a:gd name="connsiteY156" fmla="*/ 1116240 h 1361810"/>
                <a:gd name="connsiteX157" fmla="*/ 1138564 w 1752495"/>
                <a:gd name="connsiteY157" fmla="*/ 1127408 h 1361810"/>
                <a:gd name="connsiteX158" fmla="*/ 1183213 w 1752495"/>
                <a:gd name="connsiteY158" fmla="*/ 1138564 h 1361810"/>
                <a:gd name="connsiteX159" fmla="*/ 1194381 w 1752495"/>
                <a:gd name="connsiteY159" fmla="*/ 1149732 h 1361810"/>
                <a:gd name="connsiteX160" fmla="*/ 1205538 w 1752495"/>
                <a:gd name="connsiteY160" fmla="*/ 1160889 h 1361810"/>
                <a:gd name="connsiteX161" fmla="*/ 1227863 w 1752495"/>
                <a:gd name="connsiteY161" fmla="*/ 1149732 h 1361810"/>
                <a:gd name="connsiteX162" fmla="*/ 1239030 w 1752495"/>
                <a:gd name="connsiteY162" fmla="*/ 1149732 h 1361810"/>
                <a:gd name="connsiteX163" fmla="*/ 1250187 w 1752495"/>
                <a:gd name="connsiteY163" fmla="*/ 1149732 h 1361810"/>
                <a:gd name="connsiteX164" fmla="*/ 1250187 w 1752495"/>
                <a:gd name="connsiteY164" fmla="*/ 1172057 h 1361810"/>
                <a:gd name="connsiteX165" fmla="*/ 1272512 w 1752495"/>
                <a:gd name="connsiteY165" fmla="*/ 1194381 h 1361810"/>
                <a:gd name="connsiteX166" fmla="*/ 1317161 w 1752495"/>
                <a:gd name="connsiteY166" fmla="*/ 1194381 h 1361810"/>
                <a:gd name="connsiteX167" fmla="*/ 1361810 w 1752495"/>
                <a:gd name="connsiteY167" fmla="*/ 1183213 h 1361810"/>
                <a:gd name="connsiteX168" fmla="*/ 1361810 w 1752495"/>
                <a:gd name="connsiteY168" fmla="*/ 1205538 h 1361810"/>
                <a:gd name="connsiteX169" fmla="*/ 1372978 w 1752495"/>
                <a:gd name="connsiteY169" fmla="*/ 1227862 h 1361810"/>
                <a:gd name="connsiteX170" fmla="*/ 1395302 w 1752495"/>
                <a:gd name="connsiteY170" fmla="*/ 1227862 h 1361810"/>
                <a:gd name="connsiteX171" fmla="*/ 1417627 w 1752495"/>
                <a:gd name="connsiteY171" fmla="*/ 1227862 h 1361810"/>
                <a:gd name="connsiteX172" fmla="*/ 1428783 w 1752495"/>
                <a:gd name="connsiteY172" fmla="*/ 1239030 h 1361810"/>
                <a:gd name="connsiteX173" fmla="*/ 1451108 w 1752495"/>
                <a:gd name="connsiteY173" fmla="*/ 1250187 h 1361810"/>
                <a:gd name="connsiteX174" fmla="*/ 1462276 w 1752495"/>
                <a:gd name="connsiteY174" fmla="*/ 1239030 h 1361810"/>
                <a:gd name="connsiteX175" fmla="*/ 1473433 w 1752495"/>
                <a:gd name="connsiteY175" fmla="*/ 1239030 h 1361810"/>
                <a:gd name="connsiteX176" fmla="*/ 1506925 w 1752495"/>
                <a:gd name="connsiteY176" fmla="*/ 1216706 h 1361810"/>
                <a:gd name="connsiteX177" fmla="*/ 1529250 w 1752495"/>
                <a:gd name="connsiteY177" fmla="*/ 1205538 h 1361810"/>
                <a:gd name="connsiteX178" fmla="*/ 1562742 w 1752495"/>
                <a:gd name="connsiteY178" fmla="*/ 1227862 h 1361810"/>
                <a:gd name="connsiteX179" fmla="*/ 1585067 w 1752495"/>
                <a:gd name="connsiteY179" fmla="*/ 1239030 h 1361810"/>
                <a:gd name="connsiteX180" fmla="*/ 1685522 w 1752495"/>
                <a:gd name="connsiteY180" fmla="*/ 1216706 h 1361810"/>
                <a:gd name="connsiteX181" fmla="*/ 1752495 w 1752495"/>
                <a:gd name="connsiteY181" fmla="*/ 1172057 h 1361810"/>
                <a:gd name="connsiteX182" fmla="*/ 1741339 w 1752495"/>
                <a:gd name="connsiteY182" fmla="*/ 1149732 h 1361810"/>
                <a:gd name="connsiteX183" fmla="*/ 1696689 w 1752495"/>
                <a:gd name="connsiteY183" fmla="*/ 1127408 h 1361810"/>
                <a:gd name="connsiteX184" fmla="*/ 1685522 w 1752495"/>
                <a:gd name="connsiteY184" fmla="*/ 1049266 h 1361810"/>
                <a:gd name="connsiteX185" fmla="*/ 1663197 w 1752495"/>
                <a:gd name="connsiteY185" fmla="*/ 1004617 h 1361810"/>
                <a:gd name="connsiteX186" fmla="*/ 1640873 w 1752495"/>
                <a:gd name="connsiteY186" fmla="*/ 982292 h 1361810"/>
                <a:gd name="connsiteX187" fmla="*/ 1618548 w 1752495"/>
                <a:gd name="connsiteY187" fmla="*/ 982292 h 1361810"/>
                <a:gd name="connsiteX188" fmla="*/ 1596223 w 1752495"/>
                <a:gd name="connsiteY188" fmla="*/ 982292 h 1361810"/>
                <a:gd name="connsiteX189" fmla="*/ 1573899 w 1752495"/>
                <a:gd name="connsiteY189" fmla="*/ 948800 h 1361810"/>
                <a:gd name="connsiteX190" fmla="*/ 1551574 w 1752495"/>
                <a:gd name="connsiteY190" fmla="*/ 915319 h 1361810"/>
                <a:gd name="connsiteX191" fmla="*/ 1529250 w 1752495"/>
                <a:gd name="connsiteY191" fmla="*/ 915319 h 1361810"/>
                <a:gd name="connsiteX192" fmla="*/ 1506925 w 1752495"/>
                <a:gd name="connsiteY192" fmla="*/ 915319 h 1361810"/>
                <a:gd name="connsiteX193" fmla="*/ 1473433 w 1752495"/>
                <a:gd name="connsiteY193" fmla="*/ 881826 h 1361810"/>
                <a:gd name="connsiteX194" fmla="*/ 1474931 w 1752495"/>
                <a:gd name="connsiteY194" fmla="*/ 849761 h 1361810"/>
                <a:gd name="connsiteX195" fmla="*/ 1462276 w 1752495"/>
                <a:gd name="connsiteY195" fmla="*/ 848345 h 1361810"/>
                <a:gd name="connsiteX196" fmla="*/ 1462276 w 1752495"/>
                <a:gd name="connsiteY196" fmla="*/ 848345 h 1361810"/>
                <a:gd name="connsiteX197" fmla="*/ 1406459 w 1752495"/>
                <a:gd name="connsiteY197" fmla="*/ 870669 h 1361810"/>
                <a:gd name="connsiteX198" fmla="*/ 1350653 w 1752495"/>
                <a:gd name="connsiteY198" fmla="*/ 892994 h 1361810"/>
                <a:gd name="connsiteX199" fmla="*/ 1328329 w 1752495"/>
                <a:gd name="connsiteY199" fmla="*/ 881826 h 1361810"/>
                <a:gd name="connsiteX200" fmla="*/ 1306004 w 1752495"/>
                <a:gd name="connsiteY200" fmla="*/ 870669 h 1361810"/>
                <a:gd name="connsiteX201" fmla="*/ 1261355 w 1752495"/>
                <a:gd name="connsiteY201" fmla="*/ 870669 h 1361810"/>
                <a:gd name="connsiteX202" fmla="*/ 1227863 w 1752495"/>
                <a:gd name="connsiteY202" fmla="*/ 870669 h 1361810"/>
                <a:gd name="connsiteX203" fmla="*/ 1205538 w 1752495"/>
                <a:gd name="connsiteY203" fmla="*/ 848345 h 1361810"/>
                <a:gd name="connsiteX204" fmla="*/ 1194381 w 1752495"/>
                <a:gd name="connsiteY204" fmla="*/ 803696 h 1361810"/>
                <a:gd name="connsiteX205" fmla="*/ 1138564 w 1752495"/>
                <a:gd name="connsiteY205" fmla="*/ 770203 h 1361810"/>
                <a:gd name="connsiteX206" fmla="*/ 1093915 w 1752495"/>
                <a:gd name="connsiteY206" fmla="*/ 736722 h 1361810"/>
                <a:gd name="connsiteX207" fmla="*/ 1038098 w 1752495"/>
                <a:gd name="connsiteY207" fmla="*/ 725554 h 1361810"/>
                <a:gd name="connsiteX208" fmla="*/ 1015774 w 1752495"/>
                <a:gd name="connsiteY208" fmla="*/ 714397 h 1361810"/>
                <a:gd name="connsiteX209" fmla="*/ 993449 w 1752495"/>
                <a:gd name="connsiteY209" fmla="*/ 692073 h 1361810"/>
                <a:gd name="connsiteX210" fmla="*/ 971124 w 1752495"/>
                <a:gd name="connsiteY210" fmla="*/ 658581 h 1361810"/>
                <a:gd name="connsiteX211" fmla="*/ 982292 w 1752495"/>
                <a:gd name="connsiteY211" fmla="*/ 658581 h 1361810"/>
                <a:gd name="connsiteX0" fmla="*/ 982292 w 1752495"/>
                <a:gd name="connsiteY0" fmla="*/ 658581 h 1361810"/>
                <a:gd name="connsiteX1" fmla="*/ 958470 w 1752495"/>
                <a:gd name="connsiteY1" fmla="*/ 621322 h 1361810"/>
                <a:gd name="connsiteX2" fmla="*/ 904151 w 1752495"/>
                <a:gd name="connsiteY2" fmla="*/ 636256 h 1361810"/>
                <a:gd name="connsiteX3" fmla="*/ 848345 w 1752495"/>
                <a:gd name="connsiteY3" fmla="*/ 625088 h 1361810"/>
                <a:gd name="connsiteX4" fmla="*/ 848345 w 1752495"/>
                <a:gd name="connsiteY4" fmla="*/ 591607 h 1361810"/>
                <a:gd name="connsiteX5" fmla="*/ 848345 w 1752495"/>
                <a:gd name="connsiteY5" fmla="*/ 546958 h 1361810"/>
                <a:gd name="connsiteX6" fmla="*/ 826020 w 1752495"/>
                <a:gd name="connsiteY6" fmla="*/ 535790 h 1361810"/>
                <a:gd name="connsiteX7" fmla="*/ 814852 w 1752495"/>
                <a:gd name="connsiteY7" fmla="*/ 502309 h 1361810"/>
                <a:gd name="connsiteX8" fmla="*/ 814852 w 1752495"/>
                <a:gd name="connsiteY8" fmla="*/ 468816 h 1361810"/>
                <a:gd name="connsiteX9" fmla="*/ 826020 w 1752495"/>
                <a:gd name="connsiteY9" fmla="*/ 457659 h 1361810"/>
                <a:gd name="connsiteX10" fmla="*/ 837177 w 1752495"/>
                <a:gd name="connsiteY10" fmla="*/ 435335 h 1361810"/>
                <a:gd name="connsiteX11" fmla="*/ 814852 w 1752495"/>
                <a:gd name="connsiteY11" fmla="*/ 413010 h 1361810"/>
                <a:gd name="connsiteX12" fmla="*/ 803696 w 1752495"/>
                <a:gd name="connsiteY12" fmla="*/ 413010 h 1361810"/>
                <a:gd name="connsiteX13" fmla="*/ 792528 w 1752495"/>
                <a:gd name="connsiteY13" fmla="*/ 401842 h 1361810"/>
                <a:gd name="connsiteX14" fmla="*/ 792528 w 1752495"/>
                <a:gd name="connsiteY14" fmla="*/ 390686 h 1361810"/>
                <a:gd name="connsiteX15" fmla="*/ 770203 w 1752495"/>
                <a:gd name="connsiteY15" fmla="*/ 390686 h 1361810"/>
                <a:gd name="connsiteX16" fmla="*/ 759047 w 1752495"/>
                <a:gd name="connsiteY16" fmla="*/ 401842 h 1361810"/>
                <a:gd name="connsiteX17" fmla="*/ 747879 w 1752495"/>
                <a:gd name="connsiteY17" fmla="*/ 401842 h 1361810"/>
                <a:gd name="connsiteX18" fmla="*/ 714386 w 1752495"/>
                <a:gd name="connsiteY18" fmla="*/ 401842 h 1361810"/>
                <a:gd name="connsiteX19" fmla="*/ 692062 w 1752495"/>
                <a:gd name="connsiteY19" fmla="*/ 401842 h 1361810"/>
                <a:gd name="connsiteX20" fmla="*/ 669737 w 1752495"/>
                <a:gd name="connsiteY20" fmla="*/ 413010 h 1361810"/>
                <a:gd name="connsiteX21" fmla="*/ 669737 w 1752495"/>
                <a:gd name="connsiteY21" fmla="*/ 413010 h 1361810"/>
                <a:gd name="connsiteX22" fmla="*/ 636256 w 1752495"/>
                <a:gd name="connsiteY22" fmla="*/ 379518 h 1361810"/>
                <a:gd name="connsiteX23" fmla="*/ 613931 w 1752495"/>
                <a:gd name="connsiteY23" fmla="*/ 346037 h 1361810"/>
                <a:gd name="connsiteX24" fmla="*/ 636256 w 1752495"/>
                <a:gd name="connsiteY24" fmla="*/ 334869 h 1361810"/>
                <a:gd name="connsiteX25" fmla="*/ 647412 w 1752495"/>
                <a:gd name="connsiteY25" fmla="*/ 323712 h 1361810"/>
                <a:gd name="connsiteX26" fmla="*/ 625088 w 1752495"/>
                <a:gd name="connsiteY26" fmla="*/ 312544 h 1361810"/>
                <a:gd name="connsiteX27" fmla="*/ 613931 w 1752495"/>
                <a:gd name="connsiteY27" fmla="*/ 301388 h 1361810"/>
                <a:gd name="connsiteX28" fmla="*/ 580439 w 1752495"/>
                <a:gd name="connsiteY28" fmla="*/ 279063 h 1361810"/>
                <a:gd name="connsiteX29" fmla="*/ 546958 w 1752495"/>
                <a:gd name="connsiteY29" fmla="*/ 267895 h 1361810"/>
                <a:gd name="connsiteX30" fmla="*/ 535790 w 1752495"/>
                <a:gd name="connsiteY30" fmla="*/ 267895 h 1361810"/>
                <a:gd name="connsiteX31" fmla="*/ 524633 w 1752495"/>
                <a:gd name="connsiteY31" fmla="*/ 279063 h 1361810"/>
                <a:gd name="connsiteX32" fmla="*/ 513465 w 1752495"/>
                <a:gd name="connsiteY32" fmla="*/ 267895 h 1361810"/>
                <a:gd name="connsiteX33" fmla="*/ 513465 w 1752495"/>
                <a:gd name="connsiteY33" fmla="*/ 256727 h 1361810"/>
                <a:gd name="connsiteX34" fmla="*/ 491141 w 1752495"/>
                <a:gd name="connsiteY34" fmla="*/ 256727 h 1361810"/>
                <a:gd name="connsiteX35" fmla="*/ 468816 w 1752495"/>
                <a:gd name="connsiteY35" fmla="*/ 267895 h 1361810"/>
                <a:gd name="connsiteX36" fmla="*/ 457659 w 1752495"/>
                <a:gd name="connsiteY36" fmla="*/ 256727 h 1361810"/>
                <a:gd name="connsiteX37" fmla="*/ 446492 w 1752495"/>
                <a:gd name="connsiteY37" fmla="*/ 256727 h 1361810"/>
                <a:gd name="connsiteX38" fmla="*/ 435335 w 1752495"/>
                <a:gd name="connsiteY38" fmla="*/ 256727 h 1361810"/>
                <a:gd name="connsiteX39" fmla="*/ 424167 w 1752495"/>
                <a:gd name="connsiteY39" fmla="*/ 256727 h 1361810"/>
                <a:gd name="connsiteX40" fmla="*/ 413010 w 1752495"/>
                <a:gd name="connsiteY40" fmla="*/ 234403 h 1361810"/>
                <a:gd name="connsiteX41" fmla="*/ 424167 w 1752495"/>
                <a:gd name="connsiteY41" fmla="*/ 212078 h 1361810"/>
                <a:gd name="connsiteX42" fmla="*/ 390686 w 1752495"/>
                <a:gd name="connsiteY42" fmla="*/ 200922 h 1361810"/>
                <a:gd name="connsiteX43" fmla="*/ 379518 w 1752495"/>
                <a:gd name="connsiteY43" fmla="*/ 178597 h 1361810"/>
                <a:gd name="connsiteX44" fmla="*/ 390686 w 1752495"/>
                <a:gd name="connsiteY44" fmla="*/ 156272 h 1361810"/>
                <a:gd name="connsiteX45" fmla="*/ 413010 w 1752495"/>
                <a:gd name="connsiteY45" fmla="*/ 156272 h 1361810"/>
                <a:gd name="connsiteX46" fmla="*/ 424167 w 1752495"/>
                <a:gd name="connsiteY46" fmla="*/ 122780 h 1361810"/>
                <a:gd name="connsiteX47" fmla="*/ 446492 w 1752495"/>
                <a:gd name="connsiteY47" fmla="*/ 89298 h 1361810"/>
                <a:gd name="connsiteX48" fmla="*/ 446492 w 1752495"/>
                <a:gd name="connsiteY48" fmla="*/ 78131 h 1361810"/>
                <a:gd name="connsiteX49" fmla="*/ 435335 w 1752495"/>
                <a:gd name="connsiteY49" fmla="*/ 66974 h 1361810"/>
                <a:gd name="connsiteX50" fmla="*/ 435335 w 1752495"/>
                <a:gd name="connsiteY50" fmla="*/ 33481 h 1361810"/>
                <a:gd name="connsiteX51" fmla="*/ 424167 w 1752495"/>
                <a:gd name="connsiteY51" fmla="*/ 0 h 1361810"/>
                <a:gd name="connsiteX52" fmla="*/ 401842 w 1752495"/>
                <a:gd name="connsiteY52" fmla="*/ 11157 h 1361810"/>
                <a:gd name="connsiteX53" fmla="*/ 368361 w 1752495"/>
                <a:gd name="connsiteY53" fmla="*/ 22325 h 1361810"/>
                <a:gd name="connsiteX54" fmla="*/ 368361 w 1752495"/>
                <a:gd name="connsiteY54" fmla="*/ 33481 h 1361810"/>
                <a:gd name="connsiteX55" fmla="*/ 368361 w 1752495"/>
                <a:gd name="connsiteY55" fmla="*/ 44649 h 1361810"/>
                <a:gd name="connsiteX56" fmla="*/ 346025 w 1752495"/>
                <a:gd name="connsiteY56" fmla="*/ 44649 h 1361810"/>
                <a:gd name="connsiteX57" fmla="*/ 323701 w 1752495"/>
                <a:gd name="connsiteY57" fmla="*/ 55806 h 1361810"/>
                <a:gd name="connsiteX58" fmla="*/ 301376 w 1752495"/>
                <a:gd name="connsiteY58" fmla="*/ 66974 h 1361810"/>
                <a:gd name="connsiteX59" fmla="*/ 290220 w 1752495"/>
                <a:gd name="connsiteY59" fmla="*/ 44649 h 1361810"/>
                <a:gd name="connsiteX60" fmla="*/ 290220 w 1752495"/>
                <a:gd name="connsiteY60" fmla="*/ 33481 h 1361810"/>
                <a:gd name="connsiteX61" fmla="*/ 290220 w 1752495"/>
                <a:gd name="connsiteY61" fmla="*/ 33481 h 1361810"/>
                <a:gd name="connsiteX62" fmla="*/ 267895 w 1752495"/>
                <a:gd name="connsiteY62" fmla="*/ 33481 h 1361810"/>
                <a:gd name="connsiteX63" fmla="*/ 245571 w 1752495"/>
                <a:gd name="connsiteY63" fmla="*/ 44649 h 1361810"/>
                <a:gd name="connsiteX64" fmla="*/ 234403 w 1752495"/>
                <a:gd name="connsiteY64" fmla="*/ 44649 h 1361810"/>
                <a:gd name="connsiteX65" fmla="*/ 223246 w 1752495"/>
                <a:gd name="connsiteY65" fmla="*/ 55806 h 1361810"/>
                <a:gd name="connsiteX66" fmla="*/ 223246 w 1752495"/>
                <a:gd name="connsiteY66" fmla="*/ 55806 h 1361810"/>
                <a:gd name="connsiteX67" fmla="*/ 200921 w 1752495"/>
                <a:gd name="connsiteY67" fmla="*/ 66974 h 1361810"/>
                <a:gd name="connsiteX68" fmla="*/ 189753 w 1752495"/>
                <a:gd name="connsiteY68" fmla="*/ 78131 h 1361810"/>
                <a:gd name="connsiteX69" fmla="*/ 178597 w 1752495"/>
                <a:gd name="connsiteY69" fmla="*/ 145104 h 1361810"/>
                <a:gd name="connsiteX70" fmla="*/ 133948 w 1752495"/>
                <a:gd name="connsiteY70" fmla="*/ 189754 h 1361810"/>
                <a:gd name="connsiteX71" fmla="*/ 89299 w 1752495"/>
                <a:gd name="connsiteY71" fmla="*/ 234403 h 1361810"/>
                <a:gd name="connsiteX72" fmla="*/ 66974 w 1752495"/>
                <a:gd name="connsiteY72" fmla="*/ 279063 h 1361810"/>
                <a:gd name="connsiteX73" fmla="*/ 44649 w 1752495"/>
                <a:gd name="connsiteY73" fmla="*/ 334869 h 1361810"/>
                <a:gd name="connsiteX74" fmla="*/ 44649 w 1752495"/>
                <a:gd name="connsiteY74" fmla="*/ 346037 h 1361810"/>
                <a:gd name="connsiteX75" fmla="*/ 55806 w 1752495"/>
                <a:gd name="connsiteY75" fmla="*/ 346037 h 1361810"/>
                <a:gd name="connsiteX76" fmla="*/ 44649 w 1752495"/>
                <a:gd name="connsiteY76" fmla="*/ 368361 h 1361810"/>
                <a:gd name="connsiteX77" fmla="*/ 22325 w 1752495"/>
                <a:gd name="connsiteY77" fmla="*/ 368361 h 1361810"/>
                <a:gd name="connsiteX78" fmla="*/ 11157 w 1752495"/>
                <a:gd name="connsiteY78" fmla="*/ 401842 h 1361810"/>
                <a:gd name="connsiteX79" fmla="*/ 0 w 1752495"/>
                <a:gd name="connsiteY79" fmla="*/ 424167 h 1361810"/>
                <a:gd name="connsiteX80" fmla="*/ 0 w 1752495"/>
                <a:gd name="connsiteY80" fmla="*/ 435335 h 1361810"/>
                <a:gd name="connsiteX81" fmla="*/ 11157 w 1752495"/>
                <a:gd name="connsiteY81" fmla="*/ 446491 h 1361810"/>
                <a:gd name="connsiteX82" fmla="*/ 11157 w 1752495"/>
                <a:gd name="connsiteY82" fmla="*/ 457659 h 1361810"/>
                <a:gd name="connsiteX83" fmla="*/ 11157 w 1752495"/>
                <a:gd name="connsiteY83" fmla="*/ 479984 h 1361810"/>
                <a:gd name="connsiteX84" fmla="*/ 44649 w 1752495"/>
                <a:gd name="connsiteY84" fmla="*/ 502309 h 1361810"/>
                <a:gd name="connsiteX85" fmla="*/ 78131 w 1752495"/>
                <a:gd name="connsiteY85" fmla="*/ 524633 h 1361810"/>
                <a:gd name="connsiteX86" fmla="*/ 111623 w 1752495"/>
                <a:gd name="connsiteY86" fmla="*/ 602763 h 1361810"/>
                <a:gd name="connsiteX87" fmla="*/ 122780 w 1752495"/>
                <a:gd name="connsiteY87" fmla="*/ 625088 h 1361810"/>
                <a:gd name="connsiteX88" fmla="*/ 145104 w 1752495"/>
                <a:gd name="connsiteY88" fmla="*/ 658581 h 1361810"/>
                <a:gd name="connsiteX89" fmla="*/ 122780 w 1752495"/>
                <a:gd name="connsiteY89" fmla="*/ 703230 h 1361810"/>
                <a:gd name="connsiteX90" fmla="*/ 111623 w 1752495"/>
                <a:gd name="connsiteY90" fmla="*/ 747879 h 1361810"/>
                <a:gd name="connsiteX91" fmla="*/ 100455 w 1752495"/>
                <a:gd name="connsiteY91" fmla="*/ 770203 h 1361810"/>
                <a:gd name="connsiteX92" fmla="*/ 100455 w 1752495"/>
                <a:gd name="connsiteY92" fmla="*/ 803696 h 1361810"/>
                <a:gd name="connsiteX93" fmla="*/ 100455 w 1752495"/>
                <a:gd name="connsiteY93" fmla="*/ 803696 h 1361810"/>
                <a:gd name="connsiteX94" fmla="*/ 122780 w 1752495"/>
                <a:gd name="connsiteY94" fmla="*/ 814853 h 1361810"/>
                <a:gd name="connsiteX95" fmla="*/ 122780 w 1752495"/>
                <a:gd name="connsiteY95" fmla="*/ 837177 h 1361810"/>
                <a:gd name="connsiteX96" fmla="*/ 111623 w 1752495"/>
                <a:gd name="connsiteY96" fmla="*/ 881826 h 1361810"/>
                <a:gd name="connsiteX97" fmla="*/ 100455 w 1752495"/>
                <a:gd name="connsiteY97" fmla="*/ 926475 h 1361810"/>
                <a:gd name="connsiteX98" fmla="*/ 133948 w 1752495"/>
                <a:gd name="connsiteY98" fmla="*/ 948800 h 1361810"/>
                <a:gd name="connsiteX99" fmla="*/ 167429 w 1752495"/>
                <a:gd name="connsiteY99" fmla="*/ 971125 h 1361810"/>
                <a:gd name="connsiteX100" fmla="*/ 167429 w 1752495"/>
                <a:gd name="connsiteY100" fmla="*/ 1015773 h 1361810"/>
                <a:gd name="connsiteX101" fmla="*/ 167429 w 1752495"/>
                <a:gd name="connsiteY101" fmla="*/ 1071591 h 1361810"/>
                <a:gd name="connsiteX102" fmla="*/ 167429 w 1752495"/>
                <a:gd name="connsiteY102" fmla="*/ 1093915 h 1361810"/>
                <a:gd name="connsiteX103" fmla="*/ 178597 w 1752495"/>
                <a:gd name="connsiteY103" fmla="*/ 1105083 h 1361810"/>
                <a:gd name="connsiteX104" fmla="*/ 212078 w 1752495"/>
                <a:gd name="connsiteY104" fmla="*/ 1116240 h 1361810"/>
                <a:gd name="connsiteX105" fmla="*/ 245571 w 1752495"/>
                <a:gd name="connsiteY105" fmla="*/ 1116240 h 1361810"/>
                <a:gd name="connsiteX106" fmla="*/ 256727 w 1752495"/>
                <a:gd name="connsiteY106" fmla="*/ 1093915 h 1361810"/>
                <a:gd name="connsiteX107" fmla="*/ 279052 w 1752495"/>
                <a:gd name="connsiteY107" fmla="*/ 1082759 h 1361810"/>
                <a:gd name="connsiteX108" fmla="*/ 290220 w 1752495"/>
                <a:gd name="connsiteY108" fmla="*/ 1082759 h 1361810"/>
                <a:gd name="connsiteX109" fmla="*/ 290220 w 1752495"/>
                <a:gd name="connsiteY109" fmla="*/ 1093915 h 1361810"/>
                <a:gd name="connsiteX110" fmla="*/ 323701 w 1752495"/>
                <a:gd name="connsiteY110" fmla="*/ 1093915 h 1361810"/>
                <a:gd name="connsiteX111" fmla="*/ 357193 w 1752495"/>
                <a:gd name="connsiteY111" fmla="*/ 1093915 h 1361810"/>
                <a:gd name="connsiteX112" fmla="*/ 379518 w 1752495"/>
                <a:gd name="connsiteY112" fmla="*/ 1105083 h 1361810"/>
                <a:gd name="connsiteX113" fmla="*/ 390686 w 1752495"/>
                <a:gd name="connsiteY113" fmla="*/ 1105083 h 1361810"/>
                <a:gd name="connsiteX114" fmla="*/ 401842 w 1752495"/>
                <a:gd name="connsiteY114" fmla="*/ 1093915 h 1361810"/>
                <a:gd name="connsiteX115" fmla="*/ 413010 w 1752495"/>
                <a:gd name="connsiteY115" fmla="*/ 1082759 h 1361810"/>
                <a:gd name="connsiteX116" fmla="*/ 457659 w 1752495"/>
                <a:gd name="connsiteY116" fmla="*/ 1071591 h 1361810"/>
                <a:gd name="connsiteX117" fmla="*/ 479984 w 1752495"/>
                <a:gd name="connsiteY117" fmla="*/ 1038098 h 1361810"/>
                <a:gd name="connsiteX118" fmla="*/ 491141 w 1752495"/>
                <a:gd name="connsiteY118" fmla="*/ 1026941 h 1361810"/>
                <a:gd name="connsiteX119" fmla="*/ 513465 w 1752495"/>
                <a:gd name="connsiteY119" fmla="*/ 1026941 h 1361810"/>
                <a:gd name="connsiteX120" fmla="*/ 524633 w 1752495"/>
                <a:gd name="connsiteY120" fmla="*/ 1049266 h 1361810"/>
                <a:gd name="connsiteX121" fmla="*/ 524633 w 1752495"/>
                <a:gd name="connsiteY121" fmla="*/ 1060434 h 1361810"/>
                <a:gd name="connsiteX122" fmla="*/ 558114 w 1752495"/>
                <a:gd name="connsiteY122" fmla="*/ 1060434 h 1361810"/>
                <a:gd name="connsiteX123" fmla="*/ 569282 w 1752495"/>
                <a:gd name="connsiteY123" fmla="*/ 1060434 h 1361810"/>
                <a:gd name="connsiteX124" fmla="*/ 602764 w 1752495"/>
                <a:gd name="connsiteY124" fmla="*/ 1071591 h 1361810"/>
                <a:gd name="connsiteX125" fmla="*/ 613931 w 1752495"/>
                <a:gd name="connsiteY125" fmla="*/ 1082759 h 1361810"/>
                <a:gd name="connsiteX126" fmla="*/ 625088 w 1752495"/>
                <a:gd name="connsiteY126" fmla="*/ 1093915 h 1361810"/>
                <a:gd name="connsiteX127" fmla="*/ 636256 w 1752495"/>
                <a:gd name="connsiteY127" fmla="*/ 1093915 h 1361810"/>
                <a:gd name="connsiteX128" fmla="*/ 658580 w 1752495"/>
                <a:gd name="connsiteY128" fmla="*/ 1127408 h 1361810"/>
                <a:gd name="connsiteX129" fmla="*/ 669737 w 1752495"/>
                <a:gd name="connsiteY129" fmla="*/ 1172057 h 1361810"/>
                <a:gd name="connsiteX130" fmla="*/ 680905 w 1752495"/>
                <a:gd name="connsiteY130" fmla="*/ 1172057 h 1361810"/>
                <a:gd name="connsiteX131" fmla="*/ 692062 w 1752495"/>
                <a:gd name="connsiteY131" fmla="*/ 1183213 h 1361810"/>
                <a:gd name="connsiteX132" fmla="*/ 680905 w 1752495"/>
                <a:gd name="connsiteY132" fmla="*/ 1194381 h 1361810"/>
                <a:gd name="connsiteX133" fmla="*/ 680905 w 1752495"/>
                <a:gd name="connsiteY133" fmla="*/ 1205538 h 1361810"/>
                <a:gd name="connsiteX134" fmla="*/ 703230 w 1752495"/>
                <a:gd name="connsiteY134" fmla="*/ 1227862 h 1361810"/>
                <a:gd name="connsiteX135" fmla="*/ 714386 w 1752495"/>
                <a:gd name="connsiteY135" fmla="*/ 1227862 h 1361810"/>
                <a:gd name="connsiteX136" fmla="*/ 714386 w 1752495"/>
                <a:gd name="connsiteY136" fmla="*/ 1261355 h 1361810"/>
                <a:gd name="connsiteX137" fmla="*/ 703230 w 1752495"/>
                <a:gd name="connsiteY137" fmla="*/ 1283680 h 1361810"/>
                <a:gd name="connsiteX138" fmla="*/ 736711 w 1752495"/>
                <a:gd name="connsiteY138" fmla="*/ 1306004 h 1361810"/>
                <a:gd name="connsiteX139" fmla="*/ 770203 w 1752495"/>
                <a:gd name="connsiteY139" fmla="*/ 1317161 h 1361810"/>
                <a:gd name="connsiteX140" fmla="*/ 781371 w 1752495"/>
                <a:gd name="connsiteY140" fmla="*/ 1328329 h 1361810"/>
                <a:gd name="connsiteX141" fmla="*/ 792528 w 1752495"/>
                <a:gd name="connsiteY141" fmla="*/ 1339485 h 1361810"/>
                <a:gd name="connsiteX142" fmla="*/ 826020 w 1752495"/>
                <a:gd name="connsiteY142" fmla="*/ 1339485 h 1361810"/>
                <a:gd name="connsiteX143" fmla="*/ 848345 w 1752495"/>
                <a:gd name="connsiteY143" fmla="*/ 1361810 h 1361810"/>
                <a:gd name="connsiteX144" fmla="*/ 892994 w 1752495"/>
                <a:gd name="connsiteY144" fmla="*/ 1317161 h 1361810"/>
                <a:gd name="connsiteX145" fmla="*/ 937643 w 1752495"/>
                <a:gd name="connsiteY145" fmla="*/ 1272512 h 1361810"/>
                <a:gd name="connsiteX146" fmla="*/ 971124 w 1752495"/>
                <a:gd name="connsiteY146" fmla="*/ 1272512 h 1361810"/>
                <a:gd name="connsiteX147" fmla="*/ 1004617 w 1752495"/>
                <a:gd name="connsiteY147" fmla="*/ 1272512 h 1361810"/>
                <a:gd name="connsiteX148" fmla="*/ 1038098 w 1752495"/>
                <a:gd name="connsiteY148" fmla="*/ 1216706 h 1361810"/>
                <a:gd name="connsiteX149" fmla="*/ 1049266 w 1752495"/>
                <a:gd name="connsiteY149" fmla="*/ 1172057 h 1361810"/>
                <a:gd name="connsiteX150" fmla="*/ 1060423 w 1752495"/>
                <a:gd name="connsiteY150" fmla="*/ 1160889 h 1361810"/>
                <a:gd name="connsiteX151" fmla="*/ 1071591 w 1752495"/>
                <a:gd name="connsiteY151" fmla="*/ 1160889 h 1361810"/>
                <a:gd name="connsiteX152" fmla="*/ 1082747 w 1752495"/>
                <a:gd name="connsiteY152" fmla="*/ 1138564 h 1361810"/>
                <a:gd name="connsiteX153" fmla="*/ 1071591 w 1752495"/>
                <a:gd name="connsiteY153" fmla="*/ 1116240 h 1361810"/>
                <a:gd name="connsiteX154" fmla="*/ 1071591 w 1752495"/>
                <a:gd name="connsiteY154" fmla="*/ 1105083 h 1361810"/>
                <a:gd name="connsiteX155" fmla="*/ 1082747 w 1752495"/>
                <a:gd name="connsiteY155" fmla="*/ 1105083 h 1361810"/>
                <a:gd name="connsiteX156" fmla="*/ 1093915 w 1752495"/>
                <a:gd name="connsiteY156" fmla="*/ 1116240 h 1361810"/>
                <a:gd name="connsiteX157" fmla="*/ 1138564 w 1752495"/>
                <a:gd name="connsiteY157" fmla="*/ 1127408 h 1361810"/>
                <a:gd name="connsiteX158" fmla="*/ 1183213 w 1752495"/>
                <a:gd name="connsiteY158" fmla="*/ 1138564 h 1361810"/>
                <a:gd name="connsiteX159" fmla="*/ 1194381 w 1752495"/>
                <a:gd name="connsiteY159" fmla="*/ 1149732 h 1361810"/>
                <a:gd name="connsiteX160" fmla="*/ 1205538 w 1752495"/>
                <a:gd name="connsiteY160" fmla="*/ 1160889 h 1361810"/>
                <a:gd name="connsiteX161" fmla="*/ 1227863 w 1752495"/>
                <a:gd name="connsiteY161" fmla="*/ 1149732 h 1361810"/>
                <a:gd name="connsiteX162" fmla="*/ 1239030 w 1752495"/>
                <a:gd name="connsiteY162" fmla="*/ 1149732 h 1361810"/>
                <a:gd name="connsiteX163" fmla="*/ 1250187 w 1752495"/>
                <a:gd name="connsiteY163" fmla="*/ 1149732 h 1361810"/>
                <a:gd name="connsiteX164" fmla="*/ 1250187 w 1752495"/>
                <a:gd name="connsiteY164" fmla="*/ 1172057 h 1361810"/>
                <a:gd name="connsiteX165" fmla="*/ 1272512 w 1752495"/>
                <a:gd name="connsiteY165" fmla="*/ 1194381 h 1361810"/>
                <a:gd name="connsiteX166" fmla="*/ 1317161 w 1752495"/>
                <a:gd name="connsiteY166" fmla="*/ 1194381 h 1361810"/>
                <a:gd name="connsiteX167" fmla="*/ 1361810 w 1752495"/>
                <a:gd name="connsiteY167" fmla="*/ 1183213 h 1361810"/>
                <a:gd name="connsiteX168" fmla="*/ 1361810 w 1752495"/>
                <a:gd name="connsiteY168" fmla="*/ 1205538 h 1361810"/>
                <a:gd name="connsiteX169" fmla="*/ 1372978 w 1752495"/>
                <a:gd name="connsiteY169" fmla="*/ 1227862 h 1361810"/>
                <a:gd name="connsiteX170" fmla="*/ 1395302 w 1752495"/>
                <a:gd name="connsiteY170" fmla="*/ 1227862 h 1361810"/>
                <a:gd name="connsiteX171" fmla="*/ 1417627 w 1752495"/>
                <a:gd name="connsiteY171" fmla="*/ 1227862 h 1361810"/>
                <a:gd name="connsiteX172" fmla="*/ 1428783 w 1752495"/>
                <a:gd name="connsiteY172" fmla="*/ 1239030 h 1361810"/>
                <a:gd name="connsiteX173" fmla="*/ 1451108 w 1752495"/>
                <a:gd name="connsiteY173" fmla="*/ 1250187 h 1361810"/>
                <a:gd name="connsiteX174" fmla="*/ 1462276 w 1752495"/>
                <a:gd name="connsiteY174" fmla="*/ 1239030 h 1361810"/>
                <a:gd name="connsiteX175" fmla="*/ 1473433 w 1752495"/>
                <a:gd name="connsiteY175" fmla="*/ 1239030 h 1361810"/>
                <a:gd name="connsiteX176" fmla="*/ 1506925 w 1752495"/>
                <a:gd name="connsiteY176" fmla="*/ 1216706 h 1361810"/>
                <a:gd name="connsiteX177" fmla="*/ 1529250 w 1752495"/>
                <a:gd name="connsiteY177" fmla="*/ 1205538 h 1361810"/>
                <a:gd name="connsiteX178" fmla="*/ 1562742 w 1752495"/>
                <a:gd name="connsiteY178" fmla="*/ 1227862 h 1361810"/>
                <a:gd name="connsiteX179" fmla="*/ 1585067 w 1752495"/>
                <a:gd name="connsiteY179" fmla="*/ 1239030 h 1361810"/>
                <a:gd name="connsiteX180" fmla="*/ 1685522 w 1752495"/>
                <a:gd name="connsiteY180" fmla="*/ 1216706 h 1361810"/>
                <a:gd name="connsiteX181" fmla="*/ 1752495 w 1752495"/>
                <a:gd name="connsiteY181" fmla="*/ 1172057 h 1361810"/>
                <a:gd name="connsiteX182" fmla="*/ 1741339 w 1752495"/>
                <a:gd name="connsiteY182" fmla="*/ 1149732 h 1361810"/>
                <a:gd name="connsiteX183" fmla="*/ 1696689 w 1752495"/>
                <a:gd name="connsiteY183" fmla="*/ 1127408 h 1361810"/>
                <a:gd name="connsiteX184" fmla="*/ 1685522 w 1752495"/>
                <a:gd name="connsiteY184" fmla="*/ 1049266 h 1361810"/>
                <a:gd name="connsiteX185" fmla="*/ 1663197 w 1752495"/>
                <a:gd name="connsiteY185" fmla="*/ 1004617 h 1361810"/>
                <a:gd name="connsiteX186" fmla="*/ 1640873 w 1752495"/>
                <a:gd name="connsiteY186" fmla="*/ 982292 h 1361810"/>
                <a:gd name="connsiteX187" fmla="*/ 1618548 w 1752495"/>
                <a:gd name="connsiteY187" fmla="*/ 982292 h 1361810"/>
                <a:gd name="connsiteX188" fmla="*/ 1596223 w 1752495"/>
                <a:gd name="connsiteY188" fmla="*/ 982292 h 1361810"/>
                <a:gd name="connsiteX189" fmla="*/ 1573899 w 1752495"/>
                <a:gd name="connsiteY189" fmla="*/ 948800 h 1361810"/>
                <a:gd name="connsiteX190" fmla="*/ 1551574 w 1752495"/>
                <a:gd name="connsiteY190" fmla="*/ 915319 h 1361810"/>
                <a:gd name="connsiteX191" fmla="*/ 1529250 w 1752495"/>
                <a:gd name="connsiteY191" fmla="*/ 915319 h 1361810"/>
                <a:gd name="connsiteX192" fmla="*/ 1506925 w 1752495"/>
                <a:gd name="connsiteY192" fmla="*/ 915319 h 1361810"/>
                <a:gd name="connsiteX193" fmla="*/ 1473433 w 1752495"/>
                <a:gd name="connsiteY193" fmla="*/ 881826 h 1361810"/>
                <a:gd name="connsiteX194" fmla="*/ 1474931 w 1752495"/>
                <a:gd name="connsiteY194" fmla="*/ 849761 h 1361810"/>
                <a:gd name="connsiteX195" fmla="*/ 1462276 w 1752495"/>
                <a:gd name="connsiteY195" fmla="*/ 848345 h 1361810"/>
                <a:gd name="connsiteX196" fmla="*/ 1462276 w 1752495"/>
                <a:gd name="connsiteY196" fmla="*/ 848345 h 1361810"/>
                <a:gd name="connsiteX197" fmla="*/ 1406459 w 1752495"/>
                <a:gd name="connsiteY197" fmla="*/ 870669 h 1361810"/>
                <a:gd name="connsiteX198" fmla="*/ 1350653 w 1752495"/>
                <a:gd name="connsiteY198" fmla="*/ 892994 h 1361810"/>
                <a:gd name="connsiteX199" fmla="*/ 1328329 w 1752495"/>
                <a:gd name="connsiteY199" fmla="*/ 881826 h 1361810"/>
                <a:gd name="connsiteX200" fmla="*/ 1306004 w 1752495"/>
                <a:gd name="connsiteY200" fmla="*/ 870669 h 1361810"/>
                <a:gd name="connsiteX201" fmla="*/ 1261355 w 1752495"/>
                <a:gd name="connsiteY201" fmla="*/ 870669 h 1361810"/>
                <a:gd name="connsiteX202" fmla="*/ 1227863 w 1752495"/>
                <a:gd name="connsiteY202" fmla="*/ 870669 h 1361810"/>
                <a:gd name="connsiteX203" fmla="*/ 1205538 w 1752495"/>
                <a:gd name="connsiteY203" fmla="*/ 848345 h 1361810"/>
                <a:gd name="connsiteX204" fmla="*/ 1194381 w 1752495"/>
                <a:gd name="connsiteY204" fmla="*/ 803696 h 1361810"/>
                <a:gd name="connsiteX205" fmla="*/ 1138564 w 1752495"/>
                <a:gd name="connsiteY205" fmla="*/ 770203 h 1361810"/>
                <a:gd name="connsiteX206" fmla="*/ 1093915 w 1752495"/>
                <a:gd name="connsiteY206" fmla="*/ 736722 h 1361810"/>
                <a:gd name="connsiteX207" fmla="*/ 1038098 w 1752495"/>
                <a:gd name="connsiteY207" fmla="*/ 725554 h 1361810"/>
                <a:gd name="connsiteX208" fmla="*/ 1015774 w 1752495"/>
                <a:gd name="connsiteY208" fmla="*/ 714397 h 1361810"/>
                <a:gd name="connsiteX209" fmla="*/ 993449 w 1752495"/>
                <a:gd name="connsiteY209" fmla="*/ 692073 h 1361810"/>
                <a:gd name="connsiteX210" fmla="*/ 971124 w 1752495"/>
                <a:gd name="connsiteY210" fmla="*/ 658581 h 1361810"/>
                <a:gd name="connsiteX211" fmla="*/ 982292 w 1752495"/>
                <a:gd name="connsiteY211" fmla="*/ 658581 h 1361810"/>
                <a:gd name="connsiteX0" fmla="*/ 995775 w 1752495"/>
                <a:gd name="connsiteY0" fmla="*/ 666048 h 1361810"/>
                <a:gd name="connsiteX1" fmla="*/ 958470 w 1752495"/>
                <a:gd name="connsiteY1" fmla="*/ 621322 h 1361810"/>
                <a:gd name="connsiteX2" fmla="*/ 904151 w 1752495"/>
                <a:gd name="connsiteY2" fmla="*/ 636256 h 1361810"/>
                <a:gd name="connsiteX3" fmla="*/ 848345 w 1752495"/>
                <a:gd name="connsiteY3" fmla="*/ 625088 h 1361810"/>
                <a:gd name="connsiteX4" fmla="*/ 848345 w 1752495"/>
                <a:gd name="connsiteY4" fmla="*/ 591607 h 1361810"/>
                <a:gd name="connsiteX5" fmla="*/ 848345 w 1752495"/>
                <a:gd name="connsiteY5" fmla="*/ 546958 h 1361810"/>
                <a:gd name="connsiteX6" fmla="*/ 826020 w 1752495"/>
                <a:gd name="connsiteY6" fmla="*/ 535790 h 1361810"/>
                <a:gd name="connsiteX7" fmla="*/ 814852 w 1752495"/>
                <a:gd name="connsiteY7" fmla="*/ 502309 h 1361810"/>
                <a:gd name="connsiteX8" fmla="*/ 814852 w 1752495"/>
                <a:gd name="connsiteY8" fmla="*/ 468816 h 1361810"/>
                <a:gd name="connsiteX9" fmla="*/ 826020 w 1752495"/>
                <a:gd name="connsiteY9" fmla="*/ 457659 h 1361810"/>
                <a:gd name="connsiteX10" fmla="*/ 837177 w 1752495"/>
                <a:gd name="connsiteY10" fmla="*/ 435335 h 1361810"/>
                <a:gd name="connsiteX11" fmla="*/ 814852 w 1752495"/>
                <a:gd name="connsiteY11" fmla="*/ 413010 h 1361810"/>
                <a:gd name="connsiteX12" fmla="*/ 803696 w 1752495"/>
                <a:gd name="connsiteY12" fmla="*/ 413010 h 1361810"/>
                <a:gd name="connsiteX13" fmla="*/ 792528 w 1752495"/>
                <a:gd name="connsiteY13" fmla="*/ 401842 h 1361810"/>
                <a:gd name="connsiteX14" fmla="*/ 792528 w 1752495"/>
                <a:gd name="connsiteY14" fmla="*/ 390686 h 1361810"/>
                <a:gd name="connsiteX15" fmla="*/ 770203 w 1752495"/>
                <a:gd name="connsiteY15" fmla="*/ 390686 h 1361810"/>
                <a:gd name="connsiteX16" fmla="*/ 759047 w 1752495"/>
                <a:gd name="connsiteY16" fmla="*/ 401842 h 1361810"/>
                <a:gd name="connsiteX17" fmla="*/ 747879 w 1752495"/>
                <a:gd name="connsiteY17" fmla="*/ 401842 h 1361810"/>
                <a:gd name="connsiteX18" fmla="*/ 714386 w 1752495"/>
                <a:gd name="connsiteY18" fmla="*/ 401842 h 1361810"/>
                <a:gd name="connsiteX19" fmla="*/ 692062 w 1752495"/>
                <a:gd name="connsiteY19" fmla="*/ 401842 h 1361810"/>
                <a:gd name="connsiteX20" fmla="*/ 669737 w 1752495"/>
                <a:gd name="connsiteY20" fmla="*/ 413010 h 1361810"/>
                <a:gd name="connsiteX21" fmla="*/ 669737 w 1752495"/>
                <a:gd name="connsiteY21" fmla="*/ 413010 h 1361810"/>
                <a:gd name="connsiteX22" fmla="*/ 636256 w 1752495"/>
                <a:gd name="connsiteY22" fmla="*/ 379518 h 1361810"/>
                <a:gd name="connsiteX23" fmla="*/ 613931 w 1752495"/>
                <a:gd name="connsiteY23" fmla="*/ 346037 h 1361810"/>
                <a:gd name="connsiteX24" fmla="*/ 636256 w 1752495"/>
                <a:gd name="connsiteY24" fmla="*/ 334869 h 1361810"/>
                <a:gd name="connsiteX25" fmla="*/ 647412 w 1752495"/>
                <a:gd name="connsiteY25" fmla="*/ 323712 h 1361810"/>
                <a:gd name="connsiteX26" fmla="*/ 625088 w 1752495"/>
                <a:gd name="connsiteY26" fmla="*/ 312544 h 1361810"/>
                <a:gd name="connsiteX27" fmla="*/ 613931 w 1752495"/>
                <a:gd name="connsiteY27" fmla="*/ 301388 h 1361810"/>
                <a:gd name="connsiteX28" fmla="*/ 580439 w 1752495"/>
                <a:gd name="connsiteY28" fmla="*/ 279063 h 1361810"/>
                <a:gd name="connsiteX29" fmla="*/ 546958 w 1752495"/>
                <a:gd name="connsiteY29" fmla="*/ 267895 h 1361810"/>
                <a:gd name="connsiteX30" fmla="*/ 535790 w 1752495"/>
                <a:gd name="connsiteY30" fmla="*/ 267895 h 1361810"/>
                <a:gd name="connsiteX31" fmla="*/ 524633 w 1752495"/>
                <a:gd name="connsiteY31" fmla="*/ 279063 h 1361810"/>
                <a:gd name="connsiteX32" fmla="*/ 513465 w 1752495"/>
                <a:gd name="connsiteY32" fmla="*/ 267895 h 1361810"/>
                <a:gd name="connsiteX33" fmla="*/ 513465 w 1752495"/>
                <a:gd name="connsiteY33" fmla="*/ 256727 h 1361810"/>
                <a:gd name="connsiteX34" fmla="*/ 491141 w 1752495"/>
                <a:gd name="connsiteY34" fmla="*/ 256727 h 1361810"/>
                <a:gd name="connsiteX35" fmla="*/ 468816 w 1752495"/>
                <a:gd name="connsiteY35" fmla="*/ 267895 h 1361810"/>
                <a:gd name="connsiteX36" fmla="*/ 457659 w 1752495"/>
                <a:gd name="connsiteY36" fmla="*/ 256727 h 1361810"/>
                <a:gd name="connsiteX37" fmla="*/ 446492 w 1752495"/>
                <a:gd name="connsiteY37" fmla="*/ 256727 h 1361810"/>
                <a:gd name="connsiteX38" fmla="*/ 435335 w 1752495"/>
                <a:gd name="connsiteY38" fmla="*/ 256727 h 1361810"/>
                <a:gd name="connsiteX39" fmla="*/ 424167 w 1752495"/>
                <a:gd name="connsiteY39" fmla="*/ 256727 h 1361810"/>
                <a:gd name="connsiteX40" fmla="*/ 413010 w 1752495"/>
                <a:gd name="connsiteY40" fmla="*/ 234403 h 1361810"/>
                <a:gd name="connsiteX41" fmla="*/ 424167 w 1752495"/>
                <a:gd name="connsiteY41" fmla="*/ 212078 h 1361810"/>
                <a:gd name="connsiteX42" fmla="*/ 390686 w 1752495"/>
                <a:gd name="connsiteY42" fmla="*/ 200922 h 1361810"/>
                <a:gd name="connsiteX43" fmla="*/ 379518 w 1752495"/>
                <a:gd name="connsiteY43" fmla="*/ 178597 h 1361810"/>
                <a:gd name="connsiteX44" fmla="*/ 390686 w 1752495"/>
                <a:gd name="connsiteY44" fmla="*/ 156272 h 1361810"/>
                <a:gd name="connsiteX45" fmla="*/ 413010 w 1752495"/>
                <a:gd name="connsiteY45" fmla="*/ 156272 h 1361810"/>
                <a:gd name="connsiteX46" fmla="*/ 424167 w 1752495"/>
                <a:gd name="connsiteY46" fmla="*/ 122780 h 1361810"/>
                <a:gd name="connsiteX47" fmla="*/ 446492 w 1752495"/>
                <a:gd name="connsiteY47" fmla="*/ 89298 h 1361810"/>
                <a:gd name="connsiteX48" fmla="*/ 446492 w 1752495"/>
                <a:gd name="connsiteY48" fmla="*/ 78131 h 1361810"/>
                <a:gd name="connsiteX49" fmla="*/ 435335 w 1752495"/>
                <a:gd name="connsiteY49" fmla="*/ 66974 h 1361810"/>
                <a:gd name="connsiteX50" fmla="*/ 435335 w 1752495"/>
                <a:gd name="connsiteY50" fmla="*/ 33481 h 1361810"/>
                <a:gd name="connsiteX51" fmla="*/ 424167 w 1752495"/>
                <a:gd name="connsiteY51" fmla="*/ 0 h 1361810"/>
                <a:gd name="connsiteX52" fmla="*/ 401842 w 1752495"/>
                <a:gd name="connsiteY52" fmla="*/ 11157 h 1361810"/>
                <a:gd name="connsiteX53" fmla="*/ 368361 w 1752495"/>
                <a:gd name="connsiteY53" fmla="*/ 22325 h 1361810"/>
                <a:gd name="connsiteX54" fmla="*/ 368361 w 1752495"/>
                <a:gd name="connsiteY54" fmla="*/ 33481 h 1361810"/>
                <a:gd name="connsiteX55" fmla="*/ 368361 w 1752495"/>
                <a:gd name="connsiteY55" fmla="*/ 44649 h 1361810"/>
                <a:gd name="connsiteX56" fmla="*/ 346025 w 1752495"/>
                <a:gd name="connsiteY56" fmla="*/ 44649 h 1361810"/>
                <a:gd name="connsiteX57" fmla="*/ 323701 w 1752495"/>
                <a:gd name="connsiteY57" fmla="*/ 55806 h 1361810"/>
                <a:gd name="connsiteX58" fmla="*/ 301376 w 1752495"/>
                <a:gd name="connsiteY58" fmla="*/ 66974 h 1361810"/>
                <a:gd name="connsiteX59" fmla="*/ 290220 w 1752495"/>
                <a:gd name="connsiteY59" fmla="*/ 44649 h 1361810"/>
                <a:gd name="connsiteX60" fmla="*/ 290220 w 1752495"/>
                <a:gd name="connsiteY60" fmla="*/ 33481 h 1361810"/>
                <a:gd name="connsiteX61" fmla="*/ 290220 w 1752495"/>
                <a:gd name="connsiteY61" fmla="*/ 33481 h 1361810"/>
                <a:gd name="connsiteX62" fmla="*/ 267895 w 1752495"/>
                <a:gd name="connsiteY62" fmla="*/ 33481 h 1361810"/>
                <a:gd name="connsiteX63" fmla="*/ 245571 w 1752495"/>
                <a:gd name="connsiteY63" fmla="*/ 44649 h 1361810"/>
                <a:gd name="connsiteX64" fmla="*/ 234403 w 1752495"/>
                <a:gd name="connsiteY64" fmla="*/ 44649 h 1361810"/>
                <a:gd name="connsiteX65" fmla="*/ 223246 w 1752495"/>
                <a:gd name="connsiteY65" fmla="*/ 55806 h 1361810"/>
                <a:gd name="connsiteX66" fmla="*/ 223246 w 1752495"/>
                <a:gd name="connsiteY66" fmla="*/ 55806 h 1361810"/>
                <a:gd name="connsiteX67" fmla="*/ 200921 w 1752495"/>
                <a:gd name="connsiteY67" fmla="*/ 66974 h 1361810"/>
                <a:gd name="connsiteX68" fmla="*/ 189753 w 1752495"/>
                <a:gd name="connsiteY68" fmla="*/ 78131 h 1361810"/>
                <a:gd name="connsiteX69" fmla="*/ 178597 w 1752495"/>
                <a:gd name="connsiteY69" fmla="*/ 145104 h 1361810"/>
                <a:gd name="connsiteX70" fmla="*/ 133948 w 1752495"/>
                <a:gd name="connsiteY70" fmla="*/ 189754 h 1361810"/>
                <a:gd name="connsiteX71" fmla="*/ 89299 w 1752495"/>
                <a:gd name="connsiteY71" fmla="*/ 234403 h 1361810"/>
                <a:gd name="connsiteX72" fmla="*/ 66974 w 1752495"/>
                <a:gd name="connsiteY72" fmla="*/ 279063 h 1361810"/>
                <a:gd name="connsiteX73" fmla="*/ 44649 w 1752495"/>
                <a:gd name="connsiteY73" fmla="*/ 334869 h 1361810"/>
                <a:gd name="connsiteX74" fmla="*/ 44649 w 1752495"/>
                <a:gd name="connsiteY74" fmla="*/ 346037 h 1361810"/>
                <a:gd name="connsiteX75" fmla="*/ 55806 w 1752495"/>
                <a:gd name="connsiteY75" fmla="*/ 346037 h 1361810"/>
                <a:gd name="connsiteX76" fmla="*/ 44649 w 1752495"/>
                <a:gd name="connsiteY76" fmla="*/ 368361 h 1361810"/>
                <a:gd name="connsiteX77" fmla="*/ 22325 w 1752495"/>
                <a:gd name="connsiteY77" fmla="*/ 368361 h 1361810"/>
                <a:gd name="connsiteX78" fmla="*/ 11157 w 1752495"/>
                <a:gd name="connsiteY78" fmla="*/ 401842 h 1361810"/>
                <a:gd name="connsiteX79" fmla="*/ 0 w 1752495"/>
                <a:gd name="connsiteY79" fmla="*/ 424167 h 1361810"/>
                <a:gd name="connsiteX80" fmla="*/ 0 w 1752495"/>
                <a:gd name="connsiteY80" fmla="*/ 435335 h 1361810"/>
                <a:gd name="connsiteX81" fmla="*/ 11157 w 1752495"/>
                <a:gd name="connsiteY81" fmla="*/ 446491 h 1361810"/>
                <a:gd name="connsiteX82" fmla="*/ 11157 w 1752495"/>
                <a:gd name="connsiteY82" fmla="*/ 457659 h 1361810"/>
                <a:gd name="connsiteX83" fmla="*/ 11157 w 1752495"/>
                <a:gd name="connsiteY83" fmla="*/ 479984 h 1361810"/>
                <a:gd name="connsiteX84" fmla="*/ 44649 w 1752495"/>
                <a:gd name="connsiteY84" fmla="*/ 502309 h 1361810"/>
                <a:gd name="connsiteX85" fmla="*/ 78131 w 1752495"/>
                <a:gd name="connsiteY85" fmla="*/ 524633 h 1361810"/>
                <a:gd name="connsiteX86" fmla="*/ 111623 w 1752495"/>
                <a:gd name="connsiteY86" fmla="*/ 602763 h 1361810"/>
                <a:gd name="connsiteX87" fmla="*/ 122780 w 1752495"/>
                <a:gd name="connsiteY87" fmla="*/ 625088 h 1361810"/>
                <a:gd name="connsiteX88" fmla="*/ 145104 w 1752495"/>
                <a:gd name="connsiteY88" fmla="*/ 658581 h 1361810"/>
                <a:gd name="connsiteX89" fmla="*/ 122780 w 1752495"/>
                <a:gd name="connsiteY89" fmla="*/ 703230 h 1361810"/>
                <a:gd name="connsiteX90" fmla="*/ 111623 w 1752495"/>
                <a:gd name="connsiteY90" fmla="*/ 747879 h 1361810"/>
                <a:gd name="connsiteX91" fmla="*/ 100455 w 1752495"/>
                <a:gd name="connsiteY91" fmla="*/ 770203 h 1361810"/>
                <a:gd name="connsiteX92" fmla="*/ 100455 w 1752495"/>
                <a:gd name="connsiteY92" fmla="*/ 803696 h 1361810"/>
                <a:gd name="connsiteX93" fmla="*/ 100455 w 1752495"/>
                <a:gd name="connsiteY93" fmla="*/ 803696 h 1361810"/>
                <a:gd name="connsiteX94" fmla="*/ 122780 w 1752495"/>
                <a:gd name="connsiteY94" fmla="*/ 814853 h 1361810"/>
                <a:gd name="connsiteX95" fmla="*/ 122780 w 1752495"/>
                <a:gd name="connsiteY95" fmla="*/ 837177 h 1361810"/>
                <a:gd name="connsiteX96" fmla="*/ 111623 w 1752495"/>
                <a:gd name="connsiteY96" fmla="*/ 881826 h 1361810"/>
                <a:gd name="connsiteX97" fmla="*/ 100455 w 1752495"/>
                <a:gd name="connsiteY97" fmla="*/ 926475 h 1361810"/>
                <a:gd name="connsiteX98" fmla="*/ 133948 w 1752495"/>
                <a:gd name="connsiteY98" fmla="*/ 948800 h 1361810"/>
                <a:gd name="connsiteX99" fmla="*/ 167429 w 1752495"/>
                <a:gd name="connsiteY99" fmla="*/ 971125 h 1361810"/>
                <a:gd name="connsiteX100" fmla="*/ 167429 w 1752495"/>
                <a:gd name="connsiteY100" fmla="*/ 1015773 h 1361810"/>
                <a:gd name="connsiteX101" fmla="*/ 167429 w 1752495"/>
                <a:gd name="connsiteY101" fmla="*/ 1071591 h 1361810"/>
                <a:gd name="connsiteX102" fmla="*/ 167429 w 1752495"/>
                <a:gd name="connsiteY102" fmla="*/ 1093915 h 1361810"/>
                <a:gd name="connsiteX103" fmla="*/ 178597 w 1752495"/>
                <a:gd name="connsiteY103" fmla="*/ 1105083 h 1361810"/>
                <a:gd name="connsiteX104" fmla="*/ 212078 w 1752495"/>
                <a:gd name="connsiteY104" fmla="*/ 1116240 h 1361810"/>
                <a:gd name="connsiteX105" fmla="*/ 245571 w 1752495"/>
                <a:gd name="connsiteY105" fmla="*/ 1116240 h 1361810"/>
                <a:gd name="connsiteX106" fmla="*/ 256727 w 1752495"/>
                <a:gd name="connsiteY106" fmla="*/ 1093915 h 1361810"/>
                <a:gd name="connsiteX107" fmla="*/ 279052 w 1752495"/>
                <a:gd name="connsiteY107" fmla="*/ 1082759 h 1361810"/>
                <a:gd name="connsiteX108" fmla="*/ 290220 w 1752495"/>
                <a:gd name="connsiteY108" fmla="*/ 1082759 h 1361810"/>
                <a:gd name="connsiteX109" fmla="*/ 290220 w 1752495"/>
                <a:gd name="connsiteY109" fmla="*/ 1093915 h 1361810"/>
                <a:gd name="connsiteX110" fmla="*/ 323701 w 1752495"/>
                <a:gd name="connsiteY110" fmla="*/ 1093915 h 1361810"/>
                <a:gd name="connsiteX111" fmla="*/ 357193 w 1752495"/>
                <a:gd name="connsiteY111" fmla="*/ 1093915 h 1361810"/>
                <a:gd name="connsiteX112" fmla="*/ 379518 w 1752495"/>
                <a:gd name="connsiteY112" fmla="*/ 1105083 h 1361810"/>
                <a:gd name="connsiteX113" fmla="*/ 390686 w 1752495"/>
                <a:gd name="connsiteY113" fmla="*/ 1105083 h 1361810"/>
                <a:gd name="connsiteX114" fmla="*/ 401842 w 1752495"/>
                <a:gd name="connsiteY114" fmla="*/ 1093915 h 1361810"/>
                <a:gd name="connsiteX115" fmla="*/ 413010 w 1752495"/>
                <a:gd name="connsiteY115" fmla="*/ 1082759 h 1361810"/>
                <a:gd name="connsiteX116" fmla="*/ 457659 w 1752495"/>
                <a:gd name="connsiteY116" fmla="*/ 1071591 h 1361810"/>
                <a:gd name="connsiteX117" fmla="*/ 479984 w 1752495"/>
                <a:gd name="connsiteY117" fmla="*/ 1038098 h 1361810"/>
                <a:gd name="connsiteX118" fmla="*/ 491141 w 1752495"/>
                <a:gd name="connsiteY118" fmla="*/ 1026941 h 1361810"/>
                <a:gd name="connsiteX119" fmla="*/ 513465 w 1752495"/>
                <a:gd name="connsiteY119" fmla="*/ 1026941 h 1361810"/>
                <a:gd name="connsiteX120" fmla="*/ 524633 w 1752495"/>
                <a:gd name="connsiteY120" fmla="*/ 1049266 h 1361810"/>
                <a:gd name="connsiteX121" fmla="*/ 524633 w 1752495"/>
                <a:gd name="connsiteY121" fmla="*/ 1060434 h 1361810"/>
                <a:gd name="connsiteX122" fmla="*/ 558114 w 1752495"/>
                <a:gd name="connsiteY122" fmla="*/ 1060434 h 1361810"/>
                <a:gd name="connsiteX123" fmla="*/ 569282 w 1752495"/>
                <a:gd name="connsiteY123" fmla="*/ 1060434 h 1361810"/>
                <a:gd name="connsiteX124" fmla="*/ 602764 w 1752495"/>
                <a:gd name="connsiteY124" fmla="*/ 1071591 h 1361810"/>
                <a:gd name="connsiteX125" fmla="*/ 613931 w 1752495"/>
                <a:gd name="connsiteY125" fmla="*/ 1082759 h 1361810"/>
                <a:gd name="connsiteX126" fmla="*/ 625088 w 1752495"/>
                <a:gd name="connsiteY126" fmla="*/ 1093915 h 1361810"/>
                <a:gd name="connsiteX127" fmla="*/ 636256 w 1752495"/>
                <a:gd name="connsiteY127" fmla="*/ 1093915 h 1361810"/>
                <a:gd name="connsiteX128" fmla="*/ 658580 w 1752495"/>
                <a:gd name="connsiteY128" fmla="*/ 1127408 h 1361810"/>
                <a:gd name="connsiteX129" fmla="*/ 669737 w 1752495"/>
                <a:gd name="connsiteY129" fmla="*/ 1172057 h 1361810"/>
                <a:gd name="connsiteX130" fmla="*/ 680905 w 1752495"/>
                <a:gd name="connsiteY130" fmla="*/ 1172057 h 1361810"/>
                <a:gd name="connsiteX131" fmla="*/ 692062 w 1752495"/>
                <a:gd name="connsiteY131" fmla="*/ 1183213 h 1361810"/>
                <a:gd name="connsiteX132" fmla="*/ 680905 w 1752495"/>
                <a:gd name="connsiteY132" fmla="*/ 1194381 h 1361810"/>
                <a:gd name="connsiteX133" fmla="*/ 680905 w 1752495"/>
                <a:gd name="connsiteY133" fmla="*/ 1205538 h 1361810"/>
                <a:gd name="connsiteX134" fmla="*/ 703230 w 1752495"/>
                <a:gd name="connsiteY134" fmla="*/ 1227862 h 1361810"/>
                <a:gd name="connsiteX135" fmla="*/ 714386 w 1752495"/>
                <a:gd name="connsiteY135" fmla="*/ 1227862 h 1361810"/>
                <a:gd name="connsiteX136" fmla="*/ 714386 w 1752495"/>
                <a:gd name="connsiteY136" fmla="*/ 1261355 h 1361810"/>
                <a:gd name="connsiteX137" fmla="*/ 703230 w 1752495"/>
                <a:gd name="connsiteY137" fmla="*/ 1283680 h 1361810"/>
                <a:gd name="connsiteX138" fmla="*/ 736711 w 1752495"/>
                <a:gd name="connsiteY138" fmla="*/ 1306004 h 1361810"/>
                <a:gd name="connsiteX139" fmla="*/ 770203 w 1752495"/>
                <a:gd name="connsiteY139" fmla="*/ 1317161 h 1361810"/>
                <a:gd name="connsiteX140" fmla="*/ 781371 w 1752495"/>
                <a:gd name="connsiteY140" fmla="*/ 1328329 h 1361810"/>
                <a:gd name="connsiteX141" fmla="*/ 792528 w 1752495"/>
                <a:gd name="connsiteY141" fmla="*/ 1339485 h 1361810"/>
                <a:gd name="connsiteX142" fmla="*/ 826020 w 1752495"/>
                <a:gd name="connsiteY142" fmla="*/ 1339485 h 1361810"/>
                <a:gd name="connsiteX143" fmla="*/ 848345 w 1752495"/>
                <a:gd name="connsiteY143" fmla="*/ 1361810 h 1361810"/>
                <a:gd name="connsiteX144" fmla="*/ 892994 w 1752495"/>
                <a:gd name="connsiteY144" fmla="*/ 1317161 h 1361810"/>
                <a:gd name="connsiteX145" fmla="*/ 937643 w 1752495"/>
                <a:gd name="connsiteY145" fmla="*/ 1272512 h 1361810"/>
                <a:gd name="connsiteX146" fmla="*/ 971124 w 1752495"/>
                <a:gd name="connsiteY146" fmla="*/ 1272512 h 1361810"/>
                <a:gd name="connsiteX147" fmla="*/ 1004617 w 1752495"/>
                <a:gd name="connsiteY147" fmla="*/ 1272512 h 1361810"/>
                <a:gd name="connsiteX148" fmla="*/ 1038098 w 1752495"/>
                <a:gd name="connsiteY148" fmla="*/ 1216706 h 1361810"/>
                <a:gd name="connsiteX149" fmla="*/ 1049266 w 1752495"/>
                <a:gd name="connsiteY149" fmla="*/ 1172057 h 1361810"/>
                <a:gd name="connsiteX150" fmla="*/ 1060423 w 1752495"/>
                <a:gd name="connsiteY150" fmla="*/ 1160889 h 1361810"/>
                <a:gd name="connsiteX151" fmla="*/ 1071591 w 1752495"/>
                <a:gd name="connsiteY151" fmla="*/ 1160889 h 1361810"/>
                <a:gd name="connsiteX152" fmla="*/ 1082747 w 1752495"/>
                <a:gd name="connsiteY152" fmla="*/ 1138564 h 1361810"/>
                <a:gd name="connsiteX153" fmla="*/ 1071591 w 1752495"/>
                <a:gd name="connsiteY153" fmla="*/ 1116240 h 1361810"/>
                <a:gd name="connsiteX154" fmla="*/ 1071591 w 1752495"/>
                <a:gd name="connsiteY154" fmla="*/ 1105083 h 1361810"/>
                <a:gd name="connsiteX155" fmla="*/ 1082747 w 1752495"/>
                <a:gd name="connsiteY155" fmla="*/ 1105083 h 1361810"/>
                <a:gd name="connsiteX156" fmla="*/ 1093915 w 1752495"/>
                <a:gd name="connsiteY156" fmla="*/ 1116240 h 1361810"/>
                <a:gd name="connsiteX157" fmla="*/ 1138564 w 1752495"/>
                <a:gd name="connsiteY157" fmla="*/ 1127408 h 1361810"/>
                <a:gd name="connsiteX158" fmla="*/ 1183213 w 1752495"/>
                <a:gd name="connsiteY158" fmla="*/ 1138564 h 1361810"/>
                <a:gd name="connsiteX159" fmla="*/ 1194381 w 1752495"/>
                <a:gd name="connsiteY159" fmla="*/ 1149732 h 1361810"/>
                <a:gd name="connsiteX160" fmla="*/ 1205538 w 1752495"/>
                <a:gd name="connsiteY160" fmla="*/ 1160889 h 1361810"/>
                <a:gd name="connsiteX161" fmla="*/ 1227863 w 1752495"/>
                <a:gd name="connsiteY161" fmla="*/ 1149732 h 1361810"/>
                <a:gd name="connsiteX162" fmla="*/ 1239030 w 1752495"/>
                <a:gd name="connsiteY162" fmla="*/ 1149732 h 1361810"/>
                <a:gd name="connsiteX163" fmla="*/ 1250187 w 1752495"/>
                <a:gd name="connsiteY163" fmla="*/ 1149732 h 1361810"/>
                <a:gd name="connsiteX164" fmla="*/ 1250187 w 1752495"/>
                <a:gd name="connsiteY164" fmla="*/ 1172057 h 1361810"/>
                <a:gd name="connsiteX165" fmla="*/ 1272512 w 1752495"/>
                <a:gd name="connsiteY165" fmla="*/ 1194381 h 1361810"/>
                <a:gd name="connsiteX166" fmla="*/ 1317161 w 1752495"/>
                <a:gd name="connsiteY166" fmla="*/ 1194381 h 1361810"/>
                <a:gd name="connsiteX167" fmla="*/ 1361810 w 1752495"/>
                <a:gd name="connsiteY167" fmla="*/ 1183213 h 1361810"/>
                <a:gd name="connsiteX168" fmla="*/ 1361810 w 1752495"/>
                <a:gd name="connsiteY168" fmla="*/ 1205538 h 1361810"/>
                <a:gd name="connsiteX169" fmla="*/ 1372978 w 1752495"/>
                <a:gd name="connsiteY169" fmla="*/ 1227862 h 1361810"/>
                <a:gd name="connsiteX170" fmla="*/ 1395302 w 1752495"/>
                <a:gd name="connsiteY170" fmla="*/ 1227862 h 1361810"/>
                <a:gd name="connsiteX171" fmla="*/ 1417627 w 1752495"/>
                <a:gd name="connsiteY171" fmla="*/ 1227862 h 1361810"/>
                <a:gd name="connsiteX172" fmla="*/ 1428783 w 1752495"/>
                <a:gd name="connsiteY172" fmla="*/ 1239030 h 1361810"/>
                <a:gd name="connsiteX173" fmla="*/ 1451108 w 1752495"/>
                <a:gd name="connsiteY173" fmla="*/ 1250187 h 1361810"/>
                <a:gd name="connsiteX174" fmla="*/ 1462276 w 1752495"/>
                <a:gd name="connsiteY174" fmla="*/ 1239030 h 1361810"/>
                <a:gd name="connsiteX175" fmla="*/ 1473433 w 1752495"/>
                <a:gd name="connsiteY175" fmla="*/ 1239030 h 1361810"/>
                <a:gd name="connsiteX176" fmla="*/ 1506925 w 1752495"/>
                <a:gd name="connsiteY176" fmla="*/ 1216706 h 1361810"/>
                <a:gd name="connsiteX177" fmla="*/ 1529250 w 1752495"/>
                <a:gd name="connsiteY177" fmla="*/ 1205538 h 1361810"/>
                <a:gd name="connsiteX178" fmla="*/ 1562742 w 1752495"/>
                <a:gd name="connsiteY178" fmla="*/ 1227862 h 1361810"/>
                <a:gd name="connsiteX179" fmla="*/ 1585067 w 1752495"/>
                <a:gd name="connsiteY179" fmla="*/ 1239030 h 1361810"/>
                <a:gd name="connsiteX180" fmla="*/ 1685522 w 1752495"/>
                <a:gd name="connsiteY180" fmla="*/ 1216706 h 1361810"/>
                <a:gd name="connsiteX181" fmla="*/ 1752495 w 1752495"/>
                <a:gd name="connsiteY181" fmla="*/ 1172057 h 1361810"/>
                <a:gd name="connsiteX182" fmla="*/ 1741339 w 1752495"/>
                <a:gd name="connsiteY182" fmla="*/ 1149732 h 1361810"/>
                <a:gd name="connsiteX183" fmla="*/ 1696689 w 1752495"/>
                <a:gd name="connsiteY183" fmla="*/ 1127408 h 1361810"/>
                <a:gd name="connsiteX184" fmla="*/ 1685522 w 1752495"/>
                <a:gd name="connsiteY184" fmla="*/ 1049266 h 1361810"/>
                <a:gd name="connsiteX185" fmla="*/ 1663197 w 1752495"/>
                <a:gd name="connsiteY185" fmla="*/ 1004617 h 1361810"/>
                <a:gd name="connsiteX186" fmla="*/ 1640873 w 1752495"/>
                <a:gd name="connsiteY186" fmla="*/ 982292 h 1361810"/>
                <a:gd name="connsiteX187" fmla="*/ 1618548 w 1752495"/>
                <a:gd name="connsiteY187" fmla="*/ 982292 h 1361810"/>
                <a:gd name="connsiteX188" fmla="*/ 1596223 w 1752495"/>
                <a:gd name="connsiteY188" fmla="*/ 982292 h 1361810"/>
                <a:gd name="connsiteX189" fmla="*/ 1573899 w 1752495"/>
                <a:gd name="connsiteY189" fmla="*/ 948800 h 1361810"/>
                <a:gd name="connsiteX190" fmla="*/ 1551574 w 1752495"/>
                <a:gd name="connsiteY190" fmla="*/ 915319 h 1361810"/>
                <a:gd name="connsiteX191" fmla="*/ 1529250 w 1752495"/>
                <a:gd name="connsiteY191" fmla="*/ 915319 h 1361810"/>
                <a:gd name="connsiteX192" fmla="*/ 1506925 w 1752495"/>
                <a:gd name="connsiteY192" fmla="*/ 915319 h 1361810"/>
                <a:gd name="connsiteX193" fmla="*/ 1473433 w 1752495"/>
                <a:gd name="connsiteY193" fmla="*/ 881826 h 1361810"/>
                <a:gd name="connsiteX194" fmla="*/ 1474931 w 1752495"/>
                <a:gd name="connsiteY194" fmla="*/ 849761 h 1361810"/>
                <a:gd name="connsiteX195" fmla="*/ 1462276 w 1752495"/>
                <a:gd name="connsiteY195" fmla="*/ 848345 h 1361810"/>
                <a:gd name="connsiteX196" fmla="*/ 1462276 w 1752495"/>
                <a:gd name="connsiteY196" fmla="*/ 848345 h 1361810"/>
                <a:gd name="connsiteX197" fmla="*/ 1406459 w 1752495"/>
                <a:gd name="connsiteY197" fmla="*/ 870669 h 1361810"/>
                <a:gd name="connsiteX198" fmla="*/ 1350653 w 1752495"/>
                <a:gd name="connsiteY198" fmla="*/ 892994 h 1361810"/>
                <a:gd name="connsiteX199" fmla="*/ 1328329 w 1752495"/>
                <a:gd name="connsiteY199" fmla="*/ 881826 h 1361810"/>
                <a:gd name="connsiteX200" fmla="*/ 1306004 w 1752495"/>
                <a:gd name="connsiteY200" fmla="*/ 870669 h 1361810"/>
                <a:gd name="connsiteX201" fmla="*/ 1261355 w 1752495"/>
                <a:gd name="connsiteY201" fmla="*/ 870669 h 1361810"/>
                <a:gd name="connsiteX202" fmla="*/ 1227863 w 1752495"/>
                <a:gd name="connsiteY202" fmla="*/ 870669 h 1361810"/>
                <a:gd name="connsiteX203" fmla="*/ 1205538 w 1752495"/>
                <a:gd name="connsiteY203" fmla="*/ 848345 h 1361810"/>
                <a:gd name="connsiteX204" fmla="*/ 1194381 w 1752495"/>
                <a:gd name="connsiteY204" fmla="*/ 803696 h 1361810"/>
                <a:gd name="connsiteX205" fmla="*/ 1138564 w 1752495"/>
                <a:gd name="connsiteY205" fmla="*/ 770203 h 1361810"/>
                <a:gd name="connsiteX206" fmla="*/ 1093915 w 1752495"/>
                <a:gd name="connsiteY206" fmla="*/ 736722 h 1361810"/>
                <a:gd name="connsiteX207" fmla="*/ 1038098 w 1752495"/>
                <a:gd name="connsiteY207" fmla="*/ 725554 h 1361810"/>
                <a:gd name="connsiteX208" fmla="*/ 1015774 w 1752495"/>
                <a:gd name="connsiteY208" fmla="*/ 714397 h 1361810"/>
                <a:gd name="connsiteX209" fmla="*/ 993449 w 1752495"/>
                <a:gd name="connsiteY209" fmla="*/ 692073 h 1361810"/>
                <a:gd name="connsiteX210" fmla="*/ 971124 w 1752495"/>
                <a:gd name="connsiteY210" fmla="*/ 658581 h 1361810"/>
                <a:gd name="connsiteX211" fmla="*/ 995775 w 1752495"/>
                <a:gd name="connsiteY211" fmla="*/ 666048 h 1361810"/>
                <a:gd name="connsiteX0" fmla="*/ 995775 w 1752495"/>
                <a:gd name="connsiteY0" fmla="*/ 666048 h 1361810"/>
                <a:gd name="connsiteX1" fmla="*/ 958470 w 1752495"/>
                <a:gd name="connsiteY1" fmla="*/ 621322 h 1361810"/>
                <a:gd name="connsiteX2" fmla="*/ 904151 w 1752495"/>
                <a:gd name="connsiteY2" fmla="*/ 636256 h 1361810"/>
                <a:gd name="connsiteX3" fmla="*/ 848345 w 1752495"/>
                <a:gd name="connsiteY3" fmla="*/ 625088 h 1361810"/>
                <a:gd name="connsiteX4" fmla="*/ 848345 w 1752495"/>
                <a:gd name="connsiteY4" fmla="*/ 591607 h 1361810"/>
                <a:gd name="connsiteX5" fmla="*/ 848345 w 1752495"/>
                <a:gd name="connsiteY5" fmla="*/ 546958 h 1361810"/>
                <a:gd name="connsiteX6" fmla="*/ 826020 w 1752495"/>
                <a:gd name="connsiteY6" fmla="*/ 535790 h 1361810"/>
                <a:gd name="connsiteX7" fmla="*/ 814852 w 1752495"/>
                <a:gd name="connsiteY7" fmla="*/ 502309 h 1361810"/>
                <a:gd name="connsiteX8" fmla="*/ 814852 w 1752495"/>
                <a:gd name="connsiteY8" fmla="*/ 468816 h 1361810"/>
                <a:gd name="connsiteX9" fmla="*/ 826020 w 1752495"/>
                <a:gd name="connsiteY9" fmla="*/ 457659 h 1361810"/>
                <a:gd name="connsiteX10" fmla="*/ 837177 w 1752495"/>
                <a:gd name="connsiteY10" fmla="*/ 435335 h 1361810"/>
                <a:gd name="connsiteX11" fmla="*/ 814852 w 1752495"/>
                <a:gd name="connsiteY11" fmla="*/ 413010 h 1361810"/>
                <a:gd name="connsiteX12" fmla="*/ 803696 w 1752495"/>
                <a:gd name="connsiteY12" fmla="*/ 413010 h 1361810"/>
                <a:gd name="connsiteX13" fmla="*/ 792528 w 1752495"/>
                <a:gd name="connsiteY13" fmla="*/ 401842 h 1361810"/>
                <a:gd name="connsiteX14" fmla="*/ 792528 w 1752495"/>
                <a:gd name="connsiteY14" fmla="*/ 390686 h 1361810"/>
                <a:gd name="connsiteX15" fmla="*/ 770203 w 1752495"/>
                <a:gd name="connsiteY15" fmla="*/ 390686 h 1361810"/>
                <a:gd name="connsiteX16" fmla="*/ 759047 w 1752495"/>
                <a:gd name="connsiteY16" fmla="*/ 401842 h 1361810"/>
                <a:gd name="connsiteX17" fmla="*/ 747879 w 1752495"/>
                <a:gd name="connsiteY17" fmla="*/ 401842 h 1361810"/>
                <a:gd name="connsiteX18" fmla="*/ 714386 w 1752495"/>
                <a:gd name="connsiteY18" fmla="*/ 401842 h 1361810"/>
                <a:gd name="connsiteX19" fmla="*/ 692062 w 1752495"/>
                <a:gd name="connsiteY19" fmla="*/ 401842 h 1361810"/>
                <a:gd name="connsiteX20" fmla="*/ 669737 w 1752495"/>
                <a:gd name="connsiteY20" fmla="*/ 413010 h 1361810"/>
                <a:gd name="connsiteX21" fmla="*/ 669737 w 1752495"/>
                <a:gd name="connsiteY21" fmla="*/ 413010 h 1361810"/>
                <a:gd name="connsiteX22" fmla="*/ 636256 w 1752495"/>
                <a:gd name="connsiteY22" fmla="*/ 379518 h 1361810"/>
                <a:gd name="connsiteX23" fmla="*/ 613931 w 1752495"/>
                <a:gd name="connsiteY23" fmla="*/ 346037 h 1361810"/>
                <a:gd name="connsiteX24" fmla="*/ 636256 w 1752495"/>
                <a:gd name="connsiteY24" fmla="*/ 334869 h 1361810"/>
                <a:gd name="connsiteX25" fmla="*/ 647412 w 1752495"/>
                <a:gd name="connsiteY25" fmla="*/ 323712 h 1361810"/>
                <a:gd name="connsiteX26" fmla="*/ 625088 w 1752495"/>
                <a:gd name="connsiteY26" fmla="*/ 312544 h 1361810"/>
                <a:gd name="connsiteX27" fmla="*/ 613931 w 1752495"/>
                <a:gd name="connsiteY27" fmla="*/ 301388 h 1361810"/>
                <a:gd name="connsiteX28" fmla="*/ 580439 w 1752495"/>
                <a:gd name="connsiteY28" fmla="*/ 279063 h 1361810"/>
                <a:gd name="connsiteX29" fmla="*/ 546958 w 1752495"/>
                <a:gd name="connsiteY29" fmla="*/ 267895 h 1361810"/>
                <a:gd name="connsiteX30" fmla="*/ 535790 w 1752495"/>
                <a:gd name="connsiteY30" fmla="*/ 267895 h 1361810"/>
                <a:gd name="connsiteX31" fmla="*/ 524633 w 1752495"/>
                <a:gd name="connsiteY31" fmla="*/ 279063 h 1361810"/>
                <a:gd name="connsiteX32" fmla="*/ 513465 w 1752495"/>
                <a:gd name="connsiteY32" fmla="*/ 267895 h 1361810"/>
                <a:gd name="connsiteX33" fmla="*/ 513465 w 1752495"/>
                <a:gd name="connsiteY33" fmla="*/ 256727 h 1361810"/>
                <a:gd name="connsiteX34" fmla="*/ 491141 w 1752495"/>
                <a:gd name="connsiteY34" fmla="*/ 256727 h 1361810"/>
                <a:gd name="connsiteX35" fmla="*/ 468816 w 1752495"/>
                <a:gd name="connsiteY35" fmla="*/ 267895 h 1361810"/>
                <a:gd name="connsiteX36" fmla="*/ 457659 w 1752495"/>
                <a:gd name="connsiteY36" fmla="*/ 256727 h 1361810"/>
                <a:gd name="connsiteX37" fmla="*/ 446492 w 1752495"/>
                <a:gd name="connsiteY37" fmla="*/ 256727 h 1361810"/>
                <a:gd name="connsiteX38" fmla="*/ 435335 w 1752495"/>
                <a:gd name="connsiteY38" fmla="*/ 256727 h 1361810"/>
                <a:gd name="connsiteX39" fmla="*/ 424167 w 1752495"/>
                <a:gd name="connsiteY39" fmla="*/ 256727 h 1361810"/>
                <a:gd name="connsiteX40" fmla="*/ 413010 w 1752495"/>
                <a:gd name="connsiteY40" fmla="*/ 234403 h 1361810"/>
                <a:gd name="connsiteX41" fmla="*/ 424167 w 1752495"/>
                <a:gd name="connsiteY41" fmla="*/ 212078 h 1361810"/>
                <a:gd name="connsiteX42" fmla="*/ 390686 w 1752495"/>
                <a:gd name="connsiteY42" fmla="*/ 200922 h 1361810"/>
                <a:gd name="connsiteX43" fmla="*/ 379518 w 1752495"/>
                <a:gd name="connsiteY43" fmla="*/ 178597 h 1361810"/>
                <a:gd name="connsiteX44" fmla="*/ 390686 w 1752495"/>
                <a:gd name="connsiteY44" fmla="*/ 156272 h 1361810"/>
                <a:gd name="connsiteX45" fmla="*/ 413010 w 1752495"/>
                <a:gd name="connsiteY45" fmla="*/ 156272 h 1361810"/>
                <a:gd name="connsiteX46" fmla="*/ 424167 w 1752495"/>
                <a:gd name="connsiteY46" fmla="*/ 122780 h 1361810"/>
                <a:gd name="connsiteX47" fmla="*/ 446492 w 1752495"/>
                <a:gd name="connsiteY47" fmla="*/ 89298 h 1361810"/>
                <a:gd name="connsiteX48" fmla="*/ 446492 w 1752495"/>
                <a:gd name="connsiteY48" fmla="*/ 78131 h 1361810"/>
                <a:gd name="connsiteX49" fmla="*/ 435335 w 1752495"/>
                <a:gd name="connsiteY49" fmla="*/ 66974 h 1361810"/>
                <a:gd name="connsiteX50" fmla="*/ 435335 w 1752495"/>
                <a:gd name="connsiteY50" fmla="*/ 33481 h 1361810"/>
                <a:gd name="connsiteX51" fmla="*/ 424167 w 1752495"/>
                <a:gd name="connsiteY51" fmla="*/ 0 h 1361810"/>
                <a:gd name="connsiteX52" fmla="*/ 401842 w 1752495"/>
                <a:gd name="connsiteY52" fmla="*/ 11157 h 1361810"/>
                <a:gd name="connsiteX53" fmla="*/ 368361 w 1752495"/>
                <a:gd name="connsiteY53" fmla="*/ 22325 h 1361810"/>
                <a:gd name="connsiteX54" fmla="*/ 368361 w 1752495"/>
                <a:gd name="connsiteY54" fmla="*/ 33481 h 1361810"/>
                <a:gd name="connsiteX55" fmla="*/ 368361 w 1752495"/>
                <a:gd name="connsiteY55" fmla="*/ 44649 h 1361810"/>
                <a:gd name="connsiteX56" fmla="*/ 346025 w 1752495"/>
                <a:gd name="connsiteY56" fmla="*/ 44649 h 1361810"/>
                <a:gd name="connsiteX57" fmla="*/ 323701 w 1752495"/>
                <a:gd name="connsiteY57" fmla="*/ 55806 h 1361810"/>
                <a:gd name="connsiteX58" fmla="*/ 301376 w 1752495"/>
                <a:gd name="connsiteY58" fmla="*/ 66974 h 1361810"/>
                <a:gd name="connsiteX59" fmla="*/ 290220 w 1752495"/>
                <a:gd name="connsiteY59" fmla="*/ 44649 h 1361810"/>
                <a:gd name="connsiteX60" fmla="*/ 290220 w 1752495"/>
                <a:gd name="connsiteY60" fmla="*/ 33481 h 1361810"/>
                <a:gd name="connsiteX61" fmla="*/ 290220 w 1752495"/>
                <a:gd name="connsiteY61" fmla="*/ 33481 h 1361810"/>
                <a:gd name="connsiteX62" fmla="*/ 267895 w 1752495"/>
                <a:gd name="connsiteY62" fmla="*/ 33481 h 1361810"/>
                <a:gd name="connsiteX63" fmla="*/ 245571 w 1752495"/>
                <a:gd name="connsiteY63" fmla="*/ 44649 h 1361810"/>
                <a:gd name="connsiteX64" fmla="*/ 234403 w 1752495"/>
                <a:gd name="connsiteY64" fmla="*/ 44649 h 1361810"/>
                <a:gd name="connsiteX65" fmla="*/ 223246 w 1752495"/>
                <a:gd name="connsiteY65" fmla="*/ 55806 h 1361810"/>
                <a:gd name="connsiteX66" fmla="*/ 223246 w 1752495"/>
                <a:gd name="connsiteY66" fmla="*/ 55806 h 1361810"/>
                <a:gd name="connsiteX67" fmla="*/ 200921 w 1752495"/>
                <a:gd name="connsiteY67" fmla="*/ 66974 h 1361810"/>
                <a:gd name="connsiteX68" fmla="*/ 189753 w 1752495"/>
                <a:gd name="connsiteY68" fmla="*/ 78131 h 1361810"/>
                <a:gd name="connsiteX69" fmla="*/ 178597 w 1752495"/>
                <a:gd name="connsiteY69" fmla="*/ 145104 h 1361810"/>
                <a:gd name="connsiteX70" fmla="*/ 133948 w 1752495"/>
                <a:gd name="connsiteY70" fmla="*/ 189754 h 1361810"/>
                <a:gd name="connsiteX71" fmla="*/ 89299 w 1752495"/>
                <a:gd name="connsiteY71" fmla="*/ 234403 h 1361810"/>
                <a:gd name="connsiteX72" fmla="*/ 66974 w 1752495"/>
                <a:gd name="connsiteY72" fmla="*/ 279063 h 1361810"/>
                <a:gd name="connsiteX73" fmla="*/ 44649 w 1752495"/>
                <a:gd name="connsiteY73" fmla="*/ 334869 h 1361810"/>
                <a:gd name="connsiteX74" fmla="*/ 44649 w 1752495"/>
                <a:gd name="connsiteY74" fmla="*/ 346037 h 1361810"/>
                <a:gd name="connsiteX75" fmla="*/ 55806 w 1752495"/>
                <a:gd name="connsiteY75" fmla="*/ 346037 h 1361810"/>
                <a:gd name="connsiteX76" fmla="*/ 44649 w 1752495"/>
                <a:gd name="connsiteY76" fmla="*/ 368361 h 1361810"/>
                <a:gd name="connsiteX77" fmla="*/ 22325 w 1752495"/>
                <a:gd name="connsiteY77" fmla="*/ 368361 h 1361810"/>
                <a:gd name="connsiteX78" fmla="*/ 11157 w 1752495"/>
                <a:gd name="connsiteY78" fmla="*/ 401842 h 1361810"/>
                <a:gd name="connsiteX79" fmla="*/ 0 w 1752495"/>
                <a:gd name="connsiteY79" fmla="*/ 424167 h 1361810"/>
                <a:gd name="connsiteX80" fmla="*/ 0 w 1752495"/>
                <a:gd name="connsiteY80" fmla="*/ 435335 h 1361810"/>
                <a:gd name="connsiteX81" fmla="*/ 11157 w 1752495"/>
                <a:gd name="connsiteY81" fmla="*/ 446491 h 1361810"/>
                <a:gd name="connsiteX82" fmla="*/ 11157 w 1752495"/>
                <a:gd name="connsiteY82" fmla="*/ 457659 h 1361810"/>
                <a:gd name="connsiteX83" fmla="*/ 11157 w 1752495"/>
                <a:gd name="connsiteY83" fmla="*/ 479984 h 1361810"/>
                <a:gd name="connsiteX84" fmla="*/ 44649 w 1752495"/>
                <a:gd name="connsiteY84" fmla="*/ 502309 h 1361810"/>
                <a:gd name="connsiteX85" fmla="*/ 78131 w 1752495"/>
                <a:gd name="connsiteY85" fmla="*/ 524633 h 1361810"/>
                <a:gd name="connsiteX86" fmla="*/ 111623 w 1752495"/>
                <a:gd name="connsiteY86" fmla="*/ 602763 h 1361810"/>
                <a:gd name="connsiteX87" fmla="*/ 122780 w 1752495"/>
                <a:gd name="connsiteY87" fmla="*/ 625088 h 1361810"/>
                <a:gd name="connsiteX88" fmla="*/ 145104 w 1752495"/>
                <a:gd name="connsiteY88" fmla="*/ 658581 h 1361810"/>
                <a:gd name="connsiteX89" fmla="*/ 122780 w 1752495"/>
                <a:gd name="connsiteY89" fmla="*/ 703230 h 1361810"/>
                <a:gd name="connsiteX90" fmla="*/ 111623 w 1752495"/>
                <a:gd name="connsiteY90" fmla="*/ 747879 h 1361810"/>
                <a:gd name="connsiteX91" fmla="*/ 100455 w 1752495"/>
                <a:gd name="connsiteY91" fmla="*/ 770203 h 1361810"/>
                <a:gd name="connsiteX92" fmla="*/ 100455 w 1752495"/>
                <a:gd name="connsiteY92" fmla="*/ 803696 h 1361810"/>
                <a:gd name="connsiteX93" fmla="*/ 100455 w 1752495"/>
                <a:gd name="connsiteY93" fmla="*/ 803696 h 1361810"/>
                <a:gd name="connsiteX94" fmla="*/ 122780 w 1752495"/>
                <a:gd name="connsiteY94" fmla="*/ 814853 h 1361810"/>
                <a:gd name="connsiteX95" fmla="*/ 122780 w 1752495"/>
                <a:gd name="connsiteY95" fmla="*/ 837177 h 1361810"/>
                <a:gd name="connsiteX96" fmla="*/ 111623 w 1752495"/>
                <a:gd name="connsiteY96" fmla="*/ 881826 h 1361810"/>
                <a:gd name="connsiteX97" fmla="*/ 100455 w 1752495"/>
                <a:gd name="connsiteY97" fmla="*/ 926475 h 1361810"/>
                <a:gd name="connsiteX98" fmla="*/ 133948 w 1752495"/>
                <a:gd name="connsiteY98" fmla="*/ 948800 h 1361810"/>
                <a:gd name="connsiteX99" fmla="*/ 167429 w 1752495"/>
                <a:gd name="connsiteY99" fmla="*/ 971125 h 1361810"/>
                <a:gd name="connsiteX100" fmla="*/ 167429 w 1752495"/>
                <a:gd name="connsiteY100" fmla="*/ 1015773 h 1361810"/>
                <a:gd name="connsiteX101" fmla="*/ 167429 w 1752495"/>
                <a:gd name="connsiteY101" fmla="*/ 1071591 h 1361810"/>
                <a:gd name="connsiteX102" fmla="*/ 167429 w 1752495"/>
                <a:gd name="connsiteY102" fmla="*/ 1093915 h 1361810"/>
                <a:gd name="connsiteX103" fmla="*/ 178597 w 1752495"/>
                <a:gd name="connsiteY103" fmla="*/ 1105083 h 1361810"/>
                <a:gd name="connsiteX104" fmla="*/ 212078 w 1752495"/>
                <a:gd name="connsiteY104" fmla="*/ 1116240 h 1361810"/>
                <a:gd name="connsiteX105" fmla="*/ 245571 w 1752495"/>
                <a:gd name="connsiteY105" fmla="*/ 1116240 h 1361810"/>
                <a:gd name="connsiteX106" fmla="*/ 256727 w 1752495"/>
                <a:gd name="connsiteY106" fmla="*/ 1093915 h 1361810"/>
                <a:gd name="connsiteX107" fmla="*/ 279052 w 1752495"/>
                <a:gd name="connsiteY107" fmla="*/ 1082759 h 1361810"/>
                <a:gd name="connsiteX108" fmla="*/ 290220 w 1752495"/>
                <a:gd name="connsiteY108" fmla="*/ 1082759 h 1361810"/>
                <a:gd name="connsiteX109" fmla="*/ 290220 w 1752495"/>
                <a:gd name="connsiteY109" fmla="*/ 1093915 h 1361810"/>
                <a:gd name="connsiteX110" fmla="*/ 323701 w 1752495"/>
                <a:gd name="connsiteY110" fmla="*/ 1093915 h 1361810"/>
                <a:gd name="connsiteX111" fmla="*/ 357193 w 1752495"/>
                <a:gd name="connsiteY111" fmla="*/ 1093915 h 1361810"/>
                <a:gd name="connsiteX112" fmla="*/ 379518 w 1752495"/>
                <a:gd name="connsiteY112" fmla="*/ 1105083 h 1361810"/>
                <a:gd name="connsiteX113" fmla="*/ 390686 w 1752495"/>
                <a:gd name="connsiteY113" fmla="*/ 1105083 h 1361810"/>
                <a:gd name="connsiteX114" fmla="*/ 401842 w 1752495"/>
                <a:gd name="connsiteY114" fmla="*/ 1093915 h 1361810"/>
                <a:gd name="connsiteX115" fmla="*/ 413010 w 1752495"/>
                <a:gd name="connsiteY115" fmla="*/ 1082759 h 1361810"/>
                <a:gd name="connsiteX116" fmla="*/ 457659 w 1752495"/>
                <a:gd name="connsiteY116" fmla="*/ 1071591 h 1361810"/>
                <a:gd name="connsiteX117" fmla="*/ 479984 w 1752495"/>
                <a:gd name="connsiteY117" fmla="*/ 1038098 h 1361810"/>
                <a:gd name="connsiteX118" fmla="*/ 491141 w 1752495"/>
                <a:gd name="connsiteY118" fmla="*/ 1026941 h 1361810"/>
                <a:gd name="connsiteX119" fmla="*/ 513465 w 1752495"/>
                <a:gd name="connsiteY119" fmla="*/ 1026941 h 1361810"/>
                <a:gd name="connsiteX120" fmla="*/ 524633 w 1752495"/>
                <a:gd name="connsiteY120" fmla="*/ 1049266 h 1361810"/>
                <a:gd name="connsiteX121" fmla="*/ 524633 w 1752495"/>
                <a:gd name="connsiteY121" fmla="*/ 1060434 h 1361810"/>
                <a:gd name="connsiteX122" fmla="*/ 558114 w 1752495"/>
                <a:gd name="connsiteY122" fmla="*/ 1060434 h 1361810"/>
                <a:gd name="connsiteX123" fmla="*/ 569282 w 1752495"/>
                <a:gd name="connsiteY123" fmla="*/ 1060434 h 1361810"/>
                <a:gd name="connsiteX124" fmla="*/ 602764 w 1752495"/>
                <a:gd name="connsiteY124" fmla="*/ 1071591 h 1361810"/>
                <a:gd name="connsiteX125" fmla="*/ 613931 w 1752495"/>
                <a:gd name="connsiteY125" fmla="*/ 1082759 h 1361810"/>
                <a:gd name="connsiteX126" fmla="*/ 625088 w 1752495"/>
                <a:gd name="connsiteY126" fmla="*/ 1093915 h 1361810"/>
                <a:gd name="connsiteX127" fmla="*/ 636256 w 1752495"/>
                <a:gd name="connsiteY127" fmla="*/ 1093915 h 1361810"/>
                <a:gd name="connsiteX128" fmla="*/ 658580 w 1752495"/>
                <a:gd name="connsiteY128" fmla="*/ 1127408 h 1361810"/>
                <a:gd name="connsiteX129" fmla="*/ 669737 w 1752495"/>
                <a:gd name="connsiteY129" fmla="*/ 1172057 h 1361810"/>
                <a:gd name="connsiteX130" fmla="*/ 680905 w 1752495"/>
                <a:gd name="connsiteY130" fmla="*/ 1172057 h 1361810"/>
                <a:gd name="connsiteX131" fmla="*/ 692062 w 1752495"/>
                <a:gd name="connsiteY131" fmla="*/ 1183213 h 1361810"/>
                <a:gd name="connsiteX132" fmla="*/ 680905 w 1752495"/>
                <a:gd name="connsiteY132" fmla="*/ 1194381 h 1361810"/>
                <a:gd name="connsiteX133" fmla="*/ 680905 w 1752495"/>
                <a:gd name="connsiteY133" fmla="*/ 1205538 h 1361810"/>
                <a:gd name="connsiteX134" fmla="*/ 703230 w 1752495"/>
                <a:gd name="connsiteY134" fmla="*/ 1227862 h 1361810"/>
                <a:gd name="connsiteX135" fmla="*/ 714386 w 1752495"/>
                <a:gd name="connsiteY135" fmla="*/ 1227862 h 1361810"/>
                <a:gd name="connsiteX136" fmla="*/ 714386 w 1752495"/>
                <a:gd name="connsiteY136" fmla="*/ 1261355 h 1361810"/>
                <a:gd name="connsiteX137" fmla="*/ 703230 w 1752495"/>
                <a:gd name="connsiteY137" fmla="*/ 1283680 h 1361810"/>
                <a:gd name="connsiteX138" fmla="*/ 736711 w 1752495"/>
                <a:gd name="connsiteY138" fmla="*/ 1306004 h 1361810"/>
                <a:gd name="connsiteX139" fmla="*/ 770203 w 1752495"/>
                <a:gd name="connsiteY139" fmla="*/ 1317161 h 1361810"/>
                <a:gd name="connsiteX140" fmla="*/ 781371 w 1752495"/>
                <a:gd name="connsiteY140" fmla="*/ 1328329 h 1361810"/>
                <a:gd name="connsiteX141" fmla="*/ 792528 w 1752495"/>
                <a:gd name="connsiteY141" fmla="*/ 1339485 h 1361810"/>
                <a:gd name="connsiteX142" fmla="*/ 826020 w 1752495"/>
                <a:gd name="connsiteY142" fmla="*/ 1339485 h 1361810"/>
                <a:gd name="connsiteX143" fmla="*/ 848345 w 1752495"/>
                <a:gd name="connsiteY143" fmla="*/ 1361810 h 1361810"/>
                <a:gd name="connsiteX144" fmla="*/ 892994 w 1752495"/>
                <a:gd name="connsiteY144" fmla="*/ 1317161 h 1361810"/>
                <a:gd name="connsiteX145" fmla="*/ 937643 w 1752495"/>
                <a:gd name="connsiteY145" fmla="*/ 1272512 h 1361810"/>
                <a:gd name="connsiteX146" fmla="*/ 971124 w 1752495"/>
                <a:gd name="connsiteY146" fmla="*/ 1272512 h 1361810"/>
                <a:gd name="connsiteX147" fmla="*/ 1004617 w 1752495"/>
                <a:gd name="connsiteY147" fmla="*/ 1272512 h 1361810"/>
                <a:gd name="connsiteX148" fmla="*/ 1038098 w 1752495"/>
                <a:gd name="connsiteY148" fmla="*/ 1216706 h 1361810"/>
                <a:gd name="connsiteX149" fmla="*/ 1049266 w 1752495"/>
                <a:gd name="connsiteY149" fmla="*/ 1172057 h 1361810"/>
                <a:gd name="connsiteX150" fmla="*/ 1060423 w 1752495"/>
                <a:gd name="connsiteY150" fmla="*/ 1160889 h 1361810"/>
                <a:gd name="connsiteX151" fmla="*/ 1071591 w 1752495"/>
                <a:gd name="connsiteY151" fmla="*/ 1160889 h 1361810"/>
                <a:gd name="connsiteX152" fmla="*/ 1082747 w 1752495"/>
                <a:gd name="connsiteY152" fmla="*/ 1138564 h 1361810"/>
                <a:gd name="connsiteX153" fmla="*/ 1071591 w 1752495"/>
                <a:gd name="connsiteY153" fmla="*/ 1116240 h 1361810"/>
                <a:gd name="connsiteX154" fmla="*/ 1071591 w 1752495"/>
                <a:gd name="connsiteY154" fmla="*/ 1105083 h 1361810"/>
                <a:gd name="connsiteX155" fmla="*/ 1082747 w 1752495"/>
                <a:gd name="connsiteY155" fmla="*/ 1105083 h 1361810"/>
                <a:gd name="connsiteX156" fmla="*/ 1093915 w 1752495"/>
                <a:gd name="connsiteY156" fmla="*/ 1116240 h 1361810"/>
                <a:gd name="connsiteX157" fmla="*/ 1138564 w 1752495"/>
                <a:gd name="connsiteY157" fmla="*/ 1127408 h 1361810"/>
                <a:gd name="connsiteX158" fmla="*/ 1183213 w 1752495"/>
                <a:gd name="connsiteY158" fmla="*/ 1138564 h 1361810"/>
                <a:gd name="connsiteX159" fmla="*/ 1194381 w 1752495"/>
                <a:gd name="connsiteY159" fmla="*/ 1149732 h 1361810"/>
                <a:gd name="connsiteX160" fmla="*/ 1205538 w 1752495"/>
                <a:gd name="connsiteY160" fmla="*/ 1160889 h 1361810"/>
                <a:gd name="connsiteX161" fmla="*/ 1227863 w 1752495"/>
                <a:gd name="connsiteY161" fmla="*/ 1149732 h 1361810"/>
                <a:gd name="connsiteX162" fmla="*/ 1239030 w 1752495"/>
                <a:gd name="connsiteY162" fmla="*/ 1149732 h 1361810"/>
                <a:gd name="connsiteX163" fmla="*/ 1250187 w 1752495"/>
                <a:gd name="connsiteY163" fmla="*/ 1149732 h 1361810"/>
                <a:gd name="connsiteX164" fmla="*/ 1250187 w 1752495"/>
                <a:gd name="connsiteY164" fmla="*/ 1172057 h 1361810"/>
                <a:gd name="connsiteX165" fmla="*/ 1272512 w 1752495"/>
                <a:gd name="connsiteY165" fmla="*/ 1194381 h 1361810"/>
                <a:gd name="connsiteX166" fmla="*/ 1317161 w 1752495"/>
                <a:gd name="connsiteY166" fmla="*/ 1194381 h 1361810"/>
                <a:gd name="connsiteX167" fmla="*/ 1361810 w 1752495"/>
                <a:gd name="connsiteY167" fmla="*/ 1183213 h 1361810"/>
                <a:gd name="connsiteX168" fmla="*/ 1361810 w 1752495"/>
                <a:gd name="connsiteY168" fmla="*/ 1205538 h 1361810"/>
                <a:gd name="connsiteX169" fmla="*/ 1372978 w 1752495"/>
                <a:gd name="connsiteY169" fmla="*/ 1227862 h 1361810"/>
                <a:gd name="connsiteX170" fmla="*/ 1395302 w 1752495"/>
                <a:gd name="connsiteY170" fmla="*/ 1227862 h 1361810"/>
                <a:gd name="connsiteX171" fmla="*/ 1417627 w 1752495"/>
                <a:gd name="connsiteY171" fmla="*/ 1227862 h 1361810"/>
                <a:gd name="connsiteX172" fmla="*/ 1428783 w 1752495"/>
                <a:gd name="connsiteY172" fmla="*/ 1239030 h 1361810"/>
                <a:gd name="connsiteX173" fmla="*/ 1451108 w 1752495"/>
                <a:gd name="connsiteY173" fmla="*/ 1250187 h 1361810"/>
                <a:gd name="connsiteX174" fmla="*/ 1462276 w 1752495"/>
                <a:gd name="connsiteY174" fmla="*/ 1239030 h 1361810"/>
                <a:gd name="connsiteX175" fmla="*/ 1473433 w 1752495"/>
                <a:gd name="connsiteY175" fmla="*/ 1239030 h 1361810"/>
                <a:gd name="connsiteX176" fmla="*/ 1506925 w 1752495"/>
                <a:gd name="connsiteY176" fmla="*/ 1216706 h 1361810"/>
                <a:gd name="connsiteX177" fmla="*/ 1529250 w 1752495"/>
                <a:gd name="connsiteY177" fmla="*/ 1205538 h 1361810"/>
                <a:gd name="connsiteX178" fmla="*/ 1562742 w 1752495"/>
                <a:gd name="connsiteY178" fmla="*/ 1227862 h 1361810"/>
                <a:gd name="connsiteX179" fmla="*/ 1585067 w 1752495"/>
                <a:gd name="connsiteY179" fmla="*/ 1239030 h 1361810"/>
                <a:gd name="connsiteX180" fmla="*/ 1685522 w 1752495"/>
                <a:gd name="connsiteY180" fmla="*/ 1216706 h 1361810"/>
                <a:gd name="connsiteX181" fmla="*/ 1752495 w 1752495"/>
                <a:gd name="connsiteY181" fmla="*/ 1172057 h 1361810"/>
                <a:gd name="connsiteX182" fmla="*/ 1741339 w 1752495"/>
                <a:gd name="connsiteY182" fmla="*/ 1149732 h 1361810"/>
                <a:gd name="connsiteX183" fmla="*/ 1696689 w 1752495"/>
                <a:gd name="connsiteY183" fmla="*/ 1127408 h 1361810"/>
                <a:gd name="connsiteX184" fmla="*/ 1685522 w 1752495"/>
                <a:gd name="connsiteY184" fmla="*/ 1049266 h 1361810"/>
                <a:gd name="connsiteX185" fmla="*/ 1663197 w 1752495"/>
                <a:gd name="connsiteY185" fmla="*/ 1004617 h 1361810"/>
                <a:gd name="connsiteX186" fmla="*/ 1640873 w 1752495"/>
                <a:gd name="connsiteY186" fmla="*/ 982292 h 1361810"/>
                <a:gd name="connsiteX187" fmla="*/ 1618548 w 1752495"/>
                <a:gd name="connsiteY187" fmla="*/ 982292 h 1361810"/>
                <a:gd name="connsiteX188" fmla="*/ 1596223 w 1752495"/>
                <a:gd name="connsiteY188" fmla="*/ 982292 h 1361810"/>
                <a:gd name="connsiteX189" fmla="*/ 1573899 w 1752495"/>
                <a:gd name="connsiteY189" fmla="*/ 948800 h 1361810"/>
                <a:gd name="connsiteX190" fmla="*/ 1551574 w 1752495"/>
                <a:gd name="connsiteY190" fmla="*/ 915319 h 1361810"/>
                <a:gd name="connsiteX191" fmla="*/ 1529250 w 1752495"/>
                <a:gd name="connsiteY191" fmla="*/ 915319 h 1361810"/>
                <a:gd name="connsiteX192" fmla="*/ 1506925 w 1752495"/>
                <a:gd name="connsiteY192" fmla="*/ 915319 h 1361810"/>
                <a:gd name="connsiteX193" fmla="*/ 1473433 w 1752495"/>
                <a:gd name="connsiteY193" fmla="*/ 881826 h 1361810"/>
                <a:gd name="connsiteX194" fmla="*/ 1474931 w 1752495"/>
                <a:gd name="connsiteY194" fmla="*/ 849761 h 1361810"/>
                <a:gd name="connsiteX195" fmla="*/ 1462276 w 1752495"/>
                <a:gd name="connsiteY195" fmla="*/ 848345 h 1361810"/>
                <a:gd name="connsiteX196" fmla="*/ 1462276 w 1752495"/>
                <a:gd name="connsiteY196" fmla="*/ 848345 h 1361810"/>
                <a:gd name="connsiteX197" fmla="*/ 1406459 w 1752495"/>
                <a:gd name="connsiteY197" fmla="*/ 870669 h 1361810"/>
                <a:gd name="connsiteX198" fmla="*/ 1350653 w 1752495"/>
                <a:gd name="connsiteY198" fmla="*/ 892994 h 1361810"/>
                <a:gd name="connsiteX199" fmla="*/ 1328329 w 1752495"/>
                <a:gd name="connsiteY199" fmla="*/ 881826 h 1361810"/>
                <a:gd name="connsiteX200" fmla="*/ 1306004 w 1752495"/>
                <a:gd name="connsiteY200" fmla="*/ 870669 h 1361810"/>
                <a:gd name="connsiteX201" fmla="*/ 1261355 w 1752495"/>
                <a:gd name="connsiteY201" fmla="*/ 870669 h 1361810"/>
                <a:gd name="connsiteX202" fmla="*/ 1227863 w 1752495"/>
                <a:gd name="connsiteY202" fmla="*/ 870669 h 1361810"/>
                <a:gd name="connsiteX203" fmla="*/ 1205538 w 1752495"/>
                <a:gd name="connsiteY203" fmla="*/ 848345 h 1361810"/>
                <a:gd name="connsiteX204" fmla="*/ 1194381 w 1752495"/>
                <a:gd name="connsiteY204" fmla="*/ 803696 h 1361810"/>
                <a:gd name="connsiteX205" fmla="*/ 1138564 w 1752495"/>
                <a:gd name="connsiteY205" fmla="*/ 770203 h 1361810"/>
                <a:gd name="connsiteX206" fmla="*/ 1093915 w 1752495"/>
                <a:gd name="connsiteY206" fmla="*/ 736722 h 1361810"/>
                <a:gd name="connsiteX207" fmla="*/ 1038098 w 1752495"/>
                <a:gd name="connsiteY207" fmla="*/ 725554 h 1361810"/>
                <a:gd name="connsiteX208" fmla="*/ 1015774 w 1752495"/>
                <a:gd name="connsiteY208" fmla="*/ 714397 h 1361810"/>
                <a:gd name="connsiteX209" fmla="*/ 993449 w 1752495"/>
                <a:gd name="connsiteY209" fmla="*/ 692073 h 1361810"/>
                <a:gd name="connsiteX210" fmla="*/ 989101 w 1752495"/>
                <a:gd name="connsiteY210" fmla="*/ 676502 h 1361810"/>
                <a:gd name="connsiteX211" fmla="*/ 995775 w 1752495"/>
                <a:gd name="connsiteY211" fmla="*/ 666048 h 1361810"/>
                <a:gd name="connsiteX0" fmla="*/ 995775 w 1752495"/>
                <a:gd name="connsiteY0" fmla="*/ 666048 h 1361810"/>
                <a:gd name="connsiteX1" fmla="*/ 958470 w 1752495"/>
                <a:gd name="connsiteY1" fmla="*/ 621322 h 1361810"/>
                <a:gd name="connsiteX2" fmla="*/ 904151 w 1752495"/>
                <a:gd name="connsiteY2" fmla="*/ 636256 h 1361810"/>
                <a:gd name="connsiteX3" fmla="*/ 848345 w 1752495"/>
                <a:gd name="connsiteY3" fmla="*/ 625088 h 1361810"/>
                <a:gd name="connsiteX4" fmla="*/ 848345 w 1752495"/>
                <a:gd name="connsiteY4" fmla="*/ 591607 h 1361810"/>
                <a:gd name="connsiteX5" fmla="*/ 848345 w 1752495"/>
                <a:gd name="connsiteY5" fmla="*/ 546958 h 1361810"/>
                <a:gd name="connsiteX6" fmla="*/ 826020 w 1752495"/>
                <a:gd name="connsiteY6" fmla="*/ 535790 h 1361810"/>
                <a:gd name="connsiteX7" fmla="*/ 814852 w 1752495"/>
                <a:gd name="connsiteY7" fmla="*/ 502309 h 1361810"/>
                <a:gd name="connsiteX8" fmla="*/ 814852 w 1752495"/>
                <a:gd name="connsiteY8" fmla="*/ 468816 h 1361810"/>
                <a:gd name="connsiteX9" fmla="*/ 826020 w 1752495"/>
                <a:gd name="connsiteY9" fmla="*/ 457659 h 1361810"/>
                <a:gd name="connsiteX10" fmla="*/ 837177 w 1752495"/>
                <a:gd name="connsiteY10" fmla="*/ 435335 h 1361810"/>
                <a:gd name="connsiteX11" fmla="*/ 814852 w 1752495"/>
                <a:gd name="connsiteY11" fmla="*/ 413010 h 1361810"/>
                <a:gd name="connsiteX12" fmla="*/ 803696 w 1752495"/>
                <a:gd name="connsiteY12" fmla="*/ 413010 h 1361810"/>
                <a:gd name="connsiteX13" fmla="*/ 792528 w 1752495"/>
                <a:gd name="connsiteY13" fmla="*/ 401842 h 1361810"/>
                <a:gd name="connsiteX14" fmla="*/ 792528 w 1752495"/>
                <a:gd name="connsiteY14" fmla="*/ 390686 h 1361810"/>
                <a:gd name="connsiteX15" fmla="*/ 770203 w 1752495"/>
                <a:gd name="connsiteY15" fmla="*/ 390686 h 1361810"/>
                <a:gd name="connsiteX16" fmla="*/ 759047 w 1752495"/>
                <a:gd name="connsiteY16" fmla="*/ 401842 h 1361810"/>
                <a:gd name="connsiteX17" fmla="*/ 747879 w 1752495"/>
                <a:gd name="connsiteY17" fmla="*/ 401842 h 1361810"/>
                <a:gd name="connsiteX18" fmla="*/ 711390 w 1752495"/>
                <a:gd name="connsiteY18" fmla="*/ 383921 h 1361810"/>
                <a:gd name="connsiteX19" fmla="*/ 692062 w 1752495"/>
                <a:gd name="connsiteY19" fmla="*/ 401842 h 1361810"/>
                <a:gd name="connsiteX20" fmla="*/ 669737 w 1752495"/>
                <a:gd name="connsiteY20" fmla="*/ 413010 h 1361810"/>
                <a:gd name="connsiteX21" fmla="*/ 669737 w 1752495"/>
                <a:gd name="connsiteY21" fmla="*/ 413010 h 1361810"/>
                <a:gd name="connsiteX22" fmla="*/ 636256 w 1752495"/>
                <a:gd name="connsiteY22" fmla="*/ 379518 h 1361810"/>
                <a:gd name="connsiteX23" fmla="*/ 613931 w 1752495"/>
                <a:gd name="connsiteY23" fmla="*/ 346037 h 1361810"/>
                <a:gd name="connsiteX24" fmla="*/ 636256 w 1752495"/>
                <a:gd name="connsiteY24" fmla="*/ 334869 h 1361810"/>
                <a:gd name="connsiteX25" fmla="*/ 647412 w 1752495"/>
                <a:gd name="connsiteY25" fmla="*/ 323712 h 1361810"/>
                <a:gd name="connsiteX26" fmla="*/ 625088 w 1752495"/>
                <a:gd name="connsiteY26" fmla="*/ 312544 h 1361810"/>
                <a:gd name="connsiteX27" fmla="*/ 613931 w 1752495"/>
                <a:gd name="connsiteY27" fmla="*/ 301388 h 1361810"/>
                <a:gd name="connsiteX28" fmla="*/ 580439 w 1752495"/>
                <a:gd name="connsiteY28" fmla="*/ 279063 h 1361810"/>
                <a:gd name="connsiteX29" fmla="*/ 546958 w 1752495"/>
                <a:gd name="connsiteY29" fmla="*/ 267895 h 1361810"/>
                <a:gd name="connsiteX30" fmla="*/ 535790 w 1752495"/>
                <a:gd name="connsiteY30" fmla="*/ 267895 h 1361810"/>
                <a:gd name="connsiteX31" fmla="*/ 524633 w 1752495"/>
                <a:gd name="connsiteY31" fmla="*/ 279063 h 1361810"/>
                <a:gd name="connsiteX32" fmla="*/ 513465 w 1752495"/>
                <a:gd name="connsiteY32" fmla="*/ 267895 h 1361810"/>
                <a:gd name="connsiteX33" fmla="*/ 513465 w 1752495"/>
                <a:gd name="connsiteY33" fmla="*/ 256727 h 1361810"/>
                <a:gd name="connsiteX34" fmla="*/ 491141 w 1752495"/>
                <a:gd name="connsiteY34" fmla="*/ 256727 h 1361810"/>
                <a:gd name="connsiteX35" fmla="*/ 468816 w 1752495"/>
                <a:gd name="connsiteY35" fmla="*/ 267895 h 1361810"/>
                <a:gd name="connsiteX36" fmla="*/ 457659 w 1752495"/>
                <a:gd name="connsiteY36" fmla="*/ 256727 h 1361810"/>
                <a:gd name="connsiteX37" fmla="*/ 446492 w 1752495"/>
                <a:gd name="connsiteY37" fmla="*/ 256727 h 1361810"/>
                <a:gd name="connsiteX38" fmla="*/ 435335 w 1752495"/>
                <a:gd name="connsiteY38" fmla="*/ 256727 h 1361810"/>
                <a:gd name="connsiteX39" fmla="*/ 424167 w 1752495"/>
                <a:gd name="connsiteY39" fmla="*/ 256727 h 1361810"/>
                <a:gd name="connsiteX40" fmla="*/ 413010 w 1752495"/>
                <a:gd name="connsiteY40" fmla="*/ 234403 h 1361810"/>
                <a:gd name="connsiteX41" fmla="*/ 424167 w 1752495"/>
                <a:gd name="connsiteY41" fmla="*/ 212078 h 1361810"/>
                <a:gd name="connsiteX42" fmla="*/ 390686 w 1752495"/>
                <a:gd name="connsiteY42" fmla="*/ 200922 h 1361810"/>
                <a:gd name="connsiteX43" fmla="*/ 379518 w 1752495"/>
                <a:gd name="connsiteY43" fmla="*/ 178597 h 1361810"/>
                <a:gd name="connsiteX44" fmla="*/ 390686 w 1752495"/>
                <a:gd name="connsiteY44" fmla="*/ 156272 h 1361810"/>
                <a:gd name="connsiteX45" fmla="*/ 413010 w 1752495"/>
                <a:gd name="connsiteY45" fmla="*/ 156272 h 1361810"/>
                <a:gd name="connsiteX46" fmla="*/ 424167 w 1752495"/>
                <a:gd name="connsiteY46" fmla="*/ 122780 h 1361810"/>
                <a:gd name="connsiteX47" fmla="*/ 446492 w 1752495"/>
                <a:gd name="connsiteY47" fmla="*/ 89298 h 1361810"/>
                <a:gd name="connsiteX48" fmla="*/ 446492 w 1752495"/>
                <a:gd name="connsiteY48" fmla="*/ 78131 h 1361810"/>
                <a:gd name="connsiteX49" fmla="*/ 435335 w 1752495"/>
                <a:gd name="connsiteY49" fmla="*/ 66974 h 1361810"/>
                <a:gd name="connsiteX50" fmla="*/ 435335 w 1752495"/>
                <a:gd name="connsiteY50" fmla="*/ 33481 h 1361810"/>
                <a:gd name="connsiteX51" fmla="*/ 424167 w 1752495"/>
                <a:gd name="connsiteY51" fmla="*/ 0 h 1361810"/>
                <a:gd name="connsiteX52" fmla="*/ 401842 w 1752495"/>
                <a:gd name="connsiteY52" fmla="*/ 11157 h 1361810"/>
                <a:gd name="connsiteX53" fmla="*/ 368361 w 1752495"/>
                <a:gd name="connsiteY53" fmla="*/ 22325 h 1361810"/>
                <a:gd name="connsiteX54" fmla="*/ 368361 w 1752495"/>
                <a:gd name="connsiteY54" fmla="*/ 33481 h 1361810"/>
                <a:gd name="connsiteX55" fmla="*/ 368361 w 1752495"/>
                <a:gd name="connsiteY55" fmla="*/ 44649 h 1361810"/>
                <a:gd name="connsiteX56" fmla="*/ 346025 w 1752495"/>
                <a:gd name="connsiteY56" fmla="*/ 44649 h 1361810"/>
                <a:gd name="connsiteX57" fmla="*/ 323701 w 1752495"/>
                <a:gd name="connsiteY57" fmla="*/ 55806 h 1361810"/>
                <a:gd name="connsiteX58" fmla="*/ 301376 w 1752495"/>
                <a:gd name="connsiteY58" fmla="*/ 66974 h 1361810"/>
                <a:gd name="connsiteX59" fmla="*/ 290220 w 1752495"/>
                <a:gd name="connsiteY59" fmla="*/ 44649 h 1361810"/>
                <a:gd name="connsiteX60" fmla="*/ 290220 w 1752495"/>
                <a:gd name="connsiteY60" fmla="*/ 33481 h 1361810"/>
                <a:gd name="connsiteX61" fmla="*/ 290220 w 1752495"/>
                <a:gd name="connsiteY61" fmla="*/ 33481 h 1361810"/>
                <a:gd name="connsiteX62" fmla="*/ 267895 w 1752495"/>
                <a:gd name="connsiteY62" fmla="*/ 33481 h 1361810"/>
                <a:gd name="connsiteX63" fmla="*/ 245571 w 1752495"/>
                <a:gd name="connsiteY63" fmla="*/ 44649 h 1361810"/>
                <a:gd name="connsiteX64" fmla="*/ 234403 w 1752495"/>
                <a:gd name="connsiteY64" fmla="*/ 44649 h 1361810"/>
                <a:gd name="connsiteX65" fmla="*/ 223246 w 1752495"/>
                <a:gd name="connsiteY65" fmla="*/ 55806 h 1361810"/>
                <a:gd name="connsiteX66" fmla="*/ 223246 w 1752495"/>
                <a:gd name="connsiteY66" fmla="*/ 55806 h 1361810"/>
                <a:gd name="connsiteX67" fmla="*/ 200921 w 1752495"/>
                <a:gd name="connsiteY67" fmla="*/ 66974 h 1361810"/>
                <a:gd name="connsiteX68" fmla="*/ 189753 w 1752495"/>
                <a:gd name="connsiteY68" fmla="*/ 78131 h 1361810"/>
                <a:gd name="connsiteX69" fmla="*/ 178597 w 1752495"/>
                <a:gd name="connsiteY69" fmla="*/ 145104 h 1361810"/>
                <a:gd name="connsiteX70" fmla="*/ 133948 w 1752495"/>
                <a:gd name="connsiteY70" fmla="*/ 189754 h 1361810"/>
                <a:gd name="connsiteX71" fmla="*/ 89299 w 1752495"/>
                <a:gd name="connsiteY71" fmla="*/ 234403 h 1361810"/>
                <a:gd name="connsiteX72" fmla="*/ 66974 w 1752495"/>
                <a:gd name="connsiteY72" fmla="*/ 279063 h 1361810"/>
                <a:gd name="connsiteX73" fmla="*/ 44649 w 1752495"/>
                <a:gd name="connsiteY73" fmla="*/ 334869 h 1361810"/>
                <a:gd name="connsiteX74" fmla="*/ 44649 w 1752495"/>
                <a:gd name="connsiteY74" fmla="*/ 346037 h 1361810"/>
                <a:gd name="connsiteX75" fmla="*/ 55806 w 1752495"/>
                <a:gd name="connsiteY75" fmla="*/ 346037 h 1361810"/>
                <a:gd name="connsiteX76" fmla="*/ 44649 w 1752495"/>
                <a:gd name="connsiteY76" fmla="*/ 368361 h 1361810"/>
                <a:gd name="connsiteX77" fmla="*/ 22325 w 1752495"/>
                <a:gd name="connsiteY77" fmla="*/ 368361 h 1361810"/>
                <a:gd name="connsiteX78" fmla="*/ 11157 w 1752495"/>
                <a:gd name="connsiteY78" fmla="*/ 401842 h 1361810"/>
                <a:gd name="connsiteX79" fmla="*/ 0 w 1752495"/>
                <a:gd name="connsiteY79" fmla="*/ 424167 h 1361810"/>
                <a:gd name="connsiteX80" fmla="*/ 0 w 1752495"/>
                <a:gd name="connsiteY80" fmla="*/ 435335 h 1361810"/>
                <a:gd name="connsiteX81" fmla="*/ 11157 w 1752495"/>
                <a:gd name="connsiteY81" fmla="*/ 446491 h 1361810"/>
                <a:gd name="connsiteX82" fmla="*/ 11157 w 1752495"/>
                <a:gd name="connsiteY82" fmla="*/ 457659 h 1361810"/>
                <a:gd name="connsiteX83" fmla="*/ 11157 w 1752495"/>
                <a:gd name="connsiteY83" fmla="*/ 479984 h 1361810"/>
                <a:gd name="connsiteX84" fmla="*/ 44649 w 1752495"/>
                <a:gd name="connsiteY84" fmla="*/ 502309 h 1361810"/>
                <a:gd name="connsiteX85" fmla="*/ 78131 w 1752495"/>
                <a:gd name="connsiteY85" fmla="*/ 524633 h 1361810"/>
                <a:gd name="connsiteX86" fmla="*/ 111623 w 1752495"/>
                <a:gd name="connsiteY86" fmla="*/ 602763 h 1361810"/>
                <a:gd name="connsiteX87" fmla="*/ 122780 w 1752495"/>
                <a:gd name="connsiteY87" fmla="*/ 625088 h 1361810"/>
                <a:gd name="connsiteX88" fmla="*/ 145104 w 1752495"/>
                <a:gd name="connsiteY88" fmla="*/ 658581 h 1361810"/>
                <a:gd name="connsiteX89" fmla="*/ 122780 w 1752495"/>
                <a:gd name="connsiteY89" fmla="*/ 703230 h 1361810"/>
                <a:gd name="connsiteX90" fmla="*/ 111623 w 1752495"/>
                <a:gd name="connsiteY90" fmla="*/ 747879 h 1361810"/>
                <a:gd name="connsiteX91" fmla="*/ 100455 w 1752495"/>
                <a:gd name="connsiteY91" fmla="*/ 770203 h 1361810"/>
                <a:gd name="connsiteX92" fmla="*/ 100455 w 1752495"/>
                <a:gd name="connsiteY92" fmla="*/ 803696 h 1361810"/>
                <a:gd name="connsiteX93" fmla="*/ 100455 w 1752495"/>
                <a:gd name="connsiteY93" fmla="*/ 803696 h 1361810"/>
                <a:gd name="connsiteX94" fmla="*/ 122780 w 1752495"/>
                <a:gd name="connsiteY94" fmla="*/ 814853 h 1361810"/>
                <a:gd name="connsiteX95" fmla="*/ 122780 w 1752495"/>
                <a:gd name="connsiteY95" fmla="*/ 837177 h 1361810"/>
                <a:gd name="connsiteX96" fmla="*/ 111623 w 1752495"/>
                <a:gd name="connsiteY96" fmla="*/ 881826 h 1361810"/>
                <a:gd name="connsiteX97" fmla="*/ 100455 w 1752495"/>
                <a:gd name="connsiteY97" fmla="*/ 926475 h 1361810"/>
                <a:gd name="connsiteX98" fmla="*/ 133948 w 1752495"/>
                <a:gd name="connsiteY98" fmla="*/ 948800 h 1361810"/>
                <a:gd name="connsiteX99" fmla="*/ 167429 w 1752495"/>
                <a:gd name="connsiteY99" fmla="*/ 971125 h 1361810"/>
                <a:gd name="connsiteX100" fmla="*/ 167429 w 1752495"/>
                <a:gd name="connsiteY100" fmla="*/ 1015773 h 1361810"/>
                <a:gd name="connsiteX101" fmla="*/ 167429 w 1752495"/>
                <a:gd name="connsiteY101" fmla="*/ 1071591 h 1361810"/>
                <a:gd name="connsiteX102" fmla="*/ 167429 w 1752495"/>
                <a:gd name="connsiteY102" fmla="*/ 1093915 h 1361810"/>
                <a:gd name="connsiteX103" fmla="*/ 178597 w 1752495"/>
                <a:gd name="connsiteY103" fmla="*/ 1105083 h 1361810"/>
                <a:gd name="connsiteX104" fmla="*/ 212078 w 1752495"/>
                <a:gd name="connsiteY104" fmla="*/ 1116240 h 1361810"/>
                <a:gd name="connsiteX105" fmla="*/ 245571 w 1752495"/>
                <a:gd name="connsiteY105" fmla="*/ 1116240 h 1361810"/>
                <a:gd name="connsiteX106" fmla="*/ 256727 w 1752495"/>
                <a:gd name="connsiteY106" fmla="*/ 1093915 h 1361810"/>
                <a:gd name="connsiteX107" fmla="*/ 279052 w 1752495"/>
                <a:gd name="connsiteY107" fmla="*/ 1082759 h 1361810"/>
                <a:gd name="connsiteX108" fmla="*/ 290220 w 1752495"/>
                <a:gd name="connsiteY108" fmla="*/ 1082759 h 1361810"/>
                <a:gd name="connsiteX109" fmla="*/ 290220 w 1752495"/>
                <a:gd name="connsiteY109" fmla="*/ 1093915 h 1361810"/>
                <a:gd name="connsiteX110" fmla="*/ 323701 w 1752495"/>
                <a:gd name="connsiteY110" fmla="*/ 1093915 h 1361810"/>
                <a:gd name="connsiteX111" fmla="*/ 357193 w 1752495"/>
                <a:gd name="connsiteY111" fmla="*/ 1093915 h 1361810"/>
                <a:gd name="connsiteX112" fmla="*/ 379518 w 1752495"/>
                <a:gd name="connsiteY112" fmla="*/ 1105083 h 1361810"/>
                <a:gd name="connsiteX113" fmla="*/ 390686 w 1752495"/>
                <a:gd name="connsiteY113" fmla="*/ 1105083 h 1361810"/>
                <a:gd name="connsiteX114" fmla="*/ 401842 w 1752495"/>
                <a:gd name="connsiteY114" fmla="*/ 1093915 h 1361810"/>
                <a:gd name="connsiteX115" fmla="*/ 413010 w 1752495"/>
                <a:gd name="connsiteY115" fmla="*/ 1082759 h 1361810"/>
                <a:gd name="connsiteX116" fmla="*/ 457659 w 1752495"/>
                <a:gd name="connsiteY116" fmla="*/ 1071591 h 1361810"/>
                <a:gd name="connsiteX117" fmla="*/ 479984 w 1752495"/>
                <a:gd name="connsiteY117" fmla="*/ 1038098 h 1361810"/>
                <a:gd name="connsiteX118" fmla="*/ 491141 w 1752495"/>
                <a:gd name="connsiteY118" fmla="*/ 1026941 h 1361810"/>
                <a:gd name="connsiteX119" fmla="*/ 513465 w 1752495"/>
                <a:gd name="connsiteY119" fmla="*/ 1026941 h 1361810"/>
                <a:gd name="connsiteX120" fmla="*/ 524633 w 1752495"/>
                <a:gd name="connsiteY120" fmla="*/ 1049266 h 1361810"/>
                <a:gd name="connsiteX121" fmla="*/ 524633 w 1752495"/>
                <a:gd name="connsiteY121" fmla="*/ 1060434 h 1361810"/>
                <a:gd name="connsiteX122" fmla="*/ 558114 w 1752495"/>
                <a:gd name="connsiteY122" fmla="*/ 1060434 h 1361810"/>
                <a:gd name="connsiteX123" fmla="*/ 569282 w 1752495"/>
                <a:gd name="connsiteY123" fmla="*/ 1060434 h 1361810"/>
                <a:gd name="connsiteX124" fmla="*/ 602764 w 1752495"/>
                <a:gd name="connsiteY124" fmla="*/ 1071591 h 1361810"/>
                <a:gd name="connsiteX125" fmla="*/ 613931 w 1752495"/>
                <a:gd name="connsiteY125" fmla="*/ 1082759 h 1361810"/>
                <a:gd name="connsiteX126" fmla="*/ 625088 w 1752495"/>
                <a:gd name="connsiteY126" fmla="*/ 1093915 h 1361810"/>
                <a:gd name="connsiteX127" fmla="*/ 636256 w 1752495"/>
                <a:gd name="connsiteY127" fmla="*/ 1093915 h 1361810"/>
                <a:gd name="connsiteX128" fmla="*/ 658580 w 1752495"/>
                <a:gd name="connsiteY128" fmla="*/ 1127408 h 1361810"/>
                <a:gd name="connsiteX129" fmla="*/ 669737 w 1752495"/>
                <a:gd name="connsiteY129" fmla="*/ 1172057 h 1361810"/>
                <a:gd name="connsiteX130" fmla="*/ 680905 w 1752495"/>
                <a:gd name="connsiteY130" fmla="*/ 1172057 h 1361810"/>
                <a:gd name="connsiteX131" fmla="*/ 692062 w 1752495"/>
                <a:gd name="connsiteY131" fmla="*/ 1183213 h 1361810"/>
                <a:gd name="connsiteX132" fmla="*/ 680905 w 1752495"/>
                <a:gd name="connsiteY132" fmla="*/ 1194381 h 1361810"/>
                <a:gd name="connsiteX133" fmla="*/ 680905 w 1752495"/>
                <a:gd name="connsiteY133" fmla="*/ 1205538 h 1361810"/>
                <a:gd name="connsiteX134" fmla="*/ 703230 w 1752495"/>
                <a:gd name="connsiteY134" fmla="*/ 1227862 h 1361810"/>
                <a:gd name="connsiteX135" fmla="*/ 714386 w 1752495"/>
                <a:gd name="connsiteY135" fmla="*/ 1227862 h 1361810"/>
                <a:gd name="connsiteX136" fmla="*/ 714386 w 1752495"/>
                <a:gd name="connsiteY136" fmla="*/ 1261355 h 1361810"/>
                <a:gd name="connsiteX137" fmla="*/ 703230 w 1752495"/>
                <a:gd name="connsiteY137" fmla="*/ 1283680 h 1361810"/>
                <a:gd name="connsiteX138" fmla="*/ 736711 w 1752495"/>
                <a:gd name="connsiteY138" fmla="*/ 1306004 h 1361810"/>
                <a:gd name="connsiteX139" fmla="*/ 770203 w 1752495"/>
                <a:gd name="connsiteY139" fmla="*/ 1317161 h 1361810"/>
                <a:gd name="connsiteX140" fmla="*/ 781371 w 1752495"/>
                <a:gd name="connsiteY140" fmla="*/ 1328329 h 1361810"/>
                <a:gd name="connsiteX141" fmla="*/ 792528 w 1752495"/>
                <a:gd name="connsiteY141" fmla="*/ 1339485 h 1361810"/>
                <a:gd name="connsiteX142" fmla="*/ 826020 w 1752495"/>
                <a:gd name="connsiteY142" fmla="*/ 1339485 h 1361810"/>
                <a:gd name="connsiteX143" fmla="*/ 848345 w 1752495"/>
                <a:gd name="connsiteY143" fmla="*/ 1361810 h 1361810"/>
                <a:gd name="connsiteX144" fmla="*/ 892994 w 1752495"/>
                <a:gd name="connsiteY144" fmla="*/ 1317161 h 1361810"/>
                <a:gd name="connsiteX145" fmla="*/ 937643 w 1752495"/>
                <a:gd name="connsiteY145" fmla="*/ 1272512 h 1361810"/>
                <a:gd name="connsiteX146" fmla="*/ 971124 w 1752495"/>
                <a:gd name="connsiteY146" fmla="*/ 1272512 h 1361810"/>
                <a:gd name="connsiteX147" fmla="*/ 1004617 w 1752495"/>
                <a:gd name="connsiteY147" fmla="*/ 1272512 h 1361810"/>
                <a:gd name="connsiteX148" fmla="*/ 1038098 w 1752495"/>
                <a:gd name="connsiteY148" fmla="*/ 1216706 h 1361810"/>
                <a:gd name="connsiteX149" fmla="*/ 1049266 w 1752495"/>
                <a:gd name="connsiteY149" fmla="*/ 1172057 h 1361810"/>
                <a:gd name="connsiteX150" fmla="*/ 1060423 w 1752495"/>
                <a:gd name="connsiteY150" fmla="*/ 1160889 h 1361810"/>
                <a:gd name="connsiteX151" fmla="*/ 1071591 w 1752495"/>
                <a:gd name="connsiteY151" fmla="*/ 1160889 h 1361810"/>
                <a:gd name="connsiteX152" fmla="*/ 1082747 w 1752495"/>
                <a:gd name="connsiteY152" fmla="*/ 1138564 h 1361810"/>
                <a:gd name="connsiteX153" fmla="*/ 1071591 w 1752495"/>
                <a:gd name="connsiteY153" fmla="*/ 1116240 h 1361810"/>
                <a:gd name="connsiteX154" fmla="*/ 1071591 w 1752495"/>
                <a:gd name="connsiteY154" fmla="*/ 1105083 h 1361810"/>
                <a:gd name="connsiteX155" fmla="*/ 1082747 w 1752495"/>
                <a:gd name="connsiteY155" fmla="*/ 1105083 h 1361810"/>
                <a:gd name="connsiteX156" fmla="*/ 1093915 w 1752495"/>
                <a:gd name="connsiteY156" fmla="*/ 1116240 h 1361810"/>
                <a:gd name="connsiteX157" fmla="*/ 1138564 w 1752495"/>
                <a:gd name="connsiteY157" fmla="*/ 1127408 h 1361810"/>
                <a:gd name="connsiteX158" fmla="*/ 1183213 w 1752495"/>
                <a:gd name="connsiteY158" fmla="*/ 1138564 h 1361810"/>
                <a:gd name="connsiteX159" fmla="*/ 1194381 w 1752495"/>
                <a:gd name="connsiteY159" fmla="*/ 1149732 h 1361810"/>
                <a:gd name="connsiteX160" fmla="*/ 1205538 w 1752495"/>
                <a:gd name="connsiteY160" fmla="*/ 1160889 h 1361810"/>
                <a:gd name="connsiteX161" fmla="*/ 1227863 w 1752495"/>
                <a:gd name="connsiteY161" fmla="*/ 1149732 h 1361810"/>
                <a:gd name="connsiteX162" fmla="*/ 1239030 w 1752495"/>
                <a:gd name="connsiteY162" fmla="*/ 1149732 h 1361810"/>
                <a:gd name="connsiteX163" fmla="*/ 1250187 w 1752495"/>
                <a:gd name="connsiteY163" fmla="*/ 1149732 h 1361810"/>
                <a:gd name="connsiteX164" fmla="*/ 1250187 w 1752495"/>
                <a:gd name="connsiteY164" fmla="*/ 1172057 h 1361810"/>
                <a:gd name="connsiteX165" fmla="*/ 1272512 w 1752495"/>
                <a:gd name="connsiteY165" fmla="*/ 1194381 h 1361810"/>
                <a:gd name="connsiteX166" fmla="*/ 1317161 w 1752495"/>
                <a:gd name="connsiteY166" fmla="*/ 1194381 h 1361810"/>
                <a:gd name="connsiteX167" fmla="*/ 1361810 w 1752495"/>
                <a:gd name="connsiteY167" fmla="*/ 1183213 h 1361810"/>
                <a:gd name="connsiteX168" fmla="*/ 1361810 w 1752495"/>
                <a:gd name="connsiteY168" fmla="*/ 1205538 h 1361810"/>
                <a:gd name="connsiteX169" fmla="*/ 1372978 w 1752495"/>
                <a:gd name="connsiteY169" fmla="*/ 1227862 h 1361810"/>
                <a:gd name="connsiteX170" fmla="*/ 1395302 w 1752495"/>
                <a:gd name="connsiteY170" fmla="*/ 1227862 h 1361810"/>
                <a:gd name="connsiteX171" fmla="*/ 1417627 w 1752495"/>
                <a:gd name="connsiteY171" fmla="*/ 1227862 h 1361810"/>
                <a:gd name="connsiteX172" fmla="*/ 1428783 w 1752495"/>
                <a:gd name="connsiteY172" fmla="*/ 1239030 h 1361810"/>
                <a:gd name="connsiteX173" fmla="*/ 1451108 w 1752495"/>
                <a:gd name="connsiteY173" fmla="*/ 1250187 h 1361810"/>
                <a:gd name="connsiteX174" fmla="*/ 1462276 w 1752495"/>
                <a:gd name="connsiteY174" fmla="*/ 1239030 h 1361810"/>
                <a:gd name="connsiteX175" fmla="*/ 1473433 w 1752495"/>
                <a:gd name="connsiteY175" fmla="*/ 1239030 h 1361810"/>
                <a:gd name="connsiteX176" fmla="*/ 1506925 w 1752495"/>
                <a:gd name="connsiteY176" fmla="*/ 1216706 h 1361810"/>
                <a:gd name="connsiteX177" fmla="*/ 1529250 w 1752495"/>
                <a:gd name="connsiteY177" fmla="*/ 1205538 h 1361810"/>
                <a:gd name="connsiteX178" fmla="*/ 1562742 w 1752495"/>
                <a:gd name="connsiteY178" fmla="*/ 1227862 h 1361810"/>
                <a:gd name="connsiteX179" fmla="*/ 1585067 w 1752495"/>
                <a:gd name="connsiteY179" fmla="*/ 1239030 h 1361810"/>
                <a:gd name="connsiteX180" fmla="*/ 1685522 w 1752495"/>
                <a:gd name="connsiteY180" fmla="*/ 1216706 h 1361810"/>
                <a:gd name="connsiteX181" fmla="*/ 1752495 w 1752495"/>
                <a:gd name="connsiteY181" fmla="*/ 1172057 h 1361810"/>
                <a:gd name="connsiteX182" fmla="*/ 1741339 w 1752495"/>
                <a:gd name="connsiteY182" fmla="*/ 1149732 h 1361810"/>
                <a:gd name="connsiteX183" fmla="*/ 1696689 w 1752495"/>
                <a:gd name="connsiteY183" fmla="*/ 1127408 h 1361810"/>
                <a:gd name="connsiteX184" fmla="*/ 1685522 w 1752495"/>
                <a:gd name="connsiteY184" fmla="*/ 1049266 h 1361810"/>
                <a:gd name="connsiteX185" fmla="*/ 1663197 w 1752495"/>
                <a:gd name="connsiteY185" fmla="*/ 1004617 h 1361810"/>
                <a:gd name="connsiteX186" fmla="*/ 1640873 w 1752495"/>
                <a:gd name="connsiteY186" fmla="*/ 982292 h 1361810"/>
                <a:gd name="connsiteX187" fmla="*/ 1618548 w 1752495"/>
                <a:gd name="connsiteY187" fmla="*/ 982292 h 1361810"/>
                <a:gd name="connsiteX188" fmla="*/ 1596223 w 1752495"/>
                <a:gd name="connsiteY188" fmla="*/ 982292 h 1361810"/>
                <a:gd name="connsiteX189" fmla="*/ 1573899 w 1752495"/>
                <a:gd name="connsiteY189" fmla="*/ 948800 h 1361810"/>
                <a:gd name="connsiteX190" fmla="*/ 1551574 w 1752495"/>
                <a:gd name="connsiteY190" fmla="*/ 915319 h 1361810"/>
                <a:gd name="connsiteX191" fmla="*/ 1529250 w 1752495"/>
                <a:gd name="connsiteY191" fmla="*/ 915319 h 1361810"/>
                <a:gd name="connsiteX192" fmla="*/ 1506925 w 1752495"/>
                <a:gd name="connsiteY192" fmla="*/ 915319 h 1361810"/>
                <a:gd name="connsiteX193" fmla="*/ 1473433 w 1752495"/>
                <a:gd name="connsiteY193" fmla="*/ 881826 h 1361810"/>
                <a:gd name="connsiteX194" fmla="*/ 1474931 w 1752495"/>
                <a:gd name="connsiteY194" fmla="*/ 849761 h 1361810"/>
                <a:gd name="connsiteX195" fmla="*/ 1462276 w 1752495"/>
                <a:gd name="connsiteY195" fmla="*/ 848345 h 1361810"/>
                <a:gd name="connsiteX196" fmla="*/ 1462276 w 1752495"/>
                <a:gd name="connsiteY196" fmla="*/ 848345 h 1361810"/>
                <a:gd name="connsiteX197" fmla="*/ 1406459 w 1752495"/>
                <a:gd name="connsiteY197" fmla="*/ 870669 h 1361810"/>
                <a:gd name="connsiteX198" fmla="*/ 1350653 w 1752495"/>
                <a:gd name="connsiteY198" fmla="*/ 892994 h 1361810"/>
                <a:gd name="connsiteX199" fmla="*/ 1328329 w 1752495"/>
                <a:gd name="connsiteY199" fmla="*/ 881826 h 1361810"/>
                <a:gd name="connsiteX200" fmla="*/ 1306004 w 1752495"/>
                <a:gd name="connsiteY200" fmla="*/ 870669 h 1361810"/>
                <a:gd name="connsiteX201" fmla="*/ 1261355 w 1752495"/>
                <a:gd name="connsiteY201" fmla="*/ 870669 h 1361810"/>
                <a:gd name="connsiteX202" fmla="*/ 1227863 w 1752495"/>
                <a:gd name="connsiteY202" fmla="*/ 870669 h 1361810"/>
                <a:gd name="connsiteX203" fmla="*/ 1205538 w 1752495"/>
                <a:gd name="connsiteY203" fmla="*/ 848345 h 1361810"/>
                <a:gd name="connsiteX204" fmla="*/ 1194381 w 1752495"/>
                <a:gd name="connsiteY204" fmla="*/ 803696 h 1361810"/>
                <a:gd name="connsiteX205" fmla="*/ 1138564 w 1752495"/>
                <a:gd name="connsiteY205" fmla="*/ 770203 h 1361810"/>
                <a:gd name="connsiteX206" fmla="*/ 1093915 w 1752495"/>
                <a:gd name="connsiteY206" fmla="*/ 736722 h 1361810"/>
                <a:gd name="connsiteX207" fmla="*/ 1038098 w 1752495"/>
                <a:gd name="connsiteY207" fmla="*/ 725554 h 1361810"/>
                <a:gd name="connsiteX208" fmla="*/ 1015774 w 1752495"/>
                <a:gd name="connsiteY208" fmla="*/ 714397 h 1361810"/>
                <a:gd name="connsiteX209" fmla="*/ 993449 w 1752495"/>
                <a:gd name="connsiteY209" fmla="*/ 692073 h 1361810"/>
                <a:gd name="connsiteX210" fmla="*/ 989101 w 1752495"/>
                <a:gd name="connsiteY210" fmla="*/ 676502 h 1361810"/>
                <a:gd name="connsiteX211" fmla="*/ 995775 w 1752495"/>
                <a:gd name="connsiteY211" fmla="*/ 666048 h 13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752495" h="1361810">
                  <a:moveTo>
                    <a:pt x="995775" y="666048"/>
                  </a:moveTo>
                  <a:lnTo>
                    <a:pt x="958470" y="621322"/>
                  </a:lnTo>
                  <a:lnTo>
                    <a:pt x="904151" y="636256"/>
                  </a:lnTo>
                  <a:lnTo>
                    <a:pt x="848345" y="625088"/>
                  </a:lnTo>
                  <a:lnTo>
                    <a:pt x="848345" y="591607"/>
                  </a:lnTo>
                  <a:lnTo>
                    <a:pt x="848345" y="546958"/>
                  </a:lnTo>
                  <a:lnTo>
                    <a:pt x="826020" y="535790"/>
                  </a:lnTo>
                  <a:lnTo>
                    <a:pt x="814852" y="502309"/>
                  </a:lnTo>
                  <a:lnTo>
                    <a:pt x="814852" y="468816"/>
                  </a:lnTo>
                  <a:lnTo>
                    <a:pt x="826020" y="457659"/>
                  </a:lnTo>
                  <a:lnTo>
                    <a:pt x="837177" y="435335"/>
                  </a:lnTo>
                  <a:lnTo>
                    <a:pt x="814852" y="413010"/>
                  </a:lnTo>
                  <a:lnTo>
                    <a:pt x="803696" y="413010"/>
                  </a:lnTo>
                  <a:lnTo>
                    <a:pt x="792528" y="401842"/>
                  </a:lnTo>
                  <a:lnTo>
                    <a:pt x="792528" y="390686"/>
                  </a:lnTo>
                  <a:lnTo>
                    <a:pt x="770203" y="390686"/>
                  </a:lnTo>
                  <a:lnTo>
                    <a:pt x="759047" y="401842"/>
                  </a:lnTo>
                  <a:lnTo>
                    <a:pt x="747879" y="401842"/>
                  </a:lnTo>
                  <a:lnTo>
                    <a:pt x="711390" y="383921"/>
                  </a:lnTo>
                  <a:lnTo>
                    <a:pt x="692062" y="401842"/>
                  </a:lnTo>
                  <a:lnTo>
                    <a:pt x="669737" y="413010"/>
                  </a:lnTo>
                  <a:lnTo>
                    <a:pt x="669737" y="413010"/>
                  </a:lnTo>
                  <a:lnTo>
                    <a:pt x="636256" y="379518"/>
                  </a:lnTo>
                  <a:lnTo>
                    <a:pt x="613931" y="346037"/>
                  </a:lnTo>
                  <a:lnTo>
                    <a:pt x="636256" y="334869"/>
                  </a:lnTo>
                  <a:lnTo>
                    <a:pt x="647412" y="323712"/>
                  </a:lnTo>
                  <a:lnTo>
                    <a:pt x="625088" y="312544"/>
                  </a:lnTo>
                  <a:lnTo>
                    <a:pt x="613931" y="301388"/>
                  </a:lnTo>
                  <a:lnTo>
                    <a:pt x="580439" y="279063"/>
                  </a:lnTo>
                  <a:lnTo>
                    <a:pt x="546958" y="267895"/>
                  </a:lnTo>
                  <a:lnTo>
                    <a:pt x="535790" y="267895"/>
                  </a:lnTo>
                  <a:lnTo>
                    <a:pt x="524633" y="279063"/>
                  </a:lnTo>
                  <a:lnTo>
                    <a:pt x="513465" y="267895"/>
                  </a:lnTo>
                  <a:lnTo>
                    <a:pt x="513465" y="256727"/>
                  </a:lnTo>
                  <a:lnTo>
                    <a:pt x="491141" y="256727"/>
                  </a:lnTo>
                  <a:lnTo>
                    <a:pt x="468816" y="267895"/>
                  </a:lnTo>
                  <a:lnTo>
                    <a:pt x="457659" y="256727"/>
                  </a:lnTo>
                  <a:lnTo>
                    <a:pt x="446492" y="256727"/>
                  </a:lnTo>
                  <a:lnTo>
                    <a:pt x="435335" y="256727"/>
                  </a:lnTo>
                  <a:lnTo>
                    <a:pt x="424167" y="256727"/>
                  </a:lnTo>
                  <a:lnTo>
                    <a:pt x="413010" y="234403"/>
                  </a:lnTo>
                  <a:lnTo>
                    <a:pt x="424167" y="212078"/>
                  </a:lnTo>
                  <a:lnTo>
                    <a:pt x="390686" y="200922"/>
                  </a:lnTo>
                  <a:lnTo>
                    <a:pt x="379518" y="178597"/>
                  </a:lnTo>
                  <a:lnTo>
                    <a:pt x="390686" y="156272"/>
                  </a:lnTo>
                  <a:lnTo>
                    <a:pt x="413010" y="156272"/>
                  </a:lnTo>
                  <a:lnTo>
                    <a:pt x="424167" y="122780"/>
                  </a:lnTo>
                  <a:lnTo>
                    <a:pt x="446492" y="89298"/>
                  </a:lnTo>
                  <a:lnTo>
                    <a:pt x="446492" y="78131"/>
                  </a:lnTo>
                  <a:lnTo>
                    <a:pt x="435335" y="66974"/>
                  </a:lnTo>
                  <a:lnTo>
                    <a:pt x="435335" y="33481"/>
                  </a:lnTo>
                  <a:lnTo>
                    <a:pt x="424167" y="0"/>
                  </a:lnTo>
                  <a:lnTo>
                    <a:pt x="401842" y="11157"/>
                  </a:lnTo>
                  <a:lnTo>
                    <a:pt x="368361" y="22325"/>
                  </a:lnTo>
                  <a:lnTo>
                    <a:pt x="368361" y="33481"/>
                  </a:lnTo>
                  <a:lnTo>
                    <a:pt x="368361" y="44649"/>
                  </a:lnTo>
                  <a:lnTo>
                    <a:pt x="346025" y="44649"/>
                  </a:lnTo>
                  <a:lnTo>
                    <a:pt x="323701" y="55806"/>
                  </a:lnTo>
                  <a:lnTo>
                    <a:pt x="301376" y="66974"/>
                  </a:lnTo>
                  <a:lnTo>
                    <a:pt x="290220" y="44649"/>
                  </a:lnTo>
                  <a:lnTo>
                    <a:pt x="290220" y="33481"/>
                  </a:lnTo>
                  <a:lnTo>
                    <a:pt x="290220" y="33481"/>
                  </a:lnTo>
                  <a:lnTo>
                    <a:pt x="267895" y="33481"/>
                  </a:lnTo>
                  <a:lnTo>
                    <a:pt x="245571" y="44649"/>
                  </a:lnTo>
                  <a:lnTo>
                    <a:pt x="234403" y="44649"/>
                  </a:lnTo>
                  <a:lnTo>
                    <a:pt x="223246" y="55806"/>
                  </a:lnTo>
                  <a:lnTo>
                    <a:pt x="223246" y="55806"/>
                  </a:lnTo>
                  <a:lnTo>
                    <a:pt x="200921" y="66974"/>
                  </a:lnTo>
                  <a:lnTo>
                    <a:pt x="189753" y="78131"/>
                  </a:lnTo>
                  <a:lnTo>
                    <a:pt x="178597" y="145104"/>
                  </a:lnTo>
                  <a:lnTo>
                    <a:pt x="133948" y="189754"/>
                  </a:lnTo>
                  <a:lnTo>
                    <a:pt x="89299" y="234403"/>
                  </a:lnTo>
                  <a:lnTo>
                    <a:pt x="66974" y="279063"/>
                  </a:lnTo>
                  <a:lnTo>
                    <a:pt x="44649" y="334869"/>
                  </a:lnTo>
                  <a:lnTo>
                    <a:pt x="44649" y="346037"/>
                  </a:lnTo>
                  <a:lnTo>
                    <a:pt x="55806" y="346037"/>
                  </a:lnTo>
                  <a:lnTo>
                    <a:pt x="44649" y="368361"/>
                  </a:lnTo>
                  <a:lnTo>
                    <a:pt x="22325" y="368361"/>
                  </a:lnTo>
                  <a:lnTo>
                    <a:pt x="11157" y="401842"/>
                  </a:lnTo>
                  <a:lnTo>
                    <a:pt x="0" y="424167"/>
                  </a:lnTo>
                  <a:lnTo>
                    <a:pt x="0" y="435335"/>
                  </a:lnTo>
                  <a:lnTo>
                    <a:pt x="11157" y="446491"/>
                  </a:lnTo>
                  <a:lnTo>
                    <a:pt x="11157" y="457659"/>
                  </a:lnTo>
                  <a:lnTo>
                    <a:pt x="11157" y="479984"/>
                  </a:lnTo>
                  <a:lnTo>
                    <a:pt x="44649" y="502309"/>
                  </a:lnTo>
                  <a:lnTo>
                    <a:pt x="78131" y="524633"/>
                  </a:lnTo>
                  <a:lnTo>
                    <a:pt x="111623" y="602763"/>
                  </a:lnTo>
                  <a:lnTo>
                    <a:pt x="122780" y="625088"/>
                  </a:lnTo>
                  <a:lnTo>
                    <a:pt x="145104" y="658581"/>
                  </a:lnTo>
                  <a:lnTo>
                    <a:pt x="122780" y="703230"/>
                  </a:lnTo>
                  <a:lnTo>
                    <a:pt x="111623" y="747879"/>
                  </a:lnTo>
                  <a:lnTo>
                    <a:pt x="100455" y="770203"/>
                  </a:lnTo>
                  <a:lnTo>
                    <a:pt x="100455" y="803696"/>
                  </a:lnTo>
                  <a:lnTo>
                    <a:pt x="100455" y="803696"/>
                  </a:lnTo>
                  <a:lnTo>
                    <a:pt x="122780" y="814853"/>
                  </a:lnTo>
                  <a:lnTo>
                    <a:pt x="122780" y="837177"/>
                  </a:lnTo>
                  <a:lnTo>
                    <a:pt x="111623" y="881826"/>
                  </a:lnTo>
                  <a:lnTo>
                    <a:pt x="100455" y="926475"/>
                  </a:lnTo>
                  <a:lnTo>
                    <a:pt x="133948" y="948800"/>
                  </a:lnTo>
                  <a:lnTo>
                    <a:pt x="167429" y="971125"/>
                  </a:lnTo>
                  <a:lnTo>
                    <a:pt x="167429" y="1015773"/>
                  </a:lnTo>
                  <a:lnTo>
                    <a:pt x="167429" y="1071591"/>
                  </a:lnTo>
                  <a:lnTo>
                    <a:pt x="167429" y="1093915"/>
                  </a:lnTo>
                  <a:lnTo>
                    <a:pt x="178597" y="1105083"/>
                  </a:lnTo>
                  <a:lnTo>
                    <a:pt x="212078" y="1116240"/>
                  </a:lnTo>
                  <a:lnTo>
                    <a:pt x="245571" y="1116240"/>
                  </a:lnTo>
                  <a:lnTo>
                    <a:pt x="256727" y="1093915"/>
                  </a:lnTo>
                  <a:lnTo>
                    <a:pt x="279052" y="1082759"/>
                  </a:lnTo>
                  <a:lnTo>
                    <a:pt x="290220" y="1082759"/>
                  </a:lnTo>
                  <a:lnTo>
                    <a:pt x="290220" y="1093915"/>
                  </a:lnTo>
                  <a:lnTo>
                    <a:pt x="323701" y="1093915"/>
                  </a:lnTo>
                  <a:lnTo>
                    <a:pt x="357193" y="1093915"/>
                  </a:lnTo>
                  <a:lnTo>
                    <a:pt x="379518" y="1105083"/>
                  </a:lnTo>
                  <a:lnTo>
                    <a:pt x="390686" y="1105083"/>
                  </a:lnTo>
                  <a:lnTo>
                    <a:pt x="401842" y="1093915"/>
                  </a:lnTo>
                  <a:lnTo>
                    <a:pt x="413010" y="1082759"/>
                  </a:lnTo>
                  <a:lnTo>
                    <a:pt x="457659" y="1071591"/>
                  </a:lnTo>
                  <a:lnTo>
                    <a:pt x="479984" y="1038098"/>
                  </a:lnTo>
                  <a:lnTo>
                    <a:pt x="491141" y="1026941"/>
                  </a:lnTo>
                  <a:lnTo>
                    <a:pt x="513465" y="1026941"/>
                  </a:lnTo>
                  <a:lnTo>
                    <a:pt x="524633" y="1049266"/>
                  </a:lnTo>
                  <a:lnTo>
                    <a:pt x="524633" y="1060434"/>
                  </a:lnTo>
                  <a:lnTo>
                    <a:pt x="558114" y="1060434"/>
                  </a:lnTo>
                  <a:lnTo>
                    <a:pt x="569282" y="1060434"/>
                  </a:lnTo>
                  <a:lnTo>
                    <a:pt x="602764" y="1071591"/>
                  </a:lnTo>
                  <a:lnTo>
                    <a:pt x="613931" y="1082759"/>
                  </a:lnTo>
                  <a:lnTo>
                    <a:pt x="625088" y="1093915"/>
                  </a:lnTo>
                  <a:lnTo>
                    <a:pt x="636256" y="1093915"/>
                  </a:lnTo>
                  <a:lnTo>
                    <a:pt x="658580" y="1127408"/>
                  </a:lnTo>
                  <a:lnTo>
                    <a:pt x="669737" y="1172057"/>
                  </a:lnTo>
                  <a:lnTo>
                    <a:pt x="680905" y="1172057"/>
                  </a:lnTo>
                  <a:lnTo>
                    <a:pt x="692062" y="1183213"/>
                  </a:lnTo>
                  <a:lnTo>
                    <a:pt x="680905" y="1194381"/>
                  </a:lnTo>
                  <a:lnTo>
                    <a:pt x="680905" y="1205538"/>
                  </a:lnTo>
                  <a:lnTo>
                    <a:pt x="703230" y="1227862"/>
                  </a:lnTo>
                  <a:lnTo>
                    <a:pt x="714386" y="1227862"/>
                  </a:lnTo>
                  <a:lnTo>
                    <a:pt x="714386" y="1261355"/>
                  </a:lnTo>
                  <a:lnTo>
                    <a:pt x="703230" y="1283680"/>
                  </a:lnTo>
                  <a:lnTo>
                    <a:pt x="736711" y="1306004"/>
                  </a:lnTo>
                  <a:lnTo>
                    <a:pt x="770203" y="1317161"/>
                  </a:lnTo>
                  <a:lnTo>
                    <a:pt x="781371" y="1328329"/>
                  </a:lnTo>
                  <a:lnTo>
                    <a:pt x="792528" y="1339485"/>
                  </a:lnTo>
                  <a:lnTo>
                    <a:pt x="826020" y="1339485"/>
                  </a:lnTo>
                  <a:lnTo>
                    <a:pt x="848345" y="1361810"/>
                  </a:lnTo>
                  <a:lnTo>
                    <a:pt x="892994" y="1317161"/>
                  </a:lnTo>
                  <a:lnTo>
                    <a:pt x="937643" y="1272512"/>
                  </a:lnTo>
                  <a:lnTo>
                    <a:pt x="971124" y="1272512"/>
                  </a:lnTo>
                  <a:lnTo>
                    <a:pt x="1004617" y="1272512"/>
                  </a:lnTo>
                  <a:lnTo>
                    <a:pt x="1038098" y="1216706"/>
                  </a:lnTo>
                  <a:lnTo>
                    <a:pt x="1049266" y="1172057"/>
                  </a:lnTo>
                  <a:lnTo>
                    <a:pt x="1060423" y="1160889"/>
                  </a:lnTo>
                  <a:lnTo>
                    <a:pt x="1071591" y="1160889"/>
                  </a:lnTo>
                  <a:lnTo>
                    <a:pt x="1082747" y="1138564"/>
                  </a:lnTo>
                  <a:lnTo>
                    <a:pt x="1071591" y="1116240"/>
                  </a:lnTo>
                  <a:lnTo>
                    <a:pt x="1071591" y="1105083"/>
                  </a:lnTo>
                  <a:lnTo>
                    <a:pt x="1082747" y="1105083"/>
                  </a:lnTo>
                  <a:lnTo>
                    <a:pt x="1093915" y="1116240"/>
                  </a:lnTo>
                  <a:lnTo>
                    <a:pt x="1138564" y="1127408"/>
                  </a:lnTo>
                  <a:lnTo>
                    <a:pt x="1183213" y="1138564"/>
                  </a:lnTo>
                  <a:lnTo>
                    <a:pt x="1194381" y="1149732"/>
                  </a:lnTo>
                  <a:lnTo>
                    <a:pt x="1205538" y="1160889"/>
                  </a:lnTo>
                  <a:lnTo>
                    <a:pt x="1227863" y="1149732"/>
                  </a:lnTo>
                  <a:lnTo>
                    <a:pt x="1239030" y="1149732"/>
                  </a:lnTo>
                  <a:lnTo>
                    <a:pt x="1250187" y="1149732"/>
                  </a:lnTo>
                  <a:lnTo>
                    <a:pt x="1250187" y="1172057"/>
                  </a:lnTo>
                  <a:lnTo>
                    <a:pt x="1272512" y="1194381"/>
                  </a:lnTo>
                  <a:lnTo>
                    <a:pt x="1317161" y="1194381"/>
                  </a:lnTo>
                  <a:lnTo>
                    <a:pt x="1361810" y="1183213"/>
                  </a:lnTo>
                  <a:lnTo>
                    <a:pt x="1361810" y="1205538"/>
                  </a:lnTo>
                  <a:lnTo>
                    <a:pt x="1372978" y="1227862"/>
                  </a:lnTo>
                  <a:lnTo>
                    <a:pt x="1395302" y="1227862"/>
                  </a:lnTo>
                  <a:lnTo>
                    <a:pt x="1417627" y="1227862"/>
                  </a:lnTo>
                  <a:lnTo>
                    <a:pt x="1428783" y="1239030"/>
                  </a:lnTo>
                  <a:lnTo>
                    <a:pt x="1451108" y="1250187"/>
                  </a:lnTo>
                  <a:lnTo>
                    <a:pt x="1462276" y="1239030"/>
                  </a:lnTo>
                  <a:lnTo>
                    <a:pt x="1473433" y="1239030"/>
                  </a:lnTo>
                  <a:lnTo>
                    <a:pt x="1506925" y="1216706"/>
                  </a:lnTo>
                  <a:lnTo>
                    <a:pt x="1529250" y="1205538"/>
                  </a:lnTo>
                  <a:lnTo>
                    <a:pt x="1562742" y="1227862"/>
                  </a:lnTo>
                  <a:lnTo>
                    <a:pt x="1585067" y="1239030"/>
                  </a:lnTo>
                  <a:lnTo>
                    <a:pt x="1685522" y="1216706"/>
                  </a:lnTo>
                  <a:lnTo>
                    <a:pt x="1752495" y="1172057"/>
                  </a:lnTo>
                  <a:lnTo>
                    <a:pt x="1741339" y="1149732"/>
                  </a:lnTo>
                  <a:lnTo>
                    <a:pt x="1696689" y="1127408"/>
                  </a:lnTo>
                  <a:lnTo>
                    <a:pt x="1685522" y="1049266"/>
                  </a:lnTo>
                  <a:lnTo>
                    <a:pt x="1663197" y="1004617"/>
                  </a:lnTo>
                  <a:lnTo>
                    <a:pt x="1640873" y="982292"/>
                  </a:lnTo>
                  <a:lnTo>
                    <a:pt x="1618548" y="982292"/>
                  </a:lnTo>
                  <a:lnTo>
                    <a:pt x="1596223" y="982292"/>
                  </a:lnTo>
                  <a:lnTo>
                    <a:pt x="1573899" y="948800"/>
                  </a:lnTo>
                  <a:lnTo>
                    <a:pt x="1551574" y="915319"/>
                  </a:lnTo>
                  <a:lnTo>
                    <a:pt x="1529250" y="915319"/>
                  </a:lnTo>
                  <a:lnTo>
                    <a:pt x="1506925" y="915319"/>
                  </a:lnTo>
                  <a:lnTo>
                    <a:pt x="1473433" y="881826"/>
                  </a:lnTo>
                  <a:cubicBezTo>
                    <a:pt x="1473932" y="871138"/>
                    <a:pt x="1474432" y="860449"/>
                    <a:pt x="1474931" y="849761"/>
                  </a:cubicBezTo>
                  <a:lnTo>
                    <a:pt x="1462276" y="848345"/>
                  </a:lnTo>
                  <a:lnTo>
                    <a:pt x="1462276" y="848345"/>
                  </a:lnTo>
                  <a:lnTo>
                    <a:pt x="1406459" y="870669"/>
                  </a:lnTo>
                  <a:lnTo>
                    <a:pt x="1350653" y="892994"/>
                  </a:lnTo>
                  <a:lnTo>
                    <a:pt x="1328329" y="881826"/>
                  </a:lnTo>
                  <a:lnTo>
                    <a:pt x="1306004" y="870669"/>
                  </a:lnTo>
                  <a:lnTo>
                    <a:pt x="1261355" y="870669"/>
                  </a:lnTo>
                  <a:lnTo>
                    <a:pt x="1227863" y="870669"/>
                  </a:lnTo>
                  <a:lnTo>
                    <a:pt x="1205538" y="848345"/>
                  </a:lnTo>
                  <a:lnTo>
                    <a:pt x="1194381" y="803696"/>
                  </a:lnTo>
                  <a:lnTo>
                    <a:pt x="1138564" y="770203"/>
                  </a:lnTo>
                  <a:lnTo>
                    <a:pt x="1093915" y="736722"/>
                  </a:lnTo>
                  <a:lnTo>
                    <a:pt x="1038098" y="725554"/>
                  </a:lnTo>
                  <a:lnTo>
                    <a:pt x="1015774" y="714397"/>
                  </a:lnTo>
                  <a:lnTo>
                    <a:pt x="993449" y="692073"/>
                  </a:lnTo>
                  <a:lnTo>
                    <a:pt x="989101" y="676502"/>
                  </a:lnTo>
                  <a:lnTo>
                    <a:pt x="995775" y="666048"/>
                  </a:lnTo>
                  <a:close/>
                </a:path>
              </a:pathLst>
            </a:custGeom>
            <a:solidFill>
              <a:srgbClr val="FFF0CD"/>
            </a:solidFill>
            <a:ln w="12700" cap="flat">
              <a:solidFill>
                <a:schemeClr val="bg1">
                  <a:lumMod val="85000"/>
                </a:schemeClr>
              </a:solidFill>
              <a:prstDash val="solid"/>
              <a:miter/>
            </a:ln>
          </p:spPr>
          <p:txBody>
            <a:bodyPr rtlCol="0" anchor="ctr"/>
            <a:lstStyle/>
            <a:p>
              <a:pPr defTabSz="293248"/>
              <a:endParaRPr lang="ru-RU" sz="1155" dirty="0">
                <a:solidFill>
                  <a:prstClr val="black"/>
                </a:solidFill>
                <a:latin typeface="Calibri" panose="020F0502020204030204"/>
              </a:endParaRPr>
            </a:p>
          </p:txBody>
        </p:sp>
        <p:sp>
          <p:nvSpPr>
            <p:cNvPr id="87" name="TextBox 86">
              <a:extLst>
                <a:ext uri="{FF2B5EF4-FFF2-40B4-BE49-F238E27FC236}">
                  <a16:creationId xmlns:a16="http://schemas.microsoft.com/office/drawing/2014/main" id="{C488858E-4087-4076-A022-833670DA2A31}"/>
                </a:ext>
              </a:extLst>
            </p:cNvPr>
            <p:cNvSpPr txBox="1"/>
            <p:nvPr/>
          </p:nvSpPr>
          <p:spPr>
            <a:xfrm>
              <a:off x="5727801" y="7952633"/>
              <a:ext cx="2559535" cy="509430"/>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Челябинская</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область</a:t>
              </a:r>
            </a:p>
          </p:txBody>
        </p:sp>
        <p:sp>
          <p:nvSpPr>
            <p:cNvPr id="89" name="TextBox 88">
              <a:extLst>
                <a:ext uri="{FF2B5EF4-FFF2-40B4-BE49-F238E27FC236}">
                  <a16:creationId xmlns:a16="http://schemas.microsoft.com/office/drawing/2014/main" id="{647A2F10-A135-4A58-AB07-65171C8CBA46}"/>
                </a:ext>
              </a:extLst>
            </p:cNvPr>
            <p:cNvSpPr txBox="1"/>
            <p:nvPr/>
          </p:nvSpPr>
          <p:spPr>
            <a:xfrm>
              <a:off x="7072170" y="8723761"/>
              <a:ext cx="2559535" cy="509430"/>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Курганская</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область</a:t>
              </a:r>
            </a:p>
          </p:txBody>
        </p:sp>
        <p:sp>
          <p:nvSpPr>
            <p:cNvPr id="91" name="TextBox 90">
              <a:extLst>
                <a:ext uri="{FF2B5EF4-FFF2-40B4-BE49-F238E27FC236}">
                  <a16:creationId xmlns:a16="http://schemas.microsoft.com/office/drawing/2014/main" id="{1A3B6B10-690C-4903-AC64-93CF8905EE48}"/>
                </a:ext>
              </a:extLst>
            </p:cNvPr>
            <p:cNvSpPr txBox="1"/>
            <p:nvPr/>
          </p:nvSpPr>
          <p:spPr>
            <a:xfrm>
              <a:off x="7462527" y="6570050"/>
              <a:ext cx="2559535" cy="509430"/>
            </a:xfrm>
            <a:prstGeom prst="rect">
              <a:avLst/>
            </a:prstGeom>
            <a:noFill/>
          </p:spPr>
          <p:txBody>
            <a:bodyPr wrap="square" lIns="0" tIns="0" rIns="0" bIns="0">
              <a:spAutoFit/>
            </a:bodyPr>
            <a:lstStyle/>
            <a:p>
              <a:pPr algn="r" defTabSz="293248"/>
              <a:r>
                <a:rPr lang="ru-RU" sz="898" dirty="0">
                  <a:solidFill>
                    <a:prstClr val="white"/>
                  </a:solidFill>
                  <a:latin typeface="Raleway" pitchFamily="2" charset="0"/>
                  <a:cs typeface="Arial" panose="020B0604020202020204" pitchFamily="34" charset="0"/>
                </a:rPr>
                <a:t>Свердловская</a:t>
              </a:r>
              <a:br>
                <a:rPr lang="ru-RU" sz="898" dirty="0">
                  <a:solidFill>
                    <a:prstClr val="white"/>
                  </a:solidFill>
                  <a:latin typeface="Raleway" pitchFamily="2" charset="0"/>
                  <a:cs typeface="Arial" panose="020B0604020202020204" pitchFamily="34" charset="0"/>
                </a:rPr>
              </a:br>
              <a:r>
                <a:rPr lang="ru-RU" sz="898" dirty="0">
                  <a:solidFill>
                    <a:prstClr val="white"/>
                  </a:solidFill>
                  <a:latin typeface="Raleway" pitchFamily="2" charset="0"/>
                  <a:cs typeface="Arial" panose="020B0604020202020204" pitchFamily="34" charset="0"/>
                </a:rPr>
                <a:t>область</a:t>
              </a:r>
            </a:p>
          </p:txBody>
        </p:sp>
        <p:sp>
          <p:nvSpPr>
            <p:cNvPr id="93" name="TextBox 92">
              <a:extLst>
                <a:ext uri="{FF2B5EF4-FFF2-40B4-BE49-F238E27FC236}">
                  <a16:creationId xmlns:a16="http://schemas.microsoft.com/office/drawing/2014/main" id="{7903FDBE-658A-463F-971A-C2FFF2E9DA7E}"/>
                </a:ext>
              </a:extLst>
            </p:cNvPr>
            <p:cNvSpPr txBox="1"/>
            <p:nvPr/>
          </p:nvSpPr>
          <p:spPr>
            <a:xfrm>
              <a:off x="14076285" y="4629145"/>
              <a:ext cx="2559535" cy="254715"/>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Ямало-Ненецкий АО</a:t>
              </a:r>
            </a:p>
          </p:txBody>
        </p:sp>
        <p:sp>
          <p:nvSpPr>
            <p:cNvPr id="95" name="TextBox 94">
              <a:extLst>
                <a:ext uri="{FF2B5EF4-FFF2-40B4-BE49-F238E27FC236}">
                  <a16:creationId xmlns:a16="http://schemas.microsoft.com/office/drawing/2014/main" id="{63F1C08A-E081-4182-9CD0-A992E34F2B39}"/>
                </a:ext>
              </a:extLst>
            </p:cNvPr>
            <p:cNvSpPr txBox="1"/>
            <p:nvPr/>
          </p:nvSpPr>
          <p:spPr>
            <a:xfrm>
              <a:off x="10741354" y="7461354"/>
              <a:ext cx="2559535" cy="509430"/>
            </a:xfrm>
            <a:prstGeom prst="rect">
              <a:avLst/>
            </a:prstGeom>
            <a:noFill/>
          </p:spPr>
          <p:txBody>
            <a:bodyPr wrap="square" lIns="0" tIns="0" rIns="0" bIns="0">
              <a:spAutoFit/>
            </a:bodyPr>
            <a:lstStyle/>
            <a:p>
              <a:pPr defTabSz="293248"/>
              <a:r>
                <a:rPr lang="ru-RU" sz="898" dirty="0">
                  <a:solidFill>
                    <a:prstClr val="white"/>
                  </a:solidFill>
                  <a:latin typeface="Raleway" pitchFamily="2" charset="0"/>
                  <a:cs typeface="Arial" panose="020B0604020202020204" pitchFamily="34" charset="0"/>
                </a:rPr>
                <a:t>Тюменская</a:t>
              </a:r>
              <a:br>
                <a:rPr lang="ru-RU" sz="898" dirty="0">
                  <a:solidFill>
                    <a:prstClr val="white"/>
                  </a:solidFill>
                  <a:latin typeface="Raleway" pitchFamily="2" charset="0"/>
                  <a:cs typeface="Arial" panose="020B0604020202020204" pitchFamily="34" charset="0"/>
                </a:rPr>
              </a:br>
              <a:r>
                <a:rPr lang="ru-RU" sz="898" dirty="0">
                  <a:solidFill>
                    <a:prstClr val="white"/>
                  </a:solidFill>
                  <a:latin typeface="Raleway" pitchFamily="2" charset="0"/>
                  <a:cs typeface="Arial" panose="020B0604020202020204" pitchFamily="34" charset="0"/>
                </a:rPr>
                <a:t>область</a:t>
              </a:r>
            </a:p>
          </p:txBody>
        </p:sp>
        <p:sp>
          <p:nvSpPr>
            <p:cNvPr id="97" name="TextBox 96">
              <a:extLst>
                <a:ext uri="{FF2B5EF4-FFF2-40B4-BE49-F238E27FC236}">
                  <a16:creationId xmlns:a16="http://schemas.microsoft.com/office/drawing/2014/main" id="{8A9E8F28-E8BA-4544-BDAC-913925B75E4C}"/>
                </a:ext>
              </a:extLst>
            </p:cNvPr>
            <p:cNvSpPr txBox="1"/>
            <p:nvPr/>
          </p:nvSpPr>
          <p:spPr>
            <a:xfrm>
              <a:off x="12610026" y="5857856"/>
              <a:ext cx="2559535" cy="254715"/>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Ханты-Мансийский АО</a:t>
              </a:r>
            </a:p>
          </p:txBody>
        </p:sp>
      </p:grpSp>
      <p:graphicFrame>
        <p:nvGraphicFramePr>
          <p:cNvPr id="99" name="Table 98">
            <a:extLst>
              <a:ext uri="{FF2B5EF4-FFF2-40B4-BE49-F238E27FC236}">
                <a16:creationId xmlns:a16="http://schemas.microsoft.com/office/drawing/2014/main" id="{13A22A8A-7E45-4208-BB02-469FC8A94068}"/>
              </a:ext>
            </a:extLst>
          </p:cNvPr>
          <p:cNvGraphicFramePr>
            <a:graphicFrameLocks noGrp="1"/>
          </p:cNvGraphicFramePr>
          <p:nvPr>
            <p:extLst>
              <p:ext uri="{D42A27DB-BD31-4B8C-83A1-F6EECF244321}">
                <p14:modId xmlns:p14="http://schemas.microsoft.com/office/powerpoint/2010/main" val="1570276536"/>
              </p:ext>
            </p:extLst>
          </p:nvPr>
        </p:nvGraphicFramePr>
        <p:xfrm>
          <a:off x="9751394" y="2376999"/>
          <a:ext cx="1943095" cy="1746525"/>
        </p:xfrm>
        <a:graphic>
          <a:graphicData uri="http://schemas.openxmlformats.org/drawingml/2006/table">
            <a:tbl>
              <a:tblPr>
                <a:tableStyleId>{5C22544A-7EE6-4342-B048-85BDC9FD1C3A}</a:tableStyleId>
              </a:tblPr>
              <a:tblGrid>
                <a:gridCol w="269481">
                  <a:extLst>
                    <a:ext uri="{9D8B030D-6E8A-4147-A177-3AD203B41FA5}">
                      <a16:colId xmlns:a16="http://schemas.microsoft.com/office/drawing/2014/main" val="3968474475"/>
                    </a:ext>
                  </a:extLst>
                </a:gridCol>
                <a:gridCol w="1272620">
                  <a:extLst>
                    <a:ext uri="{9D8B030D-6E8A-4147-A177-3AD203B41FA5}">
                      <a16:colId xmlns:a16="http://schemas.microsoft.com/office/drawing/2014/main" val="730192729"/>
                    </a:ext>
                  </a:extLst>
                </a:gridCol>
                <a:gridCol w="400994">
                  <a:extLst>
                    <a:ext uri="{9D8B030D-6E8A-4147-A177-3AD203B41FA5}">
                      <a16:colId xmlns:a16="http://schemas.microsoft.com/office/drawing/2014/main" val="1052673546"/>
                    </a:ext>
                  </a:extLst>
                </a:gridCol>
              </a:tblGrid>
              <a:tr h="277096">
                <a:tc>
                  <a:txBody>
                    <a:bodyPr/>
                    <a:lstStyle/>
                    <a:p>
                      <a:pPr algn="ctr" fontAlgn="b"/>
                      <a:r>
                        <a:rPr lang="en-US" sz="800" u="none" strike="noStrike" dirty="0">
                          <a:effectLst/>
                          <a:latin typeface="Raleway" pitchFamily="2" charset="0"/>
                          <a:cs typeface="Arial" panose="020B0604020202020204" pitchFamily="34" charset="0"/>
                        </a:rPr>
                        <a:t>#</a:t>
                      </a:r>
                      <a:endParaRPr lang="en-US"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tc>
                  <a:txBody>
                    <a:bodyPr/>
                    <a:lstStyle/>
                    <a:p>
                      <a:pPr algn="l" fontAlgn="b"/>
                      <a:r>
                        <a:rPr lang="ru-RU" sz="800" u="none" strike="noStrike" dirty="0">
                          <a:effectLst/>
                          <a:latin typeface="Raleway" pitchFamily="2" charset="0"/>
                          <a:cs typeface="Arial" panose="020B0604020202020204" pitchFamily="34" charset="0"/>
                        </a:rPr>
                        <a:t>Регион</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tc>
                  <a:txBody>
                    <a:bodyPr/>
                    <a:lstStyle/>
                    <a:p>
                      <a:pPr algn="ctr" fontAlgn="b"/>
                      <a:r>
                        <a:rPr lang="ru-RU" sz="800" b="1" u="none" strike="noStrike" dirty="0">
                          <a:effectLst/>
                          <a:latin typeface="Raleway" pitchFamily="2" charset="0"/>
                          <a:cs typeface="Arial" panose="020B0604020202020204" pitchFamily="34" charset="0"/>
                        </a:rPr>
                        <a:t>Оконч. Индекс</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extLst>
                  <a:ext uri="{0D108BD9-81ED-4DB2-BD59-A6C34878D82A}">
                    <a16:rowId xmlns:a16="http://schemas.microsoft.com/office/drawing/2014/main" val="1096285866"/>
                  </a:ext>
                </a:extLst>
              </a:tr>
              <a:tr h="244750">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Свердловская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65,92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314031747"/>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Челябниская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53,35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013621183"/>
                  </a:ext>
                </a:extLst>
              </a:tr>
              <a:tr h="244750">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Ханты-Мансийский автономный округ</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48,07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346788129"/>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Ямало-Ненецкий автономный округ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18,86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4052012593"/>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Курганская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18,73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4210796064"/>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Тюменская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9,22</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4247963897"/>
                  </a:ext>
                </a:extLst>
              </a:tr>
            </a:tbl>
          </a:graphicData>
        </a:graphic>
      </p:graphicFrame>
      <p:grpSp>
        <p:nvGrpSpPr>
          <p:cNvPr id="49" name="Группа 48">
            <a:extLst>
              <a:ext uri="{FF2B5EF4-FFF2-40B4-BE49-F238E27FC236}">
                <a16:creationId xmlns:a16="http://schemas.microsoft.com/office/drawing/2014/main" id="{4FC7E106-17A1-43E0-B097-65871CD26F13}"/>
              </a:ext>
            </a:extLst>
          </p:cNvPr>
          <p:cNvGrpSpPr/>
          <p:nvPr/>
        </p:nvGrpSpPr>
        <p:grpSpPr>
          <a:xfrm>
            <a:off x="480001" y="5290691"/>
            <a:ext cx="4908957" cy="1323439"/>
            <a:chOff x="232120" y="5125194"/>
            <a:chExt cx="4908957" cy="1323439"/>
          </a:xfrm>
        </p:grpSpPr>
        <p:sp>
          <p:nvSpPr>
            <p:cNvPr id="50" name="TextBox 49">
              <a:extLst>
                <a:ext uri="{FF2B5EF4-FFF2-40B4-BE49-F238E27FC236}">
                  <a16:creationId xmlns:a16="http://schemas.microsoft.com/office/drawing/2014/main" id="{EC45CA60-3D53-4B51-AF4F-5482EF5127A5}"/>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51" name="TextBox 50">
              <a:extLst>
                <a:ext uri="{FF2B5EF4-FFF2-40B4-BE49-F238E27FC236}">
                  <a16:creationId xmlns:a16="http://schemas.microsoft.com/office/drawing/2014/main" id="{F3338D54-BA4B-41C9-99CA-AC837121947B}"/>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983707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31913" y="3875833"/>
            <a:ext cx="3377682" cy="2038393"/>
          </a:xfrm>
          <a:prstGeom prst="rect">
            <a:avLst/>
          </a:prstGeom>
        </p:spPr>
      </p:pic>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99060" y="364572"/>
            <a:ext cx="10854739" cy="1041717"/>
          </a:xfrm>
        </p:spPr>
        <p:txBody>
          <a:bodyPr/>
          <a:lstStyle/>
          <a:p>
            <a:r>
              <a:rPr lang="ru-RU" dirty="0"/>
              <a:t>Уральский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36</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0656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377540"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691E28-E57C-42DB-8DCA-A0D150E5B99B}"/>
              </a:ext>
            </a:extLst>
          </p:cNvPr>
          <p:cNvSpPr txBox="1"/>
          <p:nvPr/>
        </p:nvSpPr>
        <p:spPr>
          <a:xfrm>
            <a:off x="563524" y="1672364"/>
            <a:ext cx="3913653" cy="808426"/>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Свердловская область </a:t>
            </a:r>
          </a:p>
          <a:p>
            <a:pPr defTabSz="293248">
              <a:lnSpc>
                <a:spcPct val="90000"/>
              </a:lnSpc>
              <a:spcBef>
                <a:spcPts val="385"/>
              </a:spcBef>
            </a:pPr>
            <a:endParaRPr lang="ru-RU" sz="2400" dirty="0">
              <a:solidFill>
                <a:srgbClr val="002060"/>
              </a:solidFill>
              <a:latin typeface="Raleway" pitchFamily="2" charset="0"/>
              <a:cs typeface="Arial" panose="020B0604020202020204" pitchFamily="34" charset="0"/>
            </a:endParaRPr>
          </a:p>
        </p:txBody>
      </p:sp>
      <p:sp>
        <p:nvSpPr>
          <p:cNvPr id="19" name="TextBox 18">
            <a:extLst>
              <a:ext uri="{FF2B5EF4-FFF2-40B4-BE49-F238E27FC236}">
                <a16:creationId xmlns:a16="http://schemas.microsoft.com/office/drawing/2014/main" id="{80B07C19-6184-4714-AEA9-5CF5249B4B6D}"/>
              </a:ext>
            </a:extLst>
          </p:cNvPr>
          <p:cNvSpPr txBox="1"/>
          <p:nvPr/>
        </p:nvSpPr>
        <p:spPr>
          <a:xfrm>
            <a:off x="587375" y="2381676"/>
            <a:ext cx="3211973" cy="94301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Екатеринбурге неизвестный открыл стрельбу из окна по прохожим.</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Сильные пожары в Екатеринбурге и регионе.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Крупное ДТП с микроавтобусом.</a:t>
            </a:r>
          </a:p>
        </p:txBody>
      </p:sp>
      <p:pic>
        <p:nvPicPr>
          <p:cNvPr id="20" name="Рисунок 4">
            <a:extLst>
              <a:ext uri="{FF2B5EF4-FFF2-40B4-BE49-F238E27FC236}">
                <a16:creationId xmlns:a16="http://schemas.microsoft.com/office/drawing/2014/main" id="{12A6E970-AFD4-4FAE-A39F-5EB1C981F969}"/>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95465" y="3871684"/>
            <a:ext cx="3737670" cy="1674209"/>
          </a:xfrm>
          <a:prstGeom prst="rect">
            <a:avLst/>
          </a:prstGeom>
        </p:spPr>
      </p:pic>
      <p:sp>
        <p:nvSpPr>
          <p:cNvPr id="21" name="TextBox 20">
            <a:extLst>
              <a:ext uri="{FF2B5EF4-FFF2-40B4-BE49-F238E27FC236}">
                <a16:creationId xmlns:a16="http://schemas.microsoft.com/office/drawing/2014/main" id="{A63036BA-553C-4387-81F1-6CA489CF5B0A}"/>
              </a:ext>
            </a:extLst>
          </p:cNvPr>
          <p:cNvSpPr txBox="1"/>
          <p:nvPr/>
        </p:nvSpPr>
        <p:spPr>
          <a:xfrm>
            <a:off x="4290452" y="1672364"/>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Челябинская область</a:t>
            </a:r>
            <a:endParaRPr lang="ru-RU" sz="2400" dirty="0">
              <a:solidFill>
                <a:srgbClr val="002060"/>
              </a:solidFill>
              <a:latin typeface="Raleway" pitchFamily="2" charset="0"/>
              <a:cs typeface="Arial" panose="020B0604020202020204" pitchFamily="34" charset="0"/>
            </a:endParaRPr>
          </a:p>
        </p:txBody>
      </p:sp>
      <p:sp>
        <p:nvSpPr>
          <p:cNvPr id="28" name="TextBox 27">
            <a:extLst>
              <a:ext uri="{FF2B5EF4-FFF2-40B4-BE49-F238E27FC236}">
                <a16:creationId xmlns:a16="http://schemas.microsoft.com/office/drawing/2014/main" id="{19A037A4-045D-4E8E-B8A0-97611AFB21A5}"/>
              </a:ext>
            </a:extLst>
          </p:cNvPr>
          <p:cNvSpPr txBox="1"/>
          <p:nvPr/>
        </p:nvSpPr>
        <p:spPr>
          <a:xfrm>
            <a:off x="4407838" y="2380298"/>
            <a:ext cx="3436348" cy="1479829"/>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Челябинске наконец построят метро, только теперь это будет метротрамвай.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Обрушение части стены многоквартирного дома в Миассе, признанного аварийным в 2015 году.</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Заявление жителей области в Генпрокуратуру с требованием привлечь к ответственности губернатора и других должностных лиц, допустивших отсутствие питьевой воды в ряде населенных пунктов.</a:t>
            </a:r>
          </a:p>
        </p:txBody>
      </p:sp>
      <p:sp>
        <p:nvSpPr>
          <p:cNvPr id="30" name="TextBox 29">
            <a:extLst>
              <a:ext uri="{FF2B5EF4-FFF2-40B4-BE49-F238E27FC236}">
                <a16:creationId xmlns:a16="http://schemas.microsoft.com/office/drawing/2014/main" id="{75408BB5-5B0D-4336-8BC5-FDBF85D99637}"/>
              </a:ext>
            </a:extLst>
          </p:cNvPr>
          <p:cNvSpPr txBox="1"/>
          <p:nvPr/>
        </p:nvSpPr>
        <p:spPr>
          <a:xfrm>
            <a:off x="8204105" y="2457751"/>
            <a:ext cx="3004354"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Лесные пожары в Югре («Югра примет меры для тушения природных пожаров»).</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двух городах сделала обязательной самоизоляцию для непривитых.</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ХМАО уволили директора крупнейшего театра в регионе.</a:t>
            </a:r>
          </a:p>
        </p:txBody>
      </p:sp>
      <p:sp>
        <p:nvSpPr>
          <p:cNvPr id="31" name="TextBox 30">
            <a:extLst>
              <a:ext uri="{FF2B5EF4-FFF2-40B4-BE49-F238E27FC236}">
                <a16:creationId xmlns:a16="http://schemas.microsoft.com/office/drawing/2014/main" id="{2BAE1F7B-2E4F-45CD-843D-6B9265DB9978}"/>
              </a:ext>
            </a:extLst>
          </p:cNvPr>
          <p:cNvSpPr txBox="1"/>
          <p:nvPr/>
        </p:nvSpPr>
        <p:spPr>
          <a:xfrm>
            <a:off x="8198653" y="1672364"/>
            <a:ext cx="3913653" cy="757130"/>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Ханты-Мансийский автономный округ</a:t>
            </a:r>
          </a:p>
        </p:txBody>
      </p:sp>
      <p:pic>
        <p:nvPicPr>
          <p:cNvPr id="32" name="Рисунок 31">
            <a:extLst>
              <a:ext uri="{FF2B5EF4-FFF2-40B4-BE49-F238E27FC236}">
                <a16:creationId xmlns:a16="http://schemas.microsoft.com/office/drawing/2014/main" id="{4059B6A5-1E05-4A8C-AE63-602018FEEA9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8176272" y="3724602"/>
            <a:ext cx="3361429" cy="2148095"/>
          </a:xfrm>
          <a:prstGeom prst="rect">
            <a:avLst/>
          </a:prstGeom>
        </p:spPr>
      </p:pic>
      <p:grpSp>
        <p:nvGrpSpPr>
          <p:cNvPr id="18" name="Группа 17">
            <a:extLst>
              <a:ext uri="{FF2B5EF4-FFF2-40B4-BE49-F238E27FC236}">
                <a16:creationId xmlns:a16="http://schemas.microsoft.com/office/drawing/2014/main" id="{2A55F8FA-D6BB-491E-893B-ADCEB2081010}"/>
              </a:ext>
            </a:extLst>
          </p:cNvPr>
          <p:cNvGrpSpPr/>
          <p:nvPr/>
        </p:nvGrpSpPr>
        <p:grpSpPr>
          <a:xfrm>
            <a:off x="6850321" y="5290691"/>
            <a:ext cx="4889303" cy="1323439"/>
            <a:chOff x="232120" y="5125194"/>
            <a:chExt cx="4889303" cy="1323439"/>
          </a:xfrm>
        </p:grpSpPr>
        <p:sp>
          <p:nvSpPr>
            <p:cNvPr id="23" name="TextBox 22">
              <a:extLst>
                <a:ext uri="{FF2B5EF4-FFF2-40B4-BE49-F238E27FC236}">
                  <a16:creationId xmlns:a16="http://schemas.microsoft.com/office/drawing/2014/main" id="{91CA66EA-69BE-4264-B5D7-D363A29A6554}"/>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6B2A9C1A-9F0F-4617-810A-1C20B2A92A7A}"/>
                </a:ext>
              </a:extLst>
            </p:cNvPr>
            <p:cNvSpPr txBox="1"/>
            <p:nvPr/>
          </p:nvSpPr>
          <p:spPr>
            <a:xfrm>
              <a:off x="576413" y="5364009"/>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grpSp>
    </p:spTree>
    <p:extLst>
      <p:ext uri="{BB962C8B-B14F-4D97-AF65-F5344CB8AC3E}">
        <p14:creationId xmlns:p14="http://schemas.microsoft.com/office/powerpoint/2010/main" val="777019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0FD07209-F932-4AED-9474-210C574FD368}"/>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503855" y="3587409"/>
            <a:ext cx="3565714" cy="1999524"/>
          </a:xfrm>
          <a:prstGeom prst="rect">
            <a:avLst/>
          </a:prstGeom>
        </p:spPr>
      </p:pic>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96903" y="351300"/>
            <a:ext cx="10854739" cy="1041717"/>
          </a:xfrm>
        </p:spPr>
        <p:txBody>
          <a:bodyPr/>
          <a:lstStyle/>
          <a:p>
            <a:r>
              <a:rPr lang="ru-RU" dirty="0"/>
              <a:t>Уральский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37</a:t>
            </a:fld>
            <a:endParaRPr lang="en-RU" sz="1200" b="1" i="0" kern="1200" dirty="0">
              <a:solidFill>
                <a:schemeClr val="tx1"/>
              </a:solidFill>
              <a:latin typeface="Raleway" pitchFamily="2" charset="77"/>
              <a:ea typeface="+mn-ea"/>
              <a:cs typeface="+mn-cs"/>
            </a:endParaRPr>
          </a:p>
        </p:txBody>
      </p: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0656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377540"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B943D14-EB32-4223-82CB-C71016C663E8}"/>
              </a:ext>
            </a:extLst>
          </p:cNvPr>
          <p:cNvSpPr txBox="1"/>
          <p:nvPr/>
        </p:nvSpPr>
        <p:spPr>
          <a:xfrm>
            <a:off x="479278" y="1365339"/>
            <a:ext cx="3279584" cy="1089529"/>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Ямало-Ненецкий автономный округ</a:t>
            </a:r>
            <a:endParaRPr lang="ru-RU" sz="2400" dirty="0">
              <a:solidFill>
                <a:srgbClr val="002060"/>
              </a:solidFill>
              <a:latin typeface="Raleway" pitchFamily="2" charset="0"/>
              <a:cs typeface="Arial" panose="020B0604020202020204" pitchFamily="34" charset="0"/>
            </a:endParaRPr>
          </a:p>
          <a:p>
            <a:pPr defTabSz="293248">
              <a:lnSpc>
                <a:spcPct val="90000"/>
              </a:lnSpc>
            </a:pPr>
            <a:r>
              <a:rPr lang="ru-RU" sz="2400" b="1" dirty="0">
                <a:solidFill>
                  <a:srgbClr val="002060"/>
                </a:solidFill>
                <a:latin typeface="Raleway" pitchFamily="2" charset="0"/>
                <a:cs typeface="Arial" panose="020B0604020202020204" pitchFamily="34" charset="0"/>
              </a:rPr>
              <a:t> </a:t>
            </a:r>
          </a:p>
        </p:txBody>
      </p:sp>
      <p:sp>
        <p:nvSpPr>
          <p:cNvPr id="8" name="TextBox 7">
            <a:extLst>
              <a:ext uri="{FF2B5EF4-FFF2-40B4-BE49-F238E27FC236}">
                <a16:creationId xmlns:a16="http://schemas.microsoft.com/office/drawing/2014/main" id="{DACC42A0-E623-4566-9B6C-594214F375C3}"/>
              </a:ext>
            </a:extLst>
          </p:cNvPr>
          <p:cNvSpPr txBox="1"/>
          <p:nvPr/>
        </p:nvSpPr>
        <p:spPr>
          <a:xfrm>
            <a:off x="490852" y="2425046"/>
            <a:ext cx="2822186"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Власти района прокомментировали разлив нефти в ЯНАО.</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СК завел дело после массового отравления в кафе на Ямале.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Путин призвал запустить строительство железной дороги на Ямале.</a:t>
            </a:r>
          </a:p>
        </p:txBody>
      </p:sp>
      <p:sp>
        <p:nvSpPr>
          <p:cNvPr id="14" name="TextBox 13">
            <a:extLst>
              <a:ext uri="{FF2B5EF4-FFF2-40B4-BE49-F238E27FC236}">
                <a16:creationId xmlns:a16="http://schemas.microsoft.com/office/drawing/2014/main" id="{A9D3EB51-DD3F-45DF-A1C9-4E7757169047}"/>
              </a:ext>
            </a:extLst>
          </p:cNvPr>
          <p:cNvSpPr txBox="1"/>
          <p:nvPr/>
        </p:nvSpPr>
        <p:spPr>
          <a:xfrm>
            <a:off x="4369165" y="2381576"/>
            <a:ext cx="2978704"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«Живодер будет с позором исключен из рядов партии» (член партии «Единая Россия» снял итог хищнической охоты).</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Несколько учреждений в Кургане получили сообщения об угрозе минирования.</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Сухая трава и заброшенные дачи загорелись в пригороде Кургана.</a:t>
            </a:r>
          </a:p>
        </p:txBody>
      </p:sp>
      <p:sp>
        <p:nvSpPr>
          <p:cNvPr id="15" name="TextBox 14">
            <a:extLst>
              <a:ext uri="{FF2B5EF4-FFF2-40B4-BE49-F238E27FC236}">
                <a16:creationId xmlns:a16="http://schemas.microsoft.com/office/drawing/2014/main" id="{5EA701C2-A52F-46E8-A202-D8FFA06F1F7B}"/>
              </a:ext>
            </a:extLst>
          </p:cNvPr>
          <p:cNvSpPr txBox="1"/>
          <p:nvPr/>
        </p:nvSpPr>
        <p:spPr>
          <a:xfrm>
            <a:off x="4301292" y="1365339"/>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Курганская область</a:t>
            </a:r>
          </a:p>
        </p:txBody>
      </p:sp>
      <p:sp>
        <p:nvSpPr>
          <p:cNvPr id="17" name="TextBox 16">
            <a:extLst>
              <a:ext uri="{FF2B5EF4-FFF2-40B4-BE49-F238E27FC236}">
                <a16:creationId xmlns:a16="http://schemas.microsoft.com/office/drawing/2014/main" id="{90D6069F-79C7-49FA-A0E4-D11A0EF225A1}"/>
              </a:ext>
            </a:extLst>
          </p:cNvPr>
          <p:cNvSpPr txBox="1"/>
          <p:nvPr/>
        </p:nvSpPr>
        <p:spPr>
          <a:xfrm>
            <a:off x="8461685" y="1365339"/>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Тюменская область </a:t>
            </a:r>
          </a:p>
        </p:txBody>
      </p:sp>
      <p:sp>
        <p:nvSpPr>
          <p:cNvPr id="18" name="TextBox 17">
            <a:extLst>
              <a:ext uri="{FF2B5EF4-FFF2-40B4-BE49-F238E27FC236}">
                <a16:creationId xmlns:a16="http://schemas.microsoft.com/office/drawing/2014/main" id="{FA0534ED-7E00-4C51-8D41-EBBCEC9FD00E}"/>
              </a:ext>
            </a:extLst>
          </p:cNvPr>
          <p:cNvSpPr txBox="1"/>
          <p:nvPr/>
        </p:nvSpPr>
        <p:spPr>
          <a:xfrm>
            <a:off x="8461685" y="2381576"/>
            <a:ext cx="3067083"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Пожароопасный сезон в Тюменской области.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Начальника тюменского ГИБДД поймали на взятках за права без экзаменов.</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Тюменской области вертолет вынужденно сел в болото.</a:t>
            </a:r>
          </a:p>
        </p:txBody>
      </p:sp>
      <p:pic>
        <p:nvPicPr>
          <p:cNvPr id="19" name="Рисунок 18">
            <a:extLst>
              <a:ext uri="{FF2B5EF4-FFF2-40B4-BE49-F238E27FC236}">
                <a16:creationId xmlns:a16="http://schemas.microsoft.com/office/drawing/2014/main" id="{96302824-0C61-46EA-B71A-FD97F80C9130}"/>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158291" y="3504164"/>
            <a:ext cx="3542857" cy="1811429"/>
          </a:xfrm>
          <a:prstGeom prst="rect">
            <a:avLst/>
          </a:prstGeom>
        </p:spPr>
      </p:pic>
      <p:grpSp>
        <p:nvGrpSpPr>
          <p:cNvPr id="21" name="Группа 20">
            <a:extLst>
              <a:ext uri="{FF2B5EF4-FFF2-40B4-BE49-F238E27FC236}">
                <a16:creationId xmlns:a16="http://schemas.microsoft.com/office/drawing/2014/main" id="{A288AB66-60C9-4EDB-B43E-8FB92DEFEC3F}"/>
              </a:ext>
            </a:extLst>
          </p:cNvPr>
          <p:cNvGrpSpPr/>
          <p:nvPr/>
        </p:nvGrpSpPr>
        <p:grpSpPr>
          <a:xfrm>
            <a:off x="6833354" y="5350735"/>
            <a:ext cx="4908957" cy="1323439"/>
            <a:chOff x="232120" y="5125194"/>
            <a:chExt cx="4908957" cy="1323439"/>
          </a:xfrm>
        </p:grpSpPr>
        <p:sp>
          <p:nvSpPr>
            <p:cNvPr id="22" name="TextBox 21">
              <a:extLst>
                <a:ext uri="{FF2B5EF4-FFF2-40B4-BE49-F238E27FC236}">
                  <a16:creationId xmlns:a16="http://schemas.microsoft.com/office/drawing/2014/main" id="{7D5B60CD-6205-415F-A686-3B6FD6820115}"/>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7D2A5D8F-D6D7-4692-9D2B-BA50D2000FD1}"/>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6227" y="3837007"/>
            <a:ext cx="3614642" cy="1718336"/>
          </a:xfrm>
          <a:prstGeom prst="rect">
            <a:avLst/>
          </a:prstGeom>
        </p:spPr>
      </p:pic>
    </p:spTree>
    <p:extLst>
      <p:ext uri="{BB962C8B-B14F-4D97-AF65-F5344CB8AC3E}">
        <p14:creationId xmlns:p14="http://schemas.microsoft.com/office/powerpoint/2010/main" val="2935016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p:txBody>
          <a:bodyPr>
            <a:normAutofit/>
          </a:bodyPr>
          <a:lstStyle/>
          <a:p>
            <a:r>
              <a:rPr lang="ru-RU" dirty="0"/>
              <a:t>Сибирский </a:t>
            </a:r>
            <a:br>
              <a:rPr lang="en-US" dirty="0"/>
            </a:br>
            <a:r>
              <a:rPr lang="ru-RU" dirty="0"/>
              <a:t>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38</a:t>
            </a:fld>
            <a:endParaRPr lang="en-RU" sz="1200" b="1" i="0" kern="1200" dirty="0">
              <a:solidFill>
                <a:schemeClr val="tx1"/>
              </a:solidFill>
              <a:latin typeface="Raleway" pitchFamily="2" charset="77"/>
              <a:ea typeface="+mn-ea"/>
              <a:cs typeface="+mn-cs"/>
            </a:endParaRPr>
          </a:p>
        </p:txBody>
      </p:sp>
      <p:grpSp>
        <p:nvGrpSpPr>
          <p:cNvPr id="3" name="Group 2">
            <a:extLst>
              <a:ext uri="{FF2B5EF4-FFF2-40B4-BE49-F238E27FC236}">
                <a16:creationId xmlns:a16="http://schemas.microsoft.com/office/drawing/2014/main" id="{DE8ED0B5-1A15-4713-B91E-109E87D49F8B}"/>
              </a:ext>
            </a:extLst>
          </p:cNvPr>
          <p:cNvGrpSpPr/>
          <p:nvPr/>
        </p:nvGrpSpPr>
        <p:grpSpPr>
          <a:xfrm>
            <a:off x="9216626" y="3554467"/>
            <a:ext cx="2185615" cy="1796498"/>
            <a:chOff x="9723886" y="4156898"/>
            <a:chExt cx="2185615" cy="1796498"/>
          </a:xfrm>
        </p:grpSpPr>
        <p:sp>
          <p:nvSpPr>
            <p:cNvPr id="158" name="TextBox 157">
              <a:extLst>
                <a:ext uri="{FF2B5EF4-FFF2-40B4-BE49-F238E27FC236}">
                  <a16:creationId xmlns:a16="http://schemas.microsoft.com/office/drawing/2014/main" id="{26D62911-EF84-429F-9F15-33BF15DB3AB3}"/>
                </a:ext>
              </a:extLst>
            </p:cNvPr>
            <p:cNvSpPr txBox="1"/>
            <p:nvPr/>
          </p:nvSpPr>
          <p:spPr>
            <a:xfrm>
              <a:off x="9723886" y="4156898"/>
              <a:ext cx="2185615" cy="287899"/>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Тональность по топ-3 темам региона</a:t>
              </a:r>
              <a:r>
                <a:rPr kumimoji="0" lang="en-US"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 </a:t>
              </a:r>
              <a:b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b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в федеральных СМИ</a:t>
              </a:r>
              <a:endParaRPr kumimoji="0" lang="ru-RU" sz="706"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59" name="Прямоугольник 113">
              <a:extLst>
                <a:ext uri="{FF2B5EF4-FFF2-40B4-BE49-F238E27FC236}">
                  <a16:creationId xmlns:a16="http://schemas.microsoft.com/office/drawing/2014/main" id="{333DE5A0-FD3E-49E3-8047-ADDE914D03B7}"/>
                </a:ext>
              </a:extLst>
            </p:cNvPr>
            <p:cNvSpPr/>
            <p:nvPr/>
          </p:nvSpPr>
          <p:spPr>
            <a:xfrm>
              <a:off x="9788395" y="4692509"/>
              <a:ext cx="226526" cy="156033"/>
            </a:xfrm>
            <a:prstGeom prst="rect">
              <a:avLst/>
            </a:prstGeom>
            <a:solidFill>
              <a:srgbClr val="F174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Прямоугольник 116">
              <a:extLst>
                <a:ext uri="{FF2B5EF4-FFF2-40B4-BE49-F238E27FC236}">
                  <a16:creationId xmlns:a16="http://schemas.microsoft.com/office/drawing/2014/main" id="{DFB62023-A707-4140-BC94-96F82B393743}"/>
                </a:ext>
              </a:extLst>
            </p:cNvPr>
            <p:cNvSpPr/>
            <p:nvPr/>
          </p:nvSpPr>
          <p:spPr>
            <a:xfrm>
              <a:off x="9788395" y="4906644"/>
              <a:ext cx="226526" cy="156033"/>
            </a:xfrm>
            <a:prstGeom prst="rect">
              <a:avLst/>
            </a:prstGeom>
            <a:solidFill>
              <a:srgbClr val="DC98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Прямоугольник 118">
              <a:extLst>
                <a:ext uri="{FF2B5EF4-FFF2-40B4-BE49-F238E27FC236}">
                  <a16:creationId xmlns:a16="http://schemas.microsoft.com/office/drawing/2014/main" id="{AD205C58-5346-4034-8DFA-3FD3FAA4BE40}"/>
                </a:ext>
              </a:extLst>
            </p:cNvPr>
            <p:cNvSpPr/>
            <p:nvPr/>
          </p:nvSpPr>
          <p:spPr>
            <a:xfrm>
              <a:off x="9788395" y="5120780"/>
              <a:ext cx="226526" cy="156033"/>
            </a:xfrm>
            <a:prstGeom prst="rect">
              <a:avLst/>
            </a:prstGeom>
            <a:solidFill>
              <a:srgbClr val="F8AC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Прямоугольник 119">
              <a:extLst>
                <a:ext uri="{FF2B5EF4-FFF2-40B4-BE49-F238E27FC236}">
                  <a16:creationId xmlns:a16="http://schemas.microsoft.com/office/drawing/2014/main" id="{EF715485-1E66-448C-94E7-24F3AE45C440}"/>
                </a:ext>
              </a:extLst>
            </p:cNvPr>
            <p:cNvSpPr/>
            <p:nvPr/>
          </p:nvSpPr>
          <p:spPr>
            <a:xfrm>
              <a:off x="9788395" y="5334916"/>
              <a:ext cx="226526" cy="156033"/>
            </a:xfrm>
            <a:prstGeom prst="rect">
              <a:avLst/>
            </a:prstGeom>
            <a:solidFill>
              <a:srgbClr val="FFC74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Прямоугольник 121">
              <a:extLst>
                <a:ext uri="{FF2B5EF4-FFF2-40B4-BE49-F238E27FC236}">
                  <a16:creationId xmlns:a16="http://schemas.microsoft.com/office/drawing/2014/main" id="{49A45696-C3C5-44EA-8C1C-A2DE67DD74ED}"/>
                </a:ext>
              </a:extLst>
            </p:cNvPr>
            <p:cNvSpPr/>
            <p:nvPr/>
          </p:nvSpPr>
          <p:spPr>
            <a:xfrm>
              <a:off x="9788395" y="5549052"/>
              <a:ext cx="226526" cy="156033"/>
            </a:xfrm>
            <a:prstGeom prst="rect">
              <a:avLst/>
            </a:prstGeom>
            <a:solidFill>
              <a:srgbClr val="FFDF9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Прямоугольник 122">
              <a:extLst>
                <a:ext uri="{FF2B5EF4-FFF2-40B4-BE49-F238E27FC236}">
                  <a16:creationId xmlns:a16="http://schemas.microsoft.com/office/drawing/2014/main" id="{A73FD143-914D-4610-97A1-F052C394FC56}"/>
                </a:ext>
              </a:extLst>
            </p:cNvPr>
            <p:cNvSpPr/>
            <p:nvPr/>
          </p:nvSpPr>
          <p:spPr>
            <a:xfrm>
              <a:off x="9788395" y="5763187"/>
              <a:ext cx="226526" cy="156033"/>
            </a:xfrm>
            <a:prstGeom prst="rect">
              <a:avLst/>
            </a:prstGeom>
            <a:solidFill>
              <a:srgbClr val="FFF0CD"/>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Прямоугольник 123">
              <a:extLst>
                <a:ext uri="{FF2B5EF4-FFF2-40B4-BE49-F238E27FC236}">
                  <a16:creationId xmlns:a16="http://schemas.microsoft.com/office/drawing/2014/main" id="{844DA1D9-A4D8-4777-8321-D9A708C318E4}"/>
                </a:ext>
              </a:extLst>
            </p:cNvPr>
            <p:cNvSpPr/>
            <p:nvPr/>
          </p:nvSpPr>
          <p:spPr>
            <a:xfrm>
              <a:off x="10812212" y="4692509"/>
              <a:ext cx="226526" cy="156033"/>
            </a:xfrm>
            <a:prstGeom prst="rect">
              <a:avLst/>
            </a:prstGeom>
            <a:solidFill>
              <a:srgbClr val="00358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Прямоугольник 124">
              <a:extLst>
                <a:ext uri="{FF2B5EF4-FFF2-40B4-BE49-F238E27FC236}">
                  <a16:creationId xmlns:a16="http://schemas.microsoft.com/office/drawing/2014/main" id="{467A0D53-F787-49F6-B6E8-A1709589F74F}"/>
                </a:ext>
              </a:extLst>
            </p:cNvPr>
            <p:cNvSpPr/>
            <p:nvPr/>
          </p:nvSpPr>
          <p:spPr>
            <a:xfrm>
              <a:off x="10812212" y="4906644"/>
              <a:ext cx="226526" cy="156033"/>
            </a:xfrm>
            <a:prstGeom prst="rect">
              <a:avLst/>
            </a:prstGeom>
            <a:solidFill>
              <a:srgbClr val="00549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Прямоугольник 125">
              <a:extLst>
                <a:ext uri="{FF2B5EF4-FFF2-40B4-BE49-F238E27FC236}">
                  <a16:creationId xmlns:a16="http://schemas.microsoft.com/office/drawing/2014/main" id="{51FC3591-5041-4734-A9C6-09D697BAE6B7}"/>
                </a:ext>
              </a:extLst>
            </p:cNvPr>
            <p:cNvSpPr/>
            <p:nvPr/>
          </p:nvSpPr>
          <p:spPr>
            <a:xfrm>
              <a:off x="10812212" y="5120780"/>
              <a:ext cx="226526" cy="156033"/>
            </a:xfrm>
            <a:prstGeom prst="rect">
              <a:avLst/>
            </a:prstGeom>
            <a:solidFill>
              <a:srgbClr val="0075BC"/>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Прямоугольник 126">
              <a:extLst>
                <a:ext uri="{FF2B5EF4-FFF2-40B4-BE49-F238E27FC236}">
                  <a16:creationId xmlns:a16="http://schemas.microsoft.com/office/drawing/2014/main" id="{85A10D93-7054-4E41-85EE-2703118222D7}"/>
                </a:ext>
              </a:extLst>
            </p:cNvPr>
            <p:cNvSpPr/>
            <p:nvPr/>
          </p:nvSpPr>
          <p:spPr>
            <a:xfrm>
              <a:off x="10812212" y="5334916"/>
              <a:ext cx="226526" cy="156033"/>
            </a:xfrm>
            <a:prstGeom prst="rect">
              <a:avLst/>
            </a:prstGeom>
            <a:solidFill>
              <a:srgbClr val="6BAFD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Прямоугольник 127">
              <a:extLst>
                <a:ext uri="{FF2B5EF4-FFF2-40B4-BE49-F238E27FC236}">
                  <a16:creationId xmlns:a16="http://schemas.microsoft.com/office/drawing/2014/main" id="{D15BE014-69E3-40E9-8408-C30AAAFBD0F1}"/>
                </a:ext>
              </a:extLst>
            </p:cNvPr>
            <p:cNvSpPr/>
            <p:nvPr/>
          </p:nvSpPr>
          <p:spPr>
            <a:xfrm>
              <a:off x="10812212" y="5549052"/>
              <a:ext cx="226526" cy="156033"/>
            </a:xfrm>
            <a:prstGeom prst="rect">
              <a:avLst/>
            </a:prstGeom>
            <a:solidFill>
              <a:srgbClr val="91C4E3"/>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Прямоугольник 128">
              <a:extLst>
                <a:ext uri="{FF2B5EF4-FFF2-40B4-BE49-F238E27FC236}">
                  <a16:creationId xmlns:a16="http://schemas.microsoft.com/office/drawing/2014/main" id="{615E4F37-D5C2-4EE3-BEC9-9F5A4B84C60B}"/>
                </a:ext>
              </a:extLst>
            </p:cNvPr>
            <p:cNvSpPr/>
            <p:nvPr/>
          </p:nvSpPr>
          <p:spPr>
            <a:xfrm>
              <a:off x="10812212" y="5763187"/>
              <a:ext cx="226526" cy="156033"/>
            </a:xfrm>
            <a:prstGeom prst="rect">
              <a:avLst/>
            </a:prstGeom>
            <a:solidFill>
              <a:srgbClr val="D7EAF5"/>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63E3C6D4-F7BC-450E-B3FB-CA9912D4B2F8}"/>
                </a:ext>
              </a:extLst>
            </p:cNvPr>
            <p:cNvSpPr txBox="1"/>
            <p:nvPr/>
          </p:nvSpPr>
          <p:spPr>
            <a:xfrm>
              <a:off x="10014920" y="4684163"/>
              <a:ext cx="708022"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Менее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2" name="TextBox 171">
              <a:extLst>
                <a:ext uri="{FF2B5EF4-FFF2-40B4-BE49-F238E27FC236}">
                  <a16:creationId xmlns:a16="http://schemas.microsoft.com/office/drawing/2014/main" id="{FC8F0ED3-0CB7-4978-90E0-63077B8827F6}"/>
                </a:ext>
              </a:extLst>
            </p:cNvPr>
            <p:cNvSpPr txBox="1"/>
            <p:nvPr/>
          </p:nvSpPr>
          <p:spPr>
            <a:xfrm>
              <a:off x="10014919" y="4912151"/>
              <a:ext cx="850103"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3" name="TextBox 172">
              <a:extLst>
                <a:ext uri="{FF2B5EF4-FFF2-40B4-BE49-F238E27FC236}">
                  <a16:creationId xmlns:a16="http://schemas.microsoft.com/office/drawing/2014/main" id="{3E328072-3768-43A9-B2B2-9E0A7BB70D5F}"/>
                </a:ext>
              </a:extLst>
            </p:cNvPr>
            <p:cNvSpPr txBox="1"/>
            <p:nvPr/>
          </p:nvSpPr>
          <p:spPr>
            <a:xfrm>
              <a:off x="10014920"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4" name="TextBox 173">
              <a:extLst>
                <a:ext uri="{FF2B5EF4-FFF2-40B4-BE49-F238E27FC236}">
                  <a16:creationId xmlns:a16="http://schemas.microsoft.com/office/drawing/2014/main" id="{C723513A-B0A3-4D8D-9A16-017056C5F6E4}"/>
                </a:ext>
              </a:extLst>
            </p:cNvPr>
            <p:cNvSpPr txBox="1"/>
            <p:nvPr/>
          </p:nvSpPr>
          <p:spPr>
            <a:xfrm>
              <a:off x="10014920" y="534042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5" name="TextBox 174">
              <a:extLst>
                <a:ext uri="{FF2B5EF4-FFF2-40B4-BE49-F238E27FC236}">
                  <a16:creationId xmlns:a16="http://schemas.microsoft.com/office/drawing/2014/main" id="{2F38932B-6712-46E6-B951-8BA0307E0FF6}"/>
                </a:ext>
              </a:extLst>
            </p:cNvPr>
            <p:cNvSpPr txBox="1"/>
            <p:nvPr/>
          </p:nvSpPr>
          <p:spPr>
            <a:xfrm>
              <a:off x="10014920" y="5551598"/>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6" name="TextBox 175">
              <a:extLst>
                <a:ext uri="{FF2B5EF4-FFF2-40B4-BE49-F238E27FC236}">
                  <a16:creationId xmlns:a16="http://schemas.microsoft.com/office/drawing/2014/main" id="{1DE78DB0-C778-41DC-9F9D-ADFCD3C9E831}"/>
                </a:ext>
              </a:extLst>
            </p:cNvPr>
            <p:cNvSpPr txBox="1"/>
            <p:nvPr/>
          </p:nvSpPr>
          <p:spPr>
            <a:xfrm>
              <a:off x="10014920"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7" name="TextBox 176">
              <a:extLst>
                <a:ext uri="{FF2B5EF4-FFF2-40B4-BE49-F238E27FC236}">
                  <a16:creationId xmlns:a16="http://schemas.microsoft.com/office/drawing/2014/main" id="{496F4CE2-9BEE-4FA5-B81C-961BD5F6390A}"/>
                </a:ext>
              </a:extLst>
            </p:cNvPr>
            <p:cNvSpPr txBox="1"/>
            <p:nvPr/>
          </p:nvSpPr>
          <p:spPr>
            <a:xfrm>
              <a:off x="11054507" y="4684164"/>
              <a:ext cx="61825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Более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8" name="TextBox 177">
              <a:extLst>
                <a:ext uri="{FF2B5EF4-FFF2-40B4-BE49-F238E27FC236}">
                  <a16:creationId xmlns:a16="http://schemas.microsoft.com/office/drawing/2014/main" id="{56981B99-3032-4677-BED8-C63511B6E4AC}"/>
                </a:ext>
              </a:extLst>
            </p:cNvPr>
            <p:cNvSpPr txBox="1"/>
            <p:nvPr/>
          </p:nvSpPr>
          <p:spPr>
            <a:xfrm>
              <a:off x="11054507" y="4912151"/>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9" name="TextBox 178">
              <a:extLst>
                <a:ext uri="{FF2B5EF4-FFF2-40B4-BE49-F238E27FC236}">
                  <a16:creationId xmlns:a16="http://schemas.microsoft.com/office/drawing/2014/main" id="{7FF9BBC9-F99C-47B1-A4A6-A1E281109809}"/>
                </a:ext>
              </a:extLst>
            </p:cNvPr>
            <p:cNvSpPr txBox="1"/>
            <p:nvPr/>
          </p:nvSpPr>
          <p:spPr>
            <a:xfrm>
              <a:off x="11054507"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0" name="TextBox 179">
              <a:extLst>
                <a:ext uri="{FF2B5EF4-FFF2-40B4-BE49-F238E27FC236}">
                  <a16:creationId xmlns:a16="http://schemas.microsoft.com/office/drawing/2014/main" id="{60E5010C-33F6-48C3-AAAB-5E80254F61DA}"/>
                </a:ext>
              </a:extLst>
            </p:cNvPr>
            <p:cNvSpPr txBox="1"/>
            <p:nvPr/>
          </p:nvSpPr>
          <p:spPr>
            <a:xfrm>
              <a:off x="11054507" y="5340423"/>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1" name="TextBox 180">
              <a:extLst>
                <a:ext uri="{FF2B5EF4-FFF2-40B4-BE49-F238E27FC236}">
                  <a16:creationId xmlns:a16="http://schemas.microsoft.com/office/drawing/2014/main" id="{0F4BC4F6-6498-4842-99C6-8916B95125AA}"/>
                </a:ext>
              </a:extLst>
            </p:cNvPr>
            <p:cNvSpPr txBox="1"/>
            <p:nvPr/>
          </p:nvSpPr>
          <p:spPr>
            <a:xfrm>
              <a:off x="11054507" y="5551599"/>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2" name="TextBox 181">
              <a:extLst>
                <a:ext uri="{FF2B5EF4-FFF2-40B4-BE49-F238E27FC236}">
                  <a16:creationId xmlns:a16="http://schemas.microsoft.com/office/drawing/2014/main" id="{C98CE599-690A-4F7F-9850-9BAFAB783144}"/>
                </a:ext>
              </a:extLst>
            </p:cNvPr>
            <p:cNvSpPr txBox="1"/>
            <p:nvPr/>
          </p:nvSpPr>
          <p:spPr>
            <a:xfrm>
              <a:off x="11054507"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3" name="TextBox 182">
              <a:extLst>
                <a:ext uri="{FF2B5EF4-FFF2-40B4-BE49-F238E27FC236}">
                  <a16:creationId xmlns:a16="http://schemas.microsoft.com/office/drawing/2014/main" id="{DB6E4FA4-C039-473D-926A-123248629D7C}"/>
                </a:ext>
              </a:extLst>
            </p:cNvPr>
            <p:cNvSpPr txBox="1"/>
            <p:nvPr/>
          </p:nvSpPr>
          <p:spPr>
            <a:xfrm>
              <a:off x="9729911" y="4432773"/>
              <a:ext cx="940528"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негатива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4" name="TextBox 183">
              <a:extLst>
                <a:ext uri="{FF2B5EF4-FFF2-40B4-BE49-F238E27FC236}">
                  <a16:creationId xmlns:a16="http://schemas.microsoft.com/office/drawing/2014/main" id="{6C040839-E384-4120-BBA7-CFCDABA8B974}"/>
                </a:ext>
              </a:extLst>
            </p:cNvPr>
            <p:cNvSpPr txBox="1"/>
            <p:nvPr/>
          </p:nvSpPr>
          <p:spPr>
            <a:xfrm>
              <a:off x="10732239" y="4432773"/>
              <a:ext cx="1098376"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позитива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197D948E-A7FF-4E84-B8C2-DFA8FBA1947D}"/>
                  </a:ext>
                </a:extLst>
              </p14:cNvPr>
              <p14:cNvContentPartPr/>
              <p14:nvPr/>
            </p14:nvContentPartPr>
            <p14:xfrm>
              <a:off x="5873591" y="3767222"/>
              <a:ext cx="360" cy="360"/>
            </p14:xfrm>
          </p:contentPart>
        </mc:Choice>
        <mc:Fallback xmlns="">
          <p:pic>
            <p:nvPicPr>
              <p:cNvPr id="5" name="Ink 4">
                <a:extLst>
                  <a:ext uri="{FF2B5EF4-FFF2-40B4-BE49-F238E27FC236}">
                    <a16:creationId xmlns:a16="http://schemas.microsoft.com/office/drawing/2014/main" id="{197D948E-A7FF-4E84-B8C2-DFA8FBA1947D}"/>
                  </a:ext>
                </a:extLst>
              </p:cNvPr>
              <p:cNvPicPr/>
              <p:nvPr/>
            </p:nvPicPr>
            <p:blipFill>
              <a:blip r:embed="rId3"/>
              <a:stretch>
                <a:fillRect/>
              </a:stretch>
            </p:blipFill>
            <p:spPr>
              <a:xfrm>
                <a:off x="5864591" y="3758222"/>
                <a:ext cx="18000" cy="18000"/>
              </a:xfrm>
              <a:prstGeom prst="rect">
                <a:avLst/>
              </a:prstGeom>
            </p:spPr>
          </p:pic>
        </mc:Fallback>
      </mc:AlternateContent>
      <p:sp>
        <p:nvSpPr>
          <p:cNvPr id="55" name="TextBox 54">
            <a:extLst>
              <a:ext uri="{FF2B5EF4-FFF2-40B4-BE49-F238E27FC236}">
                <a16:creationId xmlns:a16="http://schemas.microsoft.com/office/drawing/2014/main" id="{0B31D15B-6408-4091-8BB8-B0251CBD9BE8}"/>
              </a:ext>
            </a:extLst>
          </p:cNvPr>
          <p:cNvSpPr txBox="1"/>
          <p:nvPr/>
        </p:nvSpPr>
        <p:spPr>
          <a:xfrm>
            <a:off x="489202" y="1883061"/>
            <a:ext cx="5070086" cy="1768561"/>
          </a:xfrm>
          <a:prstGeom prst="rect">
            <a:avLst/>
          </a:prstGeom>
          <a:noFill/>
        </p:spPr>
        <p:txBody>
          <a:bodyPr wrap="square">
            <a:spAutoFit/>
          </a:bodyPr>
          <a:lstStyle/>
          <a:p>
            <a:pPr defTabSz="293248">
              <a:lnSpc>
                <a:spcPct val="90000"/>
              </a:lnSpc>
              <a:spcBef>
                <a:spcPts val="385"/>
              </a:spcBef>
            </a:pPr>
            <a:r>
              <a:rPr lang="ru-RU" sz="1026" b="1" dirty="0">
                <a:solidFill>
                  <a:prstClr val="black"/>
                </a:solidFill>
                <a:latin typeface="Raleway" pitchFamily="2" charset="0"/>
                <a:cs typeface="Arial" panose="020B0604020202020204" pitchFamily="34" charset="0"/>
              </a:rPr>
              <a:t>Про активная коммуникация</a:t>
            </a:r>
            <a:r>
              <a:rPr lang="en-US" sz="1026" b="1" dirty="0">
                <a:solidFill>
                  <a:prstClr val="black"/>
                </a:solidFill>
                <a:latin typeface="Raleway" pitchFamily="2" charset="0"/>
                <a:cs typeface="Arial" panose="020B0604020202020204" pitchFamily="34" charset="0"/>
              </a:rPr>
              <a:t> (</a:t>
            </a:r>
            <a:r>
              <a:rPr lang="ru-RU" sz="1026" b="1" dirty="0">
                <a:solidFill>
                  <a:prstClr val="black"/>
                </a:solidFill>
                <a:latin typeface="Raleway" pitchFamily="2" charset="0"/>
                <a:cs typeface="Arial" panose="020B0604020202020204" pitchFamily="34" charset="0"/>
              </a:rPr>
              <a:t>не реализована до конца)</a:t>
            </a: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pPr>
            <a:r>
              <a:rPr lang="ru-RU" sz="968" i="1" dirty="0">
                <a:solidFill>
                  <a:prstClr val="black"/>
                </a:solidFill>
                <a:latin typeface="Raleway" pitchFamily="2" charset="0"/>
                <a:cs typeface="Arial" panose="020B0604020202020204" pitchFamily="34" charset="0"/>
              </a:rPr>
              <a:t>Томская обл. </a:t>
            </a:r>
            <a:r>
              <a:rPr lang="ru-RU" sz="968" dirty="0">
                <a:solidFill>
                  <a:prstClr val="black"/>
                </a:solidFill>
                <a:latin typeface="Raleway" pitchFamily="2" charset="0"/>
                <a:cs typeface="Arial" panose="020B0604020202020204" pitchFamily="34" charset="0"/>
              </a:rPr>
              <a:t>(14.14) - во 2 кв. новостной фон региона на федеральном уровне определялся негативной повесткой вокруг празднования 9 мая и превышением должностных полномочий со стороны мэра Томска. Администрация не отрабатывала эти новости в активной форме.</a:t>
            </a:r>
            <a:endParaRPr lang="en-US" sz="968" dirty="0">
              <a:solidFill>
                <a:prstClr val="black"/>
              </a:solidFill>
              <a:latin typeface="Raleway" pitchFamily="2" charset="0"/>
              <a:cs typeface="Arial" panose="020B0604020202020204" pitchFamily="34" charset="0"/>
            </a:endParaRP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spcBef>
                <a:spcPts val="385"/>
              </a:spcBef>
            </a:pPr>
            <a:r>
              <a:rPr lang="ru-RU" sz="1026" b="1" dirty="0">
                <a:solidFill>
                  <a:prstClr val="black"/>
                </a:solidFill>
                <a:latin typeface="Raleway" pitchFamily="2" charset="0"/>
                <a:cs typeface="Arial" panose="020B0604020202020204" pitchFamily="34" charset="0"/>
              </a:rPr>
              <a:t>Регион в фарватере внешней и внутренней информационных повесток</a:t>
            </a: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pPr>
            <a:r>
              <a:rPr lang="ru-RU" sz="968" i="1" dirty="0">
                <a:solidFill>
                  <a:prstClr val="black"/>
                </a:solidFill>
                <a:latin typeface="Raleway" pitchFamily="2" charset="0"/>
                <a:cs typeface="Arial" panose="020B0604020202020204" pitchFamily="34" charset="0"/>
              </a:rPr>
              <a:t>Омская обл. </a:t>
            </a:r>
            <a:r>
              <a:rPr lang="ru-RU" sz="968" dirty="0">
                <a:solidFill>
                  <a:prstClr val="black"/>
                </a:solidFill>
                <a:latin typeface="Raleway" pitchFamily="2" charset="0"/>
                <a:cs typeface="Arial" panose="020B0604020202020204" pitchFamily="34" charset="0"/>
              </a:rPr>
              <a:t>(21,99) – во 2 кв. большинство негативного новостного фонда было связано лесными пожарами, которые подступали к сельским населенным пунктам. Региональные власти работала с негативной повесткой.</a:t>
            </a:r>
          </a:p>
        </p:txBody>
      </p:sp>
      <p:grpSp>
        <p:nvGrpSpPr>
          <p:cNvPr id="56" name="Group 55">
            <a:extLst>
              <a:ext uri="{FF2B5EF4-FFF2-40B4-BE49-F238E27FC236}">
                <a16:creationId xmlns:a16="http://schemas.microsoft.com/office/drawing/2014/main" id="{B087AFEA-15A8-4A33-B87B-DCF5E79E6EF1}"/>
              </a:ext>
            </a:extLst>
          </p:cNvPr>
          <p:cNvGrpSpPr/>
          <p:nvPr/>
        </p:nvGrpSpPr>
        <p:grpSpPr>
          <a:xfrm>
            <a:off x="2790164" y="-414669"/>
            <a:ext cx="5954245" cy="6141651"/>
            <a:chOff x="4820400" y="-1136508"/>
            <a:chExt cx="10914033" cy="11257546"/>
          </a:xfrm>
        </p:grpSpPr>
        <p:sp>
          <p:nvSpPr>
            <p:cNvPr id="57" name="TextBox 56">
              <a:extLst>
                <a:ext uri="{FF2B5EF4-FFF2-40B4-BE49-F238E27FC236}">
                  <a16:creationId xmlns:a16="http://schemas.microsoft.com/office/drawing/2014/main" id="{562EF3AF-2612-4E96-9151-295CBDE3F75A}"/>
                </a:ext>
              </a:extLst>
            </p:cNvPr>
            <p:cNvSpPr txBox="1"/>
            <p:nvPr/>
          </p:nvSpPr>
          <p:spPr>
            <a:xfrm>
              <a:off x="4820400" y="6546870"/>
              <a:ext cx="2559534" cy="578722"/>
            </a:xfrm>
            <a:prstGeom prst="rect">
              <a:avLst/>
            </a:prstGeom>
            <a:noFill/>
          </p:spPr>
          <p:txBody>
            <a:bodyPr wrap="square" lIns="0" tIns="0" rIns="0" bIns="0">
              <a:spAutoFit/>
            </a:bodyPr>
            <a:lstStyle/>
            <a:p>
              <a:pPr algn="r" defTabSz="293248"/>
              <a:r>
                <a:rPr lang="ru-RU" sz="1026" dirty="0">
                  <a:solidFill>
                    <a:prstClr val="black">
                      <a:lumMod val="65000"/>
                      <a:lumOff val="35000"/>
                    </a:prstClr>
                  </a:solidFill>
                  <a:latin typeface="Raleway" pitchFamily="2" charset="0"/>
                  <a:cs typeface="Arial" panose="020B0604020202020204" pitchFamily="34" charset="0"/>
                </a:rPr>
                <a:t>Омская</a:t>
              </a:r>
              <a:br>
                <a:rPr lang="ru-RU" sz="1026" dirty="0">
                  <a:solidFill>
                    <a:prstClr val="black">
                      <a:lumMod val="65000"/>
                      <a:lumOff val="35000"/>
                    </a:prstClr>
                  </a:solidFill>
                  <a:latin typeface="Raleway" pitchFamily="2" charset="0"/>
                  <a:cs typeface="Arial" panose="020B0604020202020204" pitchFamily="34" charset="0"/>
                </a:rPr>
              </a:br>
              <a:r>
                <a:rPr lang="ru-RU" sz="1026" dirty="0">
                  <a:solidFill>
                    <a:prstClr val="black">
                      <a:lumMod val="65000"/>
                      <a:lumOff val="35000"/>
                    </a:prstClr>
                  </a:solidFill>
                  <a:latin typeface="Raleway" pitchFamily="2" charset="0"/>
                  <a:cs typeface="Arial" panose="020B0604020202020204" pitchFamily="34" charset="0"/>
                </a:rPr>
                <a:t>область</a:t>
              </a:r>
            </a:p>
          </p:txBody>
        </p:sp>
        <p:grpSp>
          <p:nvGrpSpPr>
            <p:cNvPr id="58" name="Group 57">
              <a:extLst>
                <a:ext uri="{FF2B5EF4-FFF2-40B4-BE49-F238E27FC236}">
                  <a16:creationId xmlns:a16="http://schemas.microsoft.com/office/drawing/2014/main" id="{BD4A4DFF-BD56-4CF0-8B55-7C7440CF548B}"/>
                </a:ext>
              </a:extLst>
            </p:cNvPr>
            <p:cNvGrpSpPr/>
            <p:nvPr/>
          </p:nvGrpSpPr>
          <p:grpSpPr>
            <a:xfrm>
              <a:off x="5737150" y="-1136508"/>
              <a:ext cx="9997283" cy="11257546"/>
              <a:chOff x="5737150" y="-1136508"/>
              <a:chExt cx="9997283" cy="11257546"/>
            </a:xfrm>
          </p:grpSpPr>
          <p:sp>
            <p:nvSpPr>
              <p:cNvPr id="59" name="Полилиния: фигура 37">
                <a:extLst>
                  <a:ext uri="{FF2B5EF4-FFF2-40B4-BE49-F238E27FC236}">
                    <a16:creationId xmlns:a16="http://schemas.microsoft.com/office/drawing/2014/main" id="{6A5304F7-5CAE-431F-A056-3C7C05CFC923}"/>
                  </a:ext>
                </a:extLst>
              </p:cNvPr>
              <p:cNvSpPr/>
              <p:nvPr/>
            </p:nvSpPr>
            <p:spPr>
              <a:xfrm>
                <a:off x="7311818" y="6328503"/>
                <a:ext cx="1172460" cy="1704242"/>
              </a:xfrm>
              <a:custGeom>
                <a:avLst/>
                <a:gdLst>
                  <a:gd name="connsiteX0" fmla="*/ 535867 w 546957"/>
                  <a:gd name="connsiteY0" fmla="*/ 89373 h 792538"/>
                  <a:gd name="connsiteX1" fmla="*/ 446568 w 546957"/>
                  <a:gd name="connsiteY1" fmla="*/ 122865 h 792538"/>
                  <a:gd name="connsiteX2" fmla="*/ 368427 w 546957"/>
                  <a:gd name="connsiteY2" fmla="*/ 100541 h 792538"/>
                  <a:gd name="connsiteX3" fmla="*/ 346102 w 546957"/>
                  <a:gd name="connsiteY3" fmla="*/ 100541 h 792538"/>
                  <a:gd name="connsiteX4" fmla="*/ 334934 w 546957"/>
                  <a:gd name="connsiteY4" fmla="*/ 111697 h 792538"/>
                  <a:gd name="connsiteX5" fmla="*/ 301453 w 546957"/>
                  <a:gd name="connsiteY5" fmla="*/ 89373 h 792538"/>
                  <a:gd name="connsiteX6" fmla="*/ 279129 w 546957"/>
                  <a:gd name="connsiteY6" fmla="*/ 78216 h 792538"/>
                  <a:gd name="connsiteX7" fmla="*/ 256804 w 546957"/>
                  <a:gd name="connsiteY7" fmla="*/ 67048 h 792538"/>
                  <a:gd name="connsiteX8" fmla="*/ 234479 w 546957"/>
                  <a:gd name="connsiteY8" fmla="*/ 67048 h 792538"/>
                  <a:gd name="connsiteX9" fmla="*/ 234479 w 546957"/>
                  <a:gd name="connsiteY9" fmla="*/ 44724 h 792538"/>
                  <a:gd name="connsiteX10" fmla="*/ 245636 w 546957"/>
                  <a:gd name="connsiteY10" fmla="*/ 33567 h 792538"/>
                  <a:gd name="connsiteX11" fmla="*/ 234479 w 546957"/>
                  <a:gd name="connsiteY11" fmla="*/ 11243 h 792538"/>
                  <a:gd name="connsiteX12" fmla="*/ 223311 w 546957"/>
                  <a:gd name="connsiteY12" fmla="*/ 75 h 792538"/>
                  <a:gd name="connsiteX13" fmla="*/ 189830 w 546957"/>
                  <a:gd name="connsiteY13" fmla="*/ 22399 h 792538"/>
                  <a:gd name="connsiteX14" fmla="*/ 156338 w 546957"/>
                  <a:gd name="connsiteY14" fmla="*/ 44724 h 792538"/>
                  <a:gd name="connsiteX15" fmla="*/ 156338 w 546957"/>
                  <a:gd name="connsiteY15" fmla="*/ 89373 h 792538"/>
                  <a:gd name="connsiteX16" fmla="*/ 156338 w 546957"/>
                  <a:gd name="connsiteY16" fmla="*/ 111697 h 792538"/>
                  <a:gd name="connsiteX17" fmla="*/ 134013 w 546957"/>
                  <a:gd name="connsiteY17" fmla="*/ 122865 h 792538"/>
                  <a:gd name="connsiteX18" fmla="*/ 122857 w 546957"/>
                  <a:gd name="connsiteY18" fmla="*/ 134022 h 792538"/>
                  <a:gd name="connsiteX19" fmla="*/ 134013 w 546957"/>
                  <a:gd name="connsiteY19" fmla="*/ 145190 h 792538"/>
                  <a:gd name="connsiteX20" fmla="*/ 156338 w 546957"/>
                  <a:gd name="connsiteY20" fmla="*/ 145190 h 792538"/>
                  <a:gd name="connsiteX21" fmla="*/ 167505 w 546957"/>
                  <a:gd name="connsiteY21" fmla="*/ 145190 h 792538"/>
                  <a:gd name="connsiteX22" fmla="*/ 167505 w 546957"/>
                  <a:gd name="connsiteY22" fmla="*/ 156347 h 792538"/>
                  <a:gd name="connsiteX23" fmla="*/ 178662 w 546957"/>
                  <a:gd name="connsiteY23" fmla="*/ 245656 h 792538"/>
                  <a:gd name="connsiteX24" fmla="*/ 145181 w 546957"/>
                  <a:gd name="connsiteY24" fmla="*/ 245656 h 792538"/>
                  <a:gd name="connsiteX25" fmla="*/ 122857 w 546957"/>
                  <a:gd name="connsiteY25" fmla="*/ 234488 h 792538"/>
                  <a:gd name="connsiteX26" fmla="*/ 122857 w 546957"/>
                  <a:gd name="connsiteY26" fmla="*/ 245656 h 792538"/>
                  <a:gd name="connsiteX27" fmla="*/ 122857 w 546957"/>
                  <a:gd name="connsiteY27" fmla="*/ 256813 h 792538"/>
                  <a:gd name="connsiteX28" fmla="*/ 122857 w 546957"/>
                  <a:gd name="connsiteY28" fmla="*/ 267981 h 792538"/>
                  <a:gd name="connsiteX29" fmla="*/ 111689 w 546957"/>
                  <a:gd name="connsiteY29" fmla="*/ 267981 h 792538"/>
                  <a:gd name="connsiteX30" fmla="*/ 100532 w 546957"/>
                  <a:gd name="connsiteY30" fmla="*/ 279137 h 792538"/>
                  <a:gd name="connsiteX31" fmla="*/ 100532 w 546957"/>
                  <a:gd name="connsiteY31" fmla="*/ 290305 h 792538"/>
                  <a:gd name="connsiteX32" fmla="*/ 100532 w 546957"/>
                  <a:gd name="connsiteY32" fmla="*/ 301462 h 792538"/>
                  <a:gd name="connsiteX33" fmla="*/ 89364 w 546957"/>
                  <a:gd name="connsiteY33" fmla="*/ 301462 h 792538"/>
                  <a:gd name="connsiteX34" fmla="*/ 89364 w 546957"/>
                  <a:gd name="connsiteY34" fmla="*/ 301462 h 792538"/>
                  <a:gd name="connsiteX35" fmla="*/ 78207 w 546957"/>
                  <a:gd name="connsiteY35" fmla="*/ 312630 h 792538"/>
                  <a:gd name="connsiteX36" fmla="*/ 78207 w 546957"/>
                  <a:gd name="connsiteY36" fmla="*/ 323787 h 792538"/>
                  <a:gd name="connsiteX37" fmla="*/ 55883 w 546957"/>
                  <a:gd name="connsiteY37" fmla="*/ 334954 h 792538"/>
                  <a:gd name="connsiteX38" fmla="*/ 44715 w 546957"/>
                  <a:gd name="connsiteY38" fmla="*/ 346111 h 792538"/>
                  <a:gd name="connsiteX39" fmla="*/ 55883 w 546957"/>
                  <a:gd name="connsiteY39" fmla="*/ 357279 h 792538"/>
                  <a:gd name="connsiteX40" fmla="*/ 44715 w 546957"/>
                  <a:gd name="connsiteY40" fmla="*/ 368435 h 792538"/>
                  <a:gd name="connsiteX41" fmla="*/ 44715 w 546957"/>
                  <a:gd name="connsiteY41" fmla="*/ 368435 h 792538"/>
                  <a:gd name="connsiteX42" fmla="*/ 33547 w 546957"/>
                  <a:gd name="connsiteY42" fmla="*/ 368435 h 792538"/>
                  <a:gd name="connsiteX43" fmla="*/ 33547 w 546957"/>
                  <a:gd name="connsiteY43" fmla="*/ 379603 h 792538"/>
                  <a:gd name="connsiteX44" fmla="*/ 44715 w 546957"/>
                  <a:gd name="connsiteY44" fmla="*/ 390760 h 792538"/>
                  <a:gd name="connsiteX45" fmla="*/ 22390 w 546957"/>
                  <a:gd name="connsiteY45" fmla="*/ 401928 h 792538"/>
                  <a:gd name="connsiteX46" fmla="*/ 11222 w 546957"/>
                  <a:gd name="connsiteY46" fmla="*/ 401928 h 792538"/>
                  <a:gd name="connsiteX47" fmla="*/ 11222 w 546957"/>
                  <a:gd name="connsiteY47" fmla="*/ 424253 h 792538"/>
                  <a:gd name="connsiteX48" fmla="*/ 33547 w 546957"/>
                  <a:gd name="connsiteY48" fmla="*/ 457734 h 792538"/>
                  <a:gd name="connsiteX49" fmla="*/ 22390 w 546957"/>
                  <a:gd name="connsiteY49" fmla="*/ 513551 h 792538"/>
                  <a:gd name="connsiteX50" fmla="*/ 22390 w 546957"/>
                  <a:gd name="connsiteY50" fmla="*/ 535875 h 792538"/>
                  <a:gd name="connsiteX51" fmla="*/ 33547 w 546957"/>
                  <a:gd name="connsiteY51" fmla="*/ 535875 h 792538"/>
                  <a:gd name="connsiteX52" fmla="*/ 66 w 546957"/>
                  <a:gd name="connsiteY52" fmla="*/ 580525 h 792538"/>
                  <a:gd name="connsiteX53" fmla="*/ 11222 w 546957"/>
                  <a:gd name="connsiteY53" fmla="*/ 602849 h 792538"/>
                  <a:gd name="connsiteX54" fmla="*/ 22390 w 546957"/>
                  <a:gd name="connsiteY54" fmla="*/ 614017 h 792538"/>
                  <a:gd name="connsiteX55" fmla="*/ 33547 w 546957"/>
                  <a:gd name="connsiteY55" fmla="*/ 625174 h 792538"/>
                  <a:gd name="connsiteX56" fmla="*/ 44715 w 546957"/>
                  <a:gd name="connsiteY56" fmla="*/ 625174 h 792538"/>
                  <a:gd name="connsiteX57" fmla="*/ 55883 w 546957"/>
                  <a:gd name="connsiteY57" fmla="*/ 614017 h 792538"/>
                  <a:gd name="connsiteX58" fmla="*/ 67039 w 546957"/>
                  <a:gd name="connsiteY58" fmla="*/ 614017 h 792538"/>
                  <a:gd name="connsiteX59" fmla="*/ 67039 w 546957"/>
                  <a:gd name="connsiteY59" fmla="*/ 625174 h 792538"/>
                  <a:gd name="connsiteX60" fmla="*/ 78207 w 546957"/>
                  <a:gd name="connsiteY60" fmla="*/ 625174 h 792538"/>
                  <a:gd name="connsiteX61" fmla="*/ 78207 w 546957"/>
                  <a:gd name="connsiteY61" fmla="*/ 614017 h 792538"/>
                  <a:gd name="connsiteX62" fmla="*/ 89364 w 546957"/>
                  <a:gd name="connsiteY62" fmla="*/ 602849 h 792538"/>
                  <a:gd name="connsiteX63" fmla="*/ 89364 w 546957"/>
                  <a:gd name="connsiteY63" fmla="*/ 636342 h 792538"/>
                  <a:gd name="connsiteX64" fmla="*/ 89364 w 546957"/>
                  <a:gd name="connsiteY64" fmla="*/ 680991 h 792538"/>
                  <a:gd name="connsiteX65" fmla="*/ 111689 w 546957"/>
                  <a:gd name="connsiteY65" fmla="*/ 669823 h 792538"/>
                  <a:gd name="connsiteX66" fmla="*/ 111689 w 546957"/>
                  <a:gd name="connsiteY66" fmla="*/ 658666 h 792538"/>
                  <a:gd name="connsiteX67" fmla="*/ 134013 w 546957"/>
                  <a:gd name="connsiteY67" fmla="*/ 669823 h 792538"/>
                  <a:gd name="connsiteX68" fmla="*/ 156338 w 546957"/>
                  <a:gd name="connsiteY68" fmla="*/ 692147 h 792538"/>
                  <a:gd name="connsiteX69" fmla="*/ 167505 w 546957"/>
                  <a:gd name="connsiteY69" fmla="*/ 703315 h 792538"/>
                  <a:gd name="connsiteX70" fmla="*/ 189830 w 546957"/>
                  <a:gd name="connsiteY70" fmla="*/ 703315 h 792538"/>
                  <a:gd name="connsiteX71" fmla="*/ 189830 w 546957"/>
                  <a:gd name="connsiteY71" fmla="*/ 714472 h 792538"/>
                  <a:gd name="connsiteX72" fmla="*/ 178662 w 546957"/>
                  <a:gd name="connsiteY72" fmla="*/ 725640 h 792538"/>
                  <a:gd name="connsiteX73" fmla="*/ 156338 w 546957"/>
                  <a:gd name="connsiteY73" fmla="*/ 714472 h 792538"/>
                  <a:gd name="connsiteX74" fmla="*/ 134013 w 546957"/>
                  <a:gd name="connsiteY74" fmla="*/ 747964 h 792538"/>
                  <a:gd name="connsiteX75" fmla="*/ 145181 w 546957"/>
                  <a:gd name="connsiteY75" fmla="*/ 770289 h 792538"/>
                  <a:gd name="connsiteX76" fmla="*/ 167505 w 546957"/>
                  <a:gd name="connsiteY76" fmla="*/ 759121 h 792538"/>
                  <a:gd name="connsiteX77" fmla="*/ 223311 w 546957"/>
                  <a:gd name="connsiteY77" fmla="*/ 792614 h 792538"/>
                  <a:gd name="connsiteX78" fmla="*/ 234479 w 546957"/>
                  <a:gd name="connsiteY78" fmla="*/ 792614 h 792538"/>
                  <a:gd name="connsiteX79" fmla="*/ 279129 w 546957"/>
                  <a:gd name="connsiteY79" fmla="*/ 770289 h 792538"/>
                  <a:gd name="connsiteX80" fmla="*/ 312610 w 546957"/>
                  <a:gd name="connsiteY80" fmla="*/ 770289 h 792538"/>
                  <a:gd name="connsiteX81" fmla="*/ 334934 w 546957"/>
                  <a:gd name="connsiteY81" fmla="*/ 747964 h 792538"/>
                  <a:gd name="connsiteX82" fmla="*/ 357259 w 546957"/>
                  <a:gd name="connsiteY82" fmla="*/ 747964 h 792538"/>
                  <a:gd name="connsiteX83" fmla="*/ 368427 w 546957"/>
                  <a:gd name="connsiteY83" fmla="*/ 714472 h 792538"/>
                  <a:gd name="connsiteX84" fmla="*/ 379583 w 546957"/>
                  <a:gd name="connsiteY84" fmla="*/ 692147 h 792538"/>
                  <a:gd name="connsiteX85" fmla="*/ 390751 w 546957"/>
                  <a:gd name="connsiteY85" fmla="*/ 680991 h 792538"/>
                  <a:gd name="connsiteX86" fmla="*/ 390751 w 546957"/>
                  <a:gd name="connsiteY86" fmla="*/ 669823 h 792538"/>
                  <a:gd name="connsiteX87" fmla="*/ 379583 w 546957"/>
                  <a:gd name="connsiteY87" fmla="*/ 636342 h 792538"/>
                  <a:gd name="connsiteX88" fmla="*/ 368427 w 546957"/>
                  <a:gd name="connsiteY88" fmla="*/ 614017 h 792538"/>
                  <a:gd name="connsiteX89" fmla="*/ 379583 w 546957"/>
                  <a:gd name="connsiteY89" fmla="*/ 558200 h 792538"/>
                  <a:gd name="connsiteX90" fmla="*/ 401908 w 546957"/>
                  <a:gd name="connsiteY90" fmla="*/ 535875 h 792538"/>
                  <a:gd name="connsiteX91" fmla="*/ 390751 w 546957"/>
                  <a:gd name="connsiteY91" fmla="*/ 524707 h 792538"/>
                  <a:gd name="connsiteX92" fmla="*/ 390751 w 546957"/>
                  <a:gd name="connsiteY92" fmla="*/ 502383 h 792538"/>
                  <a:gd name="connsiteX93" fmla="*/ 401908 w 546957"/>
                  <a:gd name="connsiteY93" fmla="*/ 502383 h 792538"/>
                  <a:gd name="connsiteX94" fmla="*/ 413076 w 546957"/>
                  <a:gd name="connsiteY94" fmla="*/ 502383 h 792538"/>
                  <a:gd name="connsiteX95" fmla="*/ 413076 w 546957"/>
                  <a:gd name="connsiteY95" fmla="*/ 502383 h 792538"/>
                  <a:gd name="connsiteX96" fmla="*/ 435400 w 546957"/>
                  <a:gd name="connsiteY96" fmla="*/ 480059 h 792538"/>
                  <a:gd name="connsiteX97" fmla="*/ 457725 w 546957"/>
                  <a:gd name="connsiteY97" fmla="*/ 468902 h 792538"/>
                  <a:gd name="connsiteX98" fmla="*/ 491217 w 546957"/>
                  <a:gd name="connsiteY98" fmla="*/ 468902 h 792538"/>
                  <a:gd name="connsiteX99" fmla="*/ 502374 w 546957"/>
                  <a:gd name="connsiteY99" fmla="*/ 468902 h 792538"/>
                  <a:gd name="connsiteX100" fmla="*/ 502374 w 546957"/>
                  <a:gd name="connsiteY100" fmla="*/ 446577 h 792538"/>
                  <a:gd name="connsiteX101" fmla="*/ 491217 w 546957"/>
                  <a:gd name="connsiteY101" fmla="*/ 424253 h 792538"/>
                  <a:gd name="connsiteX102" fmla="*/ 502374 w 546957"/>
                  <a:gd name="connsiteY102" fmla="*/ 401928 h 792538"/>
                  <a:gd name="connsiteX103" fmla="*/ 524698 w 546957"/>
                  <a:gd name="connsiteY103" fmla="*/ 390760 h 792538"/>
                  <a:gd name="connsiteX104" fmla="*/ 524698 w 546957"/>
                  <a:gd name="connsiteY104" fmla="*/ 379603 h 792538"/>
                  <a:gd name="connsiteX105" fmla="*/ 524698 w 546957"/>
                  <a:gd name="connsiteY105" fmla="*/ 368435 h 792538"/>
                  <a:gd name="connsiteX106" fmla="*/ 535867 w 546957"/>
                  <a:gd name="connsiteY106" fmla="*/ 346111 h 792538"/>
                  <a:gd name="connsiteX107" fmla="*/ 547023 w 546957"/>
                  <a:gd name="connsiteY107" fmla="*/ 334954 h 792538"/>
                  <a:gd name="connsiteX108" fmla="*/ 547023 w 546957"/>
                  <a:gd name="connsiteY108" fmla="*/ 312630 h 792538"/>
                  <a:gd name="connsiteX109" fmla="*/ 535867 w 546957"/>
                  <a:gd name="connsiteY109" fmla="*/ 301462 h 792538"/>
                  <a:gd name="connsiteX110" fmla="*/ 524698 w 546957"/>
                  <a:gd name="connsiteY110" fmla="*/ 279137 h 792538"/>
                  <a:gd name="connsiteX111" fmla="*/ 535867 w 546957"/>
                  <a:gd name="connsiteY111" fmla="*/ 267981 h 792538"/>
                  <a:gd name="connsiteX112" fmla="*/ 535867 w 546957"/>
                  <a:gd name="connsiteY112" fmla="*/ 256813 h 792538"/>
                  <a:gd name="connsiteX113" fmla="*/ 535867 w 546957"/>
                  <a:gd name="connsiteY113" fmla="*/ 245656 h 792538"/>
                  <a:gd name="connsiteX114" fmla="*/ 524698 w 546957"/>
                  <a:gd name="connsiteY114" fmla="*/ 223331 h 792538"/>
                  <a:gd name="connsiteX115" fmla="*/ 524698 w 546957"/>
                  <a:gd name="connsiteY115" fmla="*/ 212164 h 792538"/>
                  <a:gd name="connsiteX116" fmla="*/ 524698 w 546957"/>
                  <a:gd name="connsiteY116" fmla="*/ 201007 h 792538"/>
                  <a:gd name="connsiteX117" fmla="*/ 524698 w 546957"/>
                  <a:gd name="connsiteY117" fmla="*/ 178671 h 792538"/>
                  <a:gd name="connsiteX118" fmla="*/ 513542 w 546957"/>
                  <a:gd name="connsiteY118" fmla="*/ 167515 h 792538"/>
                  <a:gd name="connsiteX119" fmla="*/ 513542 w 546957"/>
                  <a:gd name="connsiteY119" fmla="*/ 156347 h 792538"/>
                  <a:gd name="connsiteX120" fmla="*/ 524698 w 546957"/>
                  <a:gd name="connsiteY120" fmla="*/ 156347 h 792538"/>
                  <a:gd name="connsiteX121" fmla="*/ 524698 w 546957"/>
                  <a:gd name="connsiteY121" fmla="*/ 145190 h 792538"/>
                  <a:gd name="connsiteX122" fmla="*/ 524698 w 546957"/>
                  <a:gd name="connsiteY122" fmla="*/ 122865 h 792538"/>
                  <a:gd name="connsiteX123" fmla="*/ 535867 w 546957"/>
                  <a:gd name="connsiteY123" fmla="*/ 122865 h 792538"/>
                  <a:gd name="connsiteX124" fmla="*/ 535867 w 546957"/>
                  <a:gd name="connsiteY124" fmla="*/ 100541 h 79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546957" h="792538">
                    <a:moveTo>
                      <a:pt x="535867" y="89373"/>
                    </a:moveTo>
                    <a:lnTo>
                      <a:pt x="446568" y="122865"/>
                    </a:lnTo>
                    <a:lnTo>
                      <a:pt x="368427" y="100541"/>
                    </a:lnTo>
                    <a:lnTo>
                      <a:pt x="346102" y="100541"/>
                    </a:lnTo>
                    <a:lnTo>
                      <a:pt x="334934" y="111697"/>
                    </a:lnTo>
                    <a:lnTo>
                      <a:pt x="301453" y="89373"/>
                    </a:lnTo>
                    <a:lnTo>
                      <a:pt x="279129" y="78216"/>
                    </a:lnTo>
                    <a:lnTo>
                      <a:pt x="256804" y="67048"/>
                    </a:lnTo>
                    <a:lnTo>
                      <a:pt x="234479" y="67048"/>
                    </a:lnTo>
                    <a:lnTo>
                      <a:pt x="234479" y="44724"/>
                    </a:lnTo>
                    <a:lnTo>
                      <a:pt x="245636" y="33567"/>
                    </a:lnTo>
                    <a:lnTo>
                      <a:pt x="234479" y="11243"/>
                    </a:lnTo>
                    <a:lnTo>
                      <a:pt x="223311" y="75"/>
                    </a:lnTo>
                    <a:lnTo>
                      <a:pt x="189830" y="22399"/>
                    </a:lnTo>
                    <a:lnTo>
                      <a:pt x="156338" y="44724"/>
                    </a:lnTo>
                    <a:lnTo>
                      <a:pt x="156338" y="89373"/>
                    </a:lnTo>
                    <a:lnTo>
                      <a:pt x="156338" y="111697"/>
                    </a:lnTo>
                    <a:lnTo>
                      <a:pt x="134013" y="122865"/>
                    </a:lnTo>
                    <a:lnTo>
                      <a:pt x="122857" y="134022"/>
                    </a:lnTo>
                    <a:lnTo>
                      <a:pt x="134013" y="145190"/>
                    </a:lnTo>
                    <a:lnTo>
                      <a:pt x="156338" y="145190"/>
                    </a:lnTo>
                    <a:lnTo>
                      <a:pt x="167505" y="145190"/>
                    </a:lnTo>
                    <a:lnTo>
                      <a:pt x="167505" y="156347"/>
                    </a:lnTo>
                    <a:lnTo>
                      <a:pt x="178662" y="245656"/>
                    </a:lnTo>
                    <a:lnTo>
                      <a:pt x="145181" y="245656"/>
                    </a:lnTo>
                    <a:lnTo>
                      <a:pt x="122857" y="234488"/>
                    </a:lnTo>
                    <a:lnTo>
                      <a:pt x="122857" y="245656"/>
                    </a:lnTo>
                    <a:lnTo>
                      <a:pt x="122857" y="256813"/>
                    </a:lnTo>
                    <a:lnTo>
                      <a:pt x="122857" y="267981"/>
                    </a:lnTo>
                    <a:lnTo>
                      <a:pt x="111689" y="267981"/>
                    </a:lnTo>
                    <a:lnTo>
                      <a:pt x="100532" y="279137"/>
                    </a:lnTo>
                    <a:lnTo>
                      <a:pt x="100532" y="290305"/>
                    </a:lnTo>
                    <a:lnTo>
                      <a:pt x="100532" y="301462"/>
                    </a:lnTo>
                    <a:lnTo>
                      <a:pt x="89364" y="301462"/>
                    </a:lnTo>
                    <a:lnTo>
                      <a:pt x="89364" y="301462"/>
                    </a:lnTo>
                    <a:lnTo>
                      <a:pt x="78207" y="312630"/>
                    </a:lnTo>
                    <a:lnTo>
                      <a:pt x="78207" y="323787"/>
                    </a:lnTo>
                    <a:lnTo>
                      <a:pt x="55883" y="334954"/>
                    </a:lnTo>
                    <a:lnTo>
                      <a:pt x="44715" y="346111"/>
                    </a:lnTo>
                    <a:lnTo>
                      <a:pt x="55883" y="357279"/>
                    </a:lnTo>
                    <a:lnTo>
                      <a:pt x="44715" y="368435"/>
                    </a:lnTo>
                    <a:lnTo>
                      <a:pt x="44715" y="368435"/>
                    </a:lnTo>
                    <a:lnTo>
                      <a:pt x="33547" y="368435"/>
                    </a:lnTo>
                    <a:lnTo>
                      <a:pt x="33547" y="379603"/>
                    </a:lnTo>
                    <a:lnTo>
                      <a:pt x="44715" y="390760"/>
                    </a:lnTo>
                    <a:lnTo>
                      <a:pt x="22390" y="401928"/>
                    </a:lnTo>
                    <a:lnTo>
                      <a:pt x="11222" y="401928"/>
                    </a:lnTo>
                    <a:lnTo>
                      <a:pt x="11222" y="424253"/>
                    </a:lnTo>
                    <a:lnTo>
                      <a:pt x="33547" y="457734"/>
                    </a:lnTo>
                    <a:lnTo>
                      <a:pt x="22390" y="513551"/>
                    </a:lnTo>
                    <a:lnTo>
                      <a:pt x="22390" y="535875"/>
                    </a:lnTo>
                    <a:lnTo>
                      <a:pt x="33547" y="535875"/>
                    </a:lnTo>
                    <a:lnTo>
                      <a:pt x="66" y="580525"/>
                    </a:lnTo>
                    <a:lnTo>
                      <a:pt x="11222" y="602849"/>
                    </a:lnTo>
                    <a:lnTo>
                      <a:pt x="22390" y="614017"/>
                    </a:lnTo>
                    <a:lnTo>
                      <a:pt x="33547" y="625174"/>
                    </a:lnTo>
                    <a:lnTo>
                      <a:pt x="44715" y="625174"/>
                    </a:lnTo>
                    <a:lnTo>
                      <a:pt x="55883" y="614017"/>
                    </a:lnTo>
                    <a:lnTo>
                      <a:pt x="67039" y="614017"/>
                    </a:lnTo>
                    <a:lnTo>
                      <a:pt x="67039" y="625174"/>
                    </a:lnTo>
                    <a:lnTo>
                      <a:pt x="78207" y="625174"/>
                    </a:lnTo>
                    <a:lnTo>
                      <a:pt x="78207" y="614017"/>
                    </a:lnTo>
                    <a:lnTo>
                      <a:pt x="89364" y="602849"/>
                    </a:lnTo>
                    <a:lnTo>
                      <a:pt x="89364" y="636342"/>
                    </a:lnTo>
                    <a:lnTo>
                      <a:pt x="89364" y="680991"/>
                    </a:lnTo>
                    <a:lnTo>
                      <a:pt x="111689" y="669823"/>
                    </a:lnTo>
                    <a:lnTo>
                      <a:pt x="111689" y="658666"/>
                    </a:lnTo>
                    <a:lnTo>
                      <a:pt x="134013" y="669823"/>
                    </a:lnTo>
                    <a:lnTo>
                      <a:pt x="156338" y="692147"/>
                    </a:lnTo>
                    <a:lnTo>
                      <a:pt x="167505" y="703315"/>
                    </a:lnTo>
                    <a:lnTo>
                      <a:pt x="189830" y="703315"/>
                    </a:lnTo>
                    <a:lnTo>
                      <a:pt x="189830" y="714472"/>
                    </a:lnTo>
                    <a:lnTo>
                      <a:pt x="178662" y="725640"/>
                    </a:lnTo>
                    <a:lnTo>
                      <a:pt x="156338" y="714472"/>
                    </a:lnTo>
                    <a:lnTo>
                      <a:pt x="134013" y="747964"/>
                    </a:lnTo>
                    <a:lnTo>
                      <a:pt x="145181" y="770289"/>
                    </a:lnTo>
                    <a:lnTo>
                      <a:pt x="167505" y="759121"/>
                    </a:lnTo>
                    <a:lnTo>
                      <a:pt x="223311" y="792614"/>
                    </a:lnTo>
                    <a:lnTo>
                      <a:pt x="234479" y="792614"/>
                    </a:lnTo>
                    <a:lnTo>
                      <a:pt x="279129" y="770289"/>
                    </a:lnTo>
                    <a:lnTo>
                      <a:pt x="312610" y="770289"/>
                    </a:lnTo>
                    <a:lnTo>
                      <a:pt x="334934" y="747964"/>
                    </a:lnTo>
                    <a:lnTo>
                      <a:pt x="357259" y="747964"/>
                    </a:lnTo>
                    <a:lnTo>
                      <a:pt x="368427" y="714472"/>
                    </a:lnTo>
                    <a:lnTo>
                      <a:pt x="379583" y="692147"/>
                    </a:lnTo>
                    <a:lnTo>
                      <a:pt x="390751" y="680991"/>
                    </a:lnTo>
                    <a:lnTo>
                      <a:pt x="390751" y="669823"/>
                    </a:lnTo>
                    <a:lnTo>
                      <a:pt x="379583" y="636342"/>
                    </a:lnTo>
                    <a:lnTo>
                      <a:pt x="368427" y="614017"/>
                    </a:lnTo>
                    <a:lnTo>
                      <a:pt x="379583" y="558200"/>
                    </a:lnTo>
                    <a:lnTo>
                      <a:pt x="401908" y="535875"/>
                    </a:lnTo>
                    <a:lnTo>
                      <a:pt x="390751" y="524707"/>
                    </a:lnTo>
                    <a:lnTo>
                      <a:pt x="390751" y="502383"/>
                    </a:lnTo>
                    <a:lnTo>
                      <a:pt x="401908" y="502383"/>
                    </a:lnTo>
                    <a:lnTo>
                      <a:pt x="413076" y="502383"/>
                    </a:lnTo>
                    <a:lnTo>
                      <a:pt x="413076" y="502383"/>
                    </a:lnTo>
                    <a:lnTo>
                      <a:pt x="435400" y="480059"/>
                    </a:lnTo>
                    <a:lnTo>
                      <a:pt x="457725" y="468902"/>
                    </a:lnTo>
                    <a:lnTo>
                      <a:pt x="491217" y="468902"/>
                    </a:lnTo>
                    <a:lnTo>
                      <a:pt x="502374" y="468902"/>
                    </a:lnTo>
                    <a:lnTo>
                      <a:pt x="502374" y="446577"/>
                    </a:lnTo>
                    <a:lnTo>
                      <a:pt x="491217" y="424253"/>
                    </a:lnTo>
                    <a:lnTo>
                      <a:pt x="502374" y="401928"/>
                    </a:lnTo>
                    <a:lnTo>
                      <a:pt x="524698" y="390760"/>
                    </a:lnTo>
                    <a:lnTo>
                      <a:pt x="524698" y="379603"/>
                    </a:lnTo>
                    <a:lnTo>
                      <a:pt x="524698" y="368435"/>
                    </a:lnTo>
                    <a:lnTo>
                      <a:pt x="535867" y="346111"/>
                    </a:lnTo>
                    <a:lnTo>
                      <a:pt x="547023" y="334954"/>
                    </a:lnTo>
                    <a:lnTo>
                      <a:pt x="547023" y="312630"/>
                    </a:lnTo>
                    <a:lnTo>
                      <a:pt x="535867" y="301462"/>
                    </a:lnTo>
                    <a:lnTo>
                      <a:pt x="524698" y="279137"/>
                    </a:lnTo>
                    <a:lnTo>
                      <a:pt x="535867" y="267981"/>
                    </a:lnTo>
                    <a:lnTo>
                      <a:pt x="535867" y="256813"/>
                    </a:lnTo>
                    <a:lnTo>
                      <a:pt x="535867" y="245656"/>
                    </a:lnTo>
                    <a:lnTo>
                      <a:pt x="524698" y="223331"/>
                    </a:lnTo>
                    <a:lnTo>
                      <a:pt x="524698" y="212164"/>
                    </a:lnTo>
                    <a:lnTo>
                      <a:pt x="524698" y="201007"/>
                    </a:lnTo>
                    <a:lnTo>
                      <a:pt x="524698" y="178671"/>
                    </a:lnTo>
                    <a:lnTo>
                      <a:pt x="513542" y="167515"/>
                    </a:lnTo>
                    <a:lnTo>
                      <a:pt x="513542" y="156347"/>
                    </a:lnTo>
                    <a:lnTo>
                      <a:pt x="524698" y="156347"/>
                    </a:lnTo>
                    <a:lnTo>
                      <a:pt x="524698" y="145190"/>
                    </a:lnTo>
                    <a:lnTo>
                      <a:pt x="524698" y="122865"/>
                    </a:lnTo>
                    <a:lnTo>
                      <a:pt x="535867" y="122865"/>
                    </a:lnTo>
                    <a:lnTo>
                      <a:pt x="535867" y="100541"/>
                    </a:lnTo>
                    <a:close/>
                  </a:path>
                </a:pathLst>
              </a:custGeom>
              <a:solidFill>
                <a:srgbClr val="DC9800"/>
              </a:solidFill>
              <a:ln w="12700" cap="flat">
                <a:solidFill>
                  <a:schemeClr val="bg2">
                    <a:lumMod val="90000"/>
                  </a:schemeClr>
                </a:solidFill>
                <a:prstDash val="solid"/>
                <a:miter/>
              </a:ln>
            </p:spPr>
            <p:txBody>
              <a:bodyPr rtlCol="0" anchor="ctr"/>
              <a:lstStyle/>
              <a:p>
                <a:pPr defTabSz="293248"/>
                <a:endParaRPr lang="ru-RU" sz="1155" dirty="0">
                  <a:solidFill>
                    <a:prstClr val="black"/>
                  </a:solidFill>
                  <a:latin typeface="Calibri" panose="020F0502020204030204"/>
                </a:endParaRPr>
              </a:p>
            </p:txBody>
          </p:sp>
          <p:sp>
            <p:nvSpPr>
              <p:cNvPr id="60" name="Полилиния: фигура 38">
                <a:extLst>
                  <a:ext uri="{FF2B5EF4-FFF2-40B4-BE49-F238E27FC236}">
                    <a16:creationId xmlns:a16="http://schemas.microsoft.com/office/drawing/2014/main" id="{AC6DB3C8-1C37-48A2-B338-956D55103C14}"/>
                  </a:ext>
                </a:extLst>
              </p:cNvPr>
              <p:cNvSpPr/>
              <p:nvPr/>
            </p:nvSpPr>
            <p:spPr>
              <a:xfrm>
                <a:off x="9273902" y="8944857"/>
                <a:ext cx="1124605" cy="1080143"/>
              </a:xfrm>
              <a:custGeom>
                <a:avLst/>
                <a:gdLst>
                  <a:gd name="connsiteX0" fmla="*/ 435415 w 524632"/>
                  <a:gd name="connsiteY0" fmla="*/ 44742 h 502308"/>
                  <a:gd name="connsiteX1" fmla="*/ 424259 w 524632"/>
                  <a:gd name="connsiteY1" fmla="*/ 44742 h 502308"/>
                  <a:gd name="connsiteX2" fmla="*/ 413091 w 524632"/>
                  <a:gd name="connsiteY2" fmla="*/ 33585 h 502308"/>
                  <a:gd name="connsiteX3" fmla="*/ 401934 w 524632"/>
                  <a:gd name="connsiteY3" fmla="*/ 22417 h 502308"/>
                  <a:gd name="connsiteX4" fmla="*/ 390766 w 524632"/>
                  <a:gd name="connsiteY4" fmla="*/ 33585 h 502308"/>
                  <a:gd name="connsiteX5" fmla="*/ 379609 w 524632"/>
                  <a:gd name="connsiteY5" fmla="*/ 33585 h 502308"/>
                  <a:gd name="connsiteX6" fmla="*/ 368441 w 524632"/>
                  <a:gd name="connsiteY6" fmla="*/ 22417 h 502308"/>
                  <a:gd name="connsiteX7" fmla="*/ 346117 w 524632"/>
                  <a:gd name="connsiteY7" fmla="*/ 92 h 502308"/>
                  <a:gd name="connsiteX8" fmla="*/ 312636 w 524632"/>
                  <a:gd name="connsiteY8" fmla="*/ 11260 h 502308"/>
                  <a:gd name="connsiteX9" fmla="*/ 301468 w 524632"/>
                  <a:gd name="connsiteY9" fmla="*/ 33585 h 502308"/>
                  <a:gd name="connsiteX10" fmla="*/ 312636 w 524632"/>
                  <a:gd name="connsiteY10" fmla="*/ 55910 h 502308"/>
                  <a:gd name="connsiteX11" fmla="*/ 290300 w 524632"/>
                  <a:gd name="connsiteY11" fmla="*/ 78234 h 502308"/>
                  <a:gd name="connsiteX12" fmla="*/ 279143 w 524632"/>
                  <a:gd name="connsiteY12" fmla="*/ 67066 h 502308"/>
                  <a:gd name="connsiteX13" fmla="*/ 279143 w 524632"/>
                  <a:gd name="connsiteY13" fmla="*/ 67066 h 502308"/>
                  <a:gd name="connsiteX14" fmla="*/ 256819 w 524632"/>
                  <a:gd name="connsiteY14" fmla="*/ 67066 h 502308"/>
                  <a:gd name="connsiteX15" fmla="*/ 245651 w 524632"/>
                  <a:gd name="connsiteY15" fmla="*/ 67066 h 502308"/>
                  <a:gd name="connsiteX16" fmla="*/ 234494 w 524632"/>
                  <a:gd name="connsiteY16" fmla="*/ 55910 h 502308"/>
                  <a:gd name="connsiteX17" fmla="*/ 223326 w 524632"/>
                  <a:gd name="connsiteY17" fmla="*/ 44742 h 502308"/>
                  <a:gd name="connsiteX18" fmla="*/ 212169 w 524632"/>
                  <a:gd name="connsiteY18" fmla="*/ 67066 h 502308"/>
                  <a:gd name="connsiteX19" fmla="*/ 201002 w 524632"/>
                  <a:gd name="connsiteY19" fmla="*/ 89391 h 502308"/>
                  <a:gd name="connsiteX20" fmla="*/ 189845 w 524632"/>
                  <a:gd name="connsiteY20" fmla="*/ 89391 h 502308"/>
                  <a:gd name="connsiteX21" fmla="*/ 178677 w 524632"/>
                  <a:gd name="connsiteY21" fmla="*/ 89391 h 502308"/>
                  <a:gd name="connsiteX22" fmla="*/ 167521 w 524632"/>
                  <a:gd name="connsiteY22" fmla="*/ 100559 h 502308"/>
                  <a:gd name="connsiteX23" fmla="*/ 156353 w 524632"/>
                  <a:gd name="connsiteY23" fmla="*/ 111715 h 502308"/>
                  <a:gd name="connsiteX24" fmla="*/ 122871 w 524632"/>
                  <a:gd name="connsiteY24" fmla="*/ 111715 h 502308"/>
                  <a:gd name="connsiteX25" fmla="*/ 78222 w 524632"/>
                  <a:gd name="connsiteY25" fmla="*/ 111715 h 502308"/>
                  <a:gd name="connsiteX26" fmla="*/ 55898 w 524632"/>
                  <a:gd name="connsiteY26" fmla="*/ 122883 h 502308"/>
                  <a:gd name="connsiteX27" fmla="*/ 44730 w 524632"/>
                  <a:gd name="connsiteY27" fmla="*/ 134051 h 502308"/>
                  <a:gd name="connsiteX28" fmla="*/ 44730 w 524632"/>
                  <a:gd name="connsiteY28" fmla="*/ 134051 h 502308"/>
                  <a:gd name="connsiteX29" fmla="*/ 22405 w 524632"/>
                  <a:gd name="connsiteY29" fmla="*/ 122883 h 502308"/>
                  <a:gd name="connsiteX30" fmla="*/ 81 w 524632"/>
                  <a:gd name="connsiteY30" fmla="*/ 134051 h 502308"/>
                  <a:gd name="connsiteX31" fmla="*/ 22405 w 524632"/>
                  <a:gd name="connsiteY31" fmla="*/ 156376 h 502308"/>
                  <a:gd name="connsiteX32" fmla="*/ 44730 w 524632"/>
                  <a:gd name="connsiteY32" fmla="*/ 178700 h 502308"/>
                  <a:gd name="connsiteX33" fmla="*/ 44730 w 524632"/>
                  <a:gd name="connsiteY33" fmla="*/ 189857 h 502308"/>
                  <a:gd name="connsiteX34" fmla="*/ 44730 w 524632"/>
                  <a:gd name="connsiteY34" fmla="*/ 212181 h 502308"/>
                  <a:gd name="connsiteX35" fmla="*/ 44730 w 524632"/>
                  <a:gd name="connsiteY35" fmla="*/ 223349 h 502308"/>
                  <a:gd name="connsiteX36" fmla="*/ 11249 w 524632"/>
                  <a:gd name="connsiteY36" fmla="*/ 223349 h 502308"/>
                  <a:gd name="connsiteX37" fmla="*/ 33573 w 524632"/>
                  <a:gd name="connsiteY37" fmla="*/ 279155 h 502308"/>
                  <a:gd name="connsiteX38" fmla="*/ 67054 w 524632"/>
                  <a:gd name="connsiteY38" fmla="*/ 323804 h 502308"/>
                  <a:gd name="connsiteX39" fmla="*/ 78222 w 524632"/>
                  <a:gd name="connsiteY39" fmla="*/ 357297 h 502308"/>
                  <a:gd name="connsiteX40" fmla="*/ 89379 w 524632"/>
                  <a:gd name="connsiteY40" fmla="*/ 390778 h 502308"/>
                  <a:gd name="connsiteX41" fmla="*/ 100547 w 524632"/>
                  <a:gd name="connsiteY41" fmla="*/ 401946 h 502308"/>
                  <a:gd name="connsiteX42" fmla="*/ 111703 w 524632"/>
                  <a:gd name="connsiteY42" fmla="*/ 401946 h 502308"/>
                  <a:gd name="connsiteX43" fmla="*/ 134028 w 524632"/>
                  <a:gd name="connsiteY43" fmla="*/ 413103 h 502308"/>
                  <a:gd name="connsiteX44" fmla="*/ 145196 w 524632"/>
                  <a:gd name="connsiteY44" fmla="*/ 424271 h 502308"/>
                  <a:gd name="connsiteX45" fmla="*/ 189845 w 524632"/>
                  <a:gd name="connsiteY45" fmla="*/ 413103 h 502308"/>
                  <a:gd name="connsiteX46" fmla="*/ 223326 w 524632"/>
                  <a:gd name="connsiteY46" fmla="*/ 401946 h 502308"/>
                  <a:gd name="connsiteX47" fmla="*/ 223326 w 524632"/>
                  <a:gd name="connsiteY47" fmla="*/ 413103 h 502308"/>
                  <a:gd name="connsiteX48" fmla="*/ 212169 w 524632"/>
                  <a:gd name="connsiteY48" fmla="*/ 424271 h 502308"/>
                  <a:gd name="connsiteX49" fmla="*/ 267975 w 524632"/>
                  <a:gd name="connsiteY49" fmla="*/ 502401 h 502308"/>
                  <a:gd name="connsiteX50" fmla="*/ 290300 w 524632"/>
                  <a:gd name="connsiteY50" fmla="*/ 502401 h 502308"/>
                  <a:gd name="connsiteX51" fmla="*/ 312636 w 524632"/>
                  <a:gd name="connsiteY51" fmla="*/ 502401 h 502308"/>
                  <a:gd name="connsiteX52" fmla="*/ 334960 w 524632"/>
                  <a:gd name="connsiteY52" fmla="*/ 491244 h 502308"/>
                  <a:gd name="connsiteX53" fmla="*/ 346117 w 524632"/>
                  <a:gd name="connsiteY53" fmla="*/ 468919 h 502308"/>
                  <a:gd name="connsiteX54" fmla="*/ 401934 w 524632"/>
                  <a:gd name="connsiteY54" fmla="*/ 480076 h 502308"/>
                  <a:gd name="connsiteX55" fmla="*/ 401934 w 524632"/>
                  <a:gd name="connsiteY55" fmla="*/ 480076 h 502308"/>
                  <a:gd name="connsiteX56" fmla="*/ 413091 w 524632"/>
                  <a:gd name="connsiteY56" fmla="*/ 480076 h 502308"/>
                  <a:gd name="connsiteX57" fmla="*/ 424259 w 524632"/>
                  <a:gd name="connsiteY57" fmla="*/ 480076 h 502308"/>
                  <a:gd name="connsiteX58" fmla="*/ 435415 w 524632"/>
                  <a:gd name="connsiteY58" fmla="*/ 480076 h 502308"/>
                  <a:gd name="connsiteX59" fmla="*/ 446583 w 524632"/>
                  <a:gd name="connsiteY59" fmla="*/ 468919 h 502308"/>
                  <a:gd name="connsiteX60" fmla="*/ 457740 w 524632"/>
                  <a:gd name="connsiteY60" fmla="*/ 468919 h 502308"/>
                  <a:gd name="connsiteX61" fmla="*/ 468908 w 524632"/>
                  <a:gd name="connsiteY61" fmla="*/ 480076 h 502308"/>
                  <a:gd name="connsiteX62" fmla="*/ 491232 w 524632"/>
                  <a:gd name="connsiteY62" fmla="*/ 446595 h 502308"/>
                  <a:gd name="connsiteX63" fmla="*/ 502389 w 524632"/>
                  <a:gd name="connsiteY63" fmla="*/ 424271 h 502308"/>
                  <a:gd name="connsiteX64" fmla="*/ 491232 w 524632"/>
                  <a:gd name="connsiteY64" fmla="*/ 401946 h 502308"/>
                  <a:gd name="connsiteX65" fmla="*/ 491232 w 524632"/>
                  <a:gd name="connsiteY65" fmla="*/ 390778 h 502308"/>
                  <a:gd name="connsiteX66" fmla="*/ 468908 w 524632"/>
                  <a:gd name="connsiteY66" fmla="*/ 390778 h 502308"/>
                  <a:gd name="connsiteX67" fmla="*/ 468908 w 524632"/>
                  <a:gd name="connsiteY67" fmla="*/ 379621 h 502308"/>
                  <a:gd name="connsiteX68" fmla="*/ 502389 w 524632"/>
                  <a:gd name="connsiteY68" fmla="*/ 357297 h 502308"/>
                  <a:gd name="connsiteX69" fmla="*/ 524713 w 524632"/>
                  <a:gd name="connsiteY69" fmla="*/ 357297 h 502308"/>
                  <a:gd name="connsiteX70" fmla="*/ 524713 w 524632"/>
                  <a:gd name="connsiteY70" fmla="*/ 334972 h 502308"/>
                  <a:gd name="connsiteX71" fmla="*/ 502389 w 524632"/>
                  <a:gd name="connsiteY71" fmla="*/ 323804 h 502308"/>
                  <a:gd name="connsiteX72" fmla="*/ 502389 w 524632"/>
                  <a:gd name="connsiteY72" fmla="*/ 301480 h 502308"/>
                  <a:gd name="connsiteX73" fmla="*/ 502389 w 524632"/>
                  <a:gd name="connsiteY73" fmla="*/ 279155 h 502308"/>
                  <a:gd name="connsiteX74" fmla="*/ 491232 w 524632"/>
                  <a:gd name="connsiteY74" fmla="*/ 279155 h 502308"/>
                  <a:gd name="connsiteX75" fmla="*/ 480064 w 524632"/>
                  <a:gd name="connsiteY75" fmla="*/ 267999 h 502308"/>
                  <a:gd name="connsiteX76" fmla="*/ 480064 w 524632"/>
                  <a:gd name="connsiteY76" fmla="*/ 234506 h 502308"/>
                  <a:gd name="connsiteX77" fmla="*/ 468908 w 524632"/>
                  <a:gd name="connsiteY77" fmla="*/ 189857 h 502308"/>
                  <a:gd name="connsiteX78" fmla="*/ 457740 w 524632"/>
                  <a:gd name="connsiteY78" fmla="*/ 201025 h 502308"/>
                  <a:gd name="connsiteX79" fmla="*/ 435415 w 524632"/>
                  <a:gd name="connsiteY79" fmla="*/ 212181 h 502308"/>
                  <a:gd name="connsiteX80" fmla="*/ 401934 w 524632"/>
                  <a:gd name="connsiteY80" fmla="*/ 201025 h 502308"/>
                  <a:gd name="connsiteX81" fmla="*/ 379609 w 524632"/>
                  <a:gd name="connsiteY81" fmla="*/ 167532 h 502308"/>
                  <a:gd name="connsiteX82" fmla="*/ 390766 w 524632"/>
                  <a:gd name="connsiteY82" fmla="*/ 156376 h 502308"/>
                  <a:gd name="connsiteX83" fmla="*/ 401934 w 524632"/>
                  <a:gd name="connsiteY83" fmla="*/ 145208 h 502308"/>
                  <a:gd name="connsiteX84" fmla="*/ 401934 w 524632"/>
                  <a:gd name="connsiteY84" fmla="*/ 134051 h 502308"/>
                  <a:gd name="connsiteX85" fmla="*/ 401934 w 524632"/>
                  <a:gd name="connsiteY85" fmla="*/ 111715 h 502308"/>
                  <a:gd name="connsiteX86" fmla="*/ 424259 w 524632"/>
                  <a:gd name="connsiteY86" fmla="*/ 100559 h 502308"/>
                  <a:gd name="connsiteX87" fmla="*/ 446583 w 524632"/>
                  <a:gd name="connsiteY87" fmla="*/ 78234 h 502308"/>
                  <a:gd name="connsiteX88" fmla="*/ 446583 w 524632"/>
                  <a:gd name="connsiteY88" fmla="*/ 55910 h 502308"/>
                  <a:gd name="connsiteX89" fmla="*/ 446583 w 524632"/>
                  <a:gd name="connsiteY89" fmla="*/ 44742 h 502308"/>
                  <a:gd name="connsiteX90" fmla="*/ 435415 w 524632"/>
                  <a:gd name="connsiteY90" fmla="*/ 44742 h 50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24632" h="502308">
                    <a:moveTo>
                      <a:pt x="435415" y="44742"/>
                    </a:moveTo>
                    <a:lnTo>
                      <a:pt x="424259" y="44742"/>
                    </a:lnTo>
                    <a:lnTo>
                      <a:pt x="413091" y="33585"/>
                    </a:lnTo>
                    <a:lnTo>
                      <a:pt x="401934" y="22417"/>
                    </a:lnTo>
                    <a:lnTo>
                      <a:pt x="390766" y="33585"/>
                    </a:lnTo>
                    <a:lnTo>
                      <a:pt x="379609" y="33585"/>
                    </a:lnTo>
                    <a:lnTo>
                      <a:pt x="368441" y="22417"/>
                    </a:lnTo>
                    <a:lnTo>
                      <a:pt x="346117" y="92"/>
                    </a:lnTo>
                    <a:lnTo>
                      <a:pt x="312636" y="11260"/>
                    </a:lnTo>
                    <a:lnTo>
                      <a:pt x="301468" y="33585"/>
                    </a:lnTo>
                    <a:lnTo>
                      <a:pt x="312636" y="55910"/>
                    </a:lnTo>
                    <a:lnTo>
                      <a:pt x="290300" y="78234"/>
                    </a:lnTo>
                    <a:lnTo>
                      <a:pt x="279143" y="67066"/>
                    </a:lnTo>
                    <a:lnTo>
                      <a:pt x="279143" y="67066"/>
                    </a:lnTo>
                    <a:lnTo>
                      <a:pt x="256819" y="67066"/>
                    </a:lnTo>
                    <a:lnTo>
                      <a:pt x="245651" y="67066"/>
                    </a:lnTo>
                    <a:lnTo>
                      <a:pt x="234494" y="55910"/>
                    </a:lnTo>
                    <a:lnTo>
                      <a:pt x="223326" y="44742"/>
                    </a:lnTo>
                    <a:lnTo>
                      <a:pt x="212169" y="67066"/>
                    </a:lnTo>
                    <a:lnTo>
                      <a:pt x="201002" y="89391"/>
                    </a:lnTo>
                    <a:lnTo>
                      <a:pt x="189845" y="89391"/>
                    </a:lnTo>
                    <a:lnTo>
                      <a:pt x="178677" y="89391"/>
                    </a:lnTo>
                    <a:lnTo>
                      <a:pt x="167521" y="100559"/>
                    </a:lnTo>
                    <a:lnTo>
                      <a:pt x="156353" y="111715"/>
                    </a:lnTo>
                    <a:lnTo>
                      <a:pt x="122871" y="111715"/>
                    </a:lnTo>
                    <a:lnTo>
                      <a:pt x="78222" y="111715"/>
                    </a:lnTo>
                    <a:lnTo>
                      <a:pt x="55898" y="122883"/>
                    </a:lnTo>
                    <a:lnTo>
                      <a:pt x="44730" y="134051"/>
                    </a:lnTo>
                    <a:lnTo>
                      <a:pt x="44730" y="134051"/>
                    </a:lnTo>
                    <a:lnTo>
                      <a:pt x="22405" y="122883"/>
                    </a:lnTo>
                    <a:lnTo>
                      <a:pt x="81" y="134051"/>
                    </a:lnTo>
                    <a:lnTo>
                      <a:pt x="22405" y="156376"/>
                    </a:lnTo>
                    <a:lnTo>
                      <a:pt x="44730" y="178700"/>
                    </a:lnTo>
                    <a:lnTo>
                      <a:pt x="44730" y="189857"/>
                    </a:lnTo>
                    <a:lnTo>
                      <a:pt x="44730" y="212181"/>
                    </a:lnTo>
                    <a:lnTo>
                      <a:pt x="44730" y="223349"/>
                    </a:lnTo>
                    <a:lnTo>
                      <a:pt x="11249" y="223349"/>
                    </a:lnTo>
                    <a:lnTo>
                      <a:pt x="33573" y="279155"/>
                    </a:lnTo>
                    <a:lnTo>
                      <a:pt x="67054" y="323804"/>
                    </a:lnTo>
                    <a:lnTo>
                      <a:pt x="78222" y="357297"/>
                    </a:lnTo>
                    <a:lnTo>
                      <a:pt x="89379" y="390778"/>
                    </a:lnTo>
                    <a:lnTo>
                      <a:pt x="100547" y="401946"/>
                    </a:lnTo>
                    <a:lnTo>
                      <a:pt x="111703" y="401946"/>
                    </a:lnTo>
                    <a:lnTo>
                      <a:pt x="134028" y="413103"/>
                    </a:lnTo>
                    <a:lnTo>
                      <a:pt x="145196" y="424271"/>
                    </a:lnTo>
                    <a:lnTo>
                      <a:pt x="189845" y="413103"/>
                    </a:lnTo>
                    <a:lnTo>
                      <a:pt x="223326" y="401946"/>
                    </a:lnTo>
                    <a:lnTo>
                      <a:pt x="223326" y="413103"/>
                    </a:lnTo>
                    <a:lnTo>
                      <a:pt x="212169" y="424271"/>
                    </a:lnTo>
                    <a:lnTo>
                      <a:pt x="267975" y="502401"/>
                    </a:lnTo>
                    <a:lnTo>
                      <a:pt x="290300" y="502401"/>
                    </a:lnTo>
                    <a:lnTo>
                      <a:pt x="312636" y="502401"/>
                    </a:lnTo>
                    <a:lnTo>
                      <a:pt x="334960" y="491244"/>
                    </a:lnTo>
                    <a:lnTo>
                      <a:pt x="346117" y="468919"/>
                    </a:lnTo>
                    <a:lnTo>
                      <a:pt x="401934" y="480076"/>
                    </a:lnTo>
                    <a:lnTo>
                      <a:pt x="401934" y="480076"/>
                    </a:lnTo>
                    <a:lnTo>
                      <a:pt x="413091" y="480076"/>
                    </a:lnTo>
                    <a:lnTo>
                      <a:pt x="424259" y="480076"/>
                    </a:lnTo>
                    <a:lnTo>
                      <a:pt x="435415" y="480076"/>
                    </a:lnTo>
                    <a:lnTo>
                      <a:pt x="446583" y="468919"/>
                    </a:lnTo>
                    <a:lnTo>
                      <a:pt x="457740" y="468919"/>
                    </a:lnTo>
                    <a:lnTo>
                      <a:pt x="468908" y="480076"/>
                    </a:lnTo>
                    <a:lnTo>
                      <a:pt x="491232" y="446595"/>
                    </a:lnTo>
                    <a:lnTo>
                      <a:pt x="502389" y="424271"/>
                    </a:lnTo>
                    <a:lnTo>
                      <a:pt x="491232" y="401946"/>
                    </a:lnTo>
                    <a:lnTo>
                      <a:pt x="491232" y="390778"/>
                    </a:lnTo>
                    <a:lnTo>
                      <a:pt x="468908" y="390778"/>
                    </a:lnTo>
                    <a:lnTo>
                      <a:pt x="468908" y="379621"/>
                    </a:lnTo>
                    <a:lnTo>
                      <a:pt x="502389" y="357297"/>
                    </a:lnTo>
                    <a:lnTo>
                      <a:pt x="524713" y="357297"/>
                    </a:lnTo>
                    <a:lnTo>
                      <a:pt x="524713" y="334972"/>
                    </a:lnTo>
                    <a:lnTo>
                      <a:pt x="502389" y="323804"/>
                    </a:lnTo>
                    <a:lnTo>
                      <a:pt x="502389" y="301480"/>
                    </a:lnTo>
                    <a:lnTo>
                      <a:pt x="502389" y="279155"/>
                    </a:lnTo>
                    <a:lnTo>
                      <a:pt x="491232" y="279155"/>
                    </a:lnTo>
                    <a:lnTo>
                      <a:pt x="480064" y="267999"/>
                    </a:lnTo>
                    <a:lnTo>
                      <a:pt x="480064" y="234506"/>
                    </a:lnTo>
                    <a:lnTo>
                      <a:pt x="468908" y="189857"/>
                    </a:lnTo>
                    <a:lnTo>
                      <a:pt x="457740" y="201025"/>
                    </a:lnTo>
                    <a:lnTo>
                      <a:pt x="435415" y="212181"/>
                    </a:lnTo>
                    <a:lnTo>
                      <a:pt x="401934" y="201025"/>
                    </a:lnTo>
                    <a:lnTo>
                      <a:pt x="379609" y="167532"/>
                    </a:lnTo>
                    <a:lnTo>
                      <a:pt x="390766" y="156376"/>
                    </a:lnTo>
                    <a:lnTo>
                      <a:pt x="401934" y="145208"/>
                    </a:lnTo>
                    <a:lnTo>
                      <a:pt x="401934" y="134051"/>
                    </a:lnTo>
                    <a:lnTo>
                      <a:pt x="401934" y="111715"/>
                    </a:lnTo>
                    <a:lnTo>
                      <a:pt x="424259" y="100559"/>
                    </a:lnTo>
                    <a:lnTo>
                      <a:pt x="446583" y="78234"/>
                    </a:lnTo>
                    <a:lnTo>
                      <a:pt x="446583" y="55910"/>
                    </a:lnTo>
                    <a:lnTo>
                      <a:pt x="446583" y="44742"/>
                    </a:lnTo>
                    <a:lnTo>
                      <a:pt x="435415" y="44742"/>
                    </a:lnTo>
                    <a:close/>
                  </a:path>
                </a:pathLst>
              </a:custGeom>
              <a:solidFill>
                <a:srgbClr val="FFDF9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1" name="Полилиния: фигура 39">
                <a:extLst>
                  <a:ext uri="{FF2B5EF4-FFF2-40B4-BE49-F238E27FC236}">
                    <a16:creationId xmlns:a16="http://schemas.microsoft.com/office/drawing/2014/main" id="{17BD5785-7750-49C1-8D9E-04EA89BBF575}"/>
                  </a:ext>
                </a:extLst>
              </p:cNvPr>
              <p:cNvSpPr/>
              <p:nvPr/>
            </p:nvSpPr>
            <p:spPr>
              <a:xfrm>
                <a:off x="10278881" y="8848846"/>
                <a:ext cx="1962081" cy="1272192"/>
              </a:xfrm>
              <a:custGeom>
                <a:avLst/>
                <a:gdLst>
                  <a:gd name="connsiteX0" fmla="*/ 747971 w 915318"/>
                  <a:gd name="connsiteY0" fmla="*/ 11261 h 591618"/>
                  <a:gd name="connsiteX1" fmla="*/ 725646 w 915318"/>
                  <a:gd name="connsiteY1" fmla="*/ 11261 h 591618"/>
                  <a:gd name="connsiteX2" fmla="*/ 669840 w 915318"/>
                  <a:gd name="connsiteY2" fmla="*/ 33585 h 591618"/>
                  <a:gd name="connsiteX3" fmla="*/ 636347 w 915318"/>
                  <a:gd name="connsiteY3" fmla="*/ 22417 h 591618"/>
                  <a:gd name="connsiteX4" fmla="*/ 625180 w 915318"/>
                  <a:gd name="connsiteY4" fmla="*/ 33585 h 591618"/>
                  <a:gd name="connsiteX5" fmla="*/ 614023 w 915318"/>
                  <a:gd name="connsiteY5" fmla="*/ 33585 h 591618"/>
                  <a:gd name="connsiteX6" fmla="*/ 602855 w 915318"/>
                  <a:gd name="connsiteY6" fmla="*/ 33585 h 591618"/>
                  <a:gd name="connsiteX7" fmla="*/ 602855 w 915318"/>
                  <a:gd name="connsiteY7" fmla="*/ 22417 h 591618"/>
                  <a:gd name="connsiteX8" fmla="*/ 591698 w 915318"/>
                  <a:gd name="connsiteY8" fmla="*/ 22417 h 591618"/>
                  <a:gd name="connsiteX9" fmla="*/ 580530 w 915318"/>
                  <a:gd name="connsiteY9" fmla="*/ 33585 h 591618"/>
                  <a:gd name="connsiteX10" fmla="*/ 558206 w 915318"/>
                  <a:gd name="connsiteY10" fmla="*/ 33585 h 591618"/>
                  <a:gd name="connsiteX11" fmla="*/ 547049 w 915318"/>
                  <a:gd name="connsiteY11" fmla="*/ 33585 h 591618"/>
                  <a:gd name="connsiteX12" fmla="*/ 535881 w 915318"/>
                  <a:gd name="connsiteY12" fmla="*/ 55910 h 591618"/>
                  <a:gd name="connsiteX13" fmla="*/ 524724 w 915318"/>
                  <a:gd name="connsiteY13" fmla="*/ 89391 h 591618"/>
                  <a:gd name="connsiteX14" fmla="*/ 502400 w 915318"/>
                  <a:gd name="connsiteY14" fmla="*/ 100559 h 591618"/>
                  <a:gd name="connsiteX15" fmla="*/ 480075 w 915318"/>
                  <a:gd name="connsiteY15" fmla="*/ 111715 h 591618"/>
                  <a:gd name="connsiteX16" fmla="*/ 424258 w 915318"/>
                  <a:gd name="connsiteY16" fmla="*/ 189857 h 591618"/>
                  <a:gd name="connsiteX17" fmla="*/ 346128 w 915318"/>
                  <a:gd name="connsiteY17" fmla="*/ 234506 h 591618"/>
                  <a:gd name="connsiteX18" fmla="*/ 267986 w 915318"/>
                  <a:gd name="connsiteY18" fmla="*/ 223350 h 591618"/>
                  <a:gd name="connsiteX19" fmla="*/ 201013 w 915318"/>
                  <a:gd name="connsiteY19" fmla="*/ 201025 h 591618"/>
                  <a:gd name="connsiteX20" fmla="*/ 189845 w 915318"/>
                  <a:gd name="connsiteY20" fmla="*/ 178700 h 591618"/>
                  <a:gd name="connsiteX21" fmla="*/ 167520 w 915318"/>
                  <a:gd name="connsiteY21" fmla="*/ 167532 h 591618"/>
                  <a:gd name="connsiteX22" fmla="*/ 134039 w 915318"/>
                  <a:gd name="connsiteY22" fmla="*/ 178700 h 591618"/>
                  <a:gd name="connsiteX23" fmla="*/ 100547 w 915318"/>
                  <a:gd name="connsiteY23" fmla="*/ 189857 h 591618"/>
                  <a:gd name="connsiteX24" fmla="*/ 100547 w 915318"/>
                  <a:gd name="connsiteY24" fmla="*/ 223350 h 591618"/>
                  <a:gd name="connsiteX25" fmla="*/ 100547 w 915318"/>
                  <a:gd name="connsiteY25" fmla="*/ 245674 h 591618"/>
                  <a:gd name="connsiteX26" fmla="*/ 55897 w 915318"/>
                  <a:gd name="connsiteY26" fmla="*/ 245674 h 591618"/>
                  <a:gd name="connsiteX27" fmla="*/ 11248 w 915318"/>
                  <a:gd name="connsiteY27" fmla="*/ 234506 h 591618"/>
                  <a:gd name="connsiteX28" fmla="*/ 11248 w 915318"/>
                  <a:gd name="connsiteY28" fmla="*/ 279155 h 591618"/>
                  <a:gd name="connsiteX29" fmla="*/ 11248 w 915318"/>
                  <a:gd name="connsiteY29" fmla="*/ 312648 h 591618"/>
                  <a:gd name="connsiteX30" fmla="*/ 22416 w 915318"/>
                  <a:gd name="connsiteY30" fmla="*/ 323804 h 591618"/>
                  <a:gd name="connsiteX31" fmla="*/ 33573 w 915318"/>
                  <a:gd name="connsiteY31" fmla="*/ 323804 h 591618"/>
                  <a:gd name="connsiteX32" fmla="*/ 33573 w 915318"/>
                  <a:gd name="connsiteY32" fmla="*/ 346129 h 591618"/>
                  <a:gd name="connsiteX33" fmla="*/ 33573 w 915318"/>
                  <a:gd name="connsiteY33" fmla="*/ 368454 h 591618"/>
                  <a:gd name="connsiteX34" fmla="*/ 55897 w 915318"/>
                  <a:gd name="connsiteY34" fmla="*/ 379622 h 591618"/>
                  <a:gd name="connsiteX35" fmla="*/ 55897 w 915318"/>
                  <a:gd name="connsiteY35" fmla="*/ 401946 h 591618"/>
                  <a:gd name="connsiteX36" fmla="*/ 33573 w 915318"/>
                  <a:gd name="connsiteY36" fmla="*/ 401946 h 591618"/>
                  <a:gd name="connsiteX37" fmla="*/ 92 w 915318"/>
                  <a:gd name="connsiteY37" fmla="*/ 424271 h 591618"/>
                  <a:gd name="connsiteX38" fmla="*/ 11248 w 915318"/>
                  <a:gd name="connsiteY38" fmla="*/ 435427 h 591618"/>
                  <a:gd name="connsiteX39" fmla="*/ 22416 w 915318"/>
                  <a:gd name="connsiteY39" fmla="*/ 435427 h 591618"/>
                  <a:gd name="connsiteX40" fmla="*/ 22416 w 915318"/>
                  <a:gd name="connsiteY40" fmla="*/ 446595 h 591618"/>
                  <a:gd name="connsiteX41" fmla="*/ 33573 w 915318"/>
                  <a:gd name="connsiteY41" fmla="*/ 468920 h 591618"/>
                  <a:gd name="connsiteX42" fmla="*/ 78222 w 915318"/>
                  <a:gd name="connsiteY42" fmla="*/ 457752 h 591618"/>
                  <a:gd name="connsiteX43" fmla="*/ 122871 w 915318"/>
                  <a:gd name="connsiteY43" fmla="*/ 457752 h 591618"/>
                  <a:gd name="connsiteX44" fmla="*/ 122871 w 915318"/>
                  <a:gd name="connsiteY44" fmla="*/ 435427 h 591618"/>
                  <a:gd name="connsiteX45" fmla="*/ 134039 w 915318"/>
                  <a:gd name="connsiteY45" fmla="*/ 413103 h 591618"/>
                  <a:gd name="connsiteX46" fmla="*/ 189845 w 915318"/>
                  <a:gd name="connsiteY46" fmla="*/ 424271 h 591618"/>
                  <a:gd name="connsiteX47" fmla="*/ 212169 w 915318"/>
                  <a:gd name="connsiteY47" fmla="*/ 413103 h 591618"/>
                  <a:gd name="connsiteX48" fmla="*/ 234505 w 915318"/>
                  <a:gd name="connsiteY48" fmla="*/ 401946 h 591618"/>
                  <a:gd name="connsiteX49" fmla="*/ 256830 w 915318"/>
                  <a:gd name="connsiteY49" fmla="*/ 401946 h 591618"/>
                  <a:gd name="connsiteX50" fmla="*/ 279154 w 915318"/>
                  <a:gd name="connsiteY50" fmla="*/ 401946 h 591618"/>
                  <a:gd name="connsiteX51" fmla="*/ 279154 w 915318"/>
                  <a:gd name="connsiteY51" fmla="*/ 390778 h 591618"/>
                  <a:gd name="connsiteX52" fmla="*/ 290311 w 915318"/>
                  <a:gd name="connsiteY52" fmla="*/ 379622 h 591618"/>
                  <a:gd name="connsiteX53" fmla="*/ 301479 w 915318"/>
                  <a:gd name="connsiteY53" fmla="*/ 379622 h 591618"/>
                  <a:gd name="connsiteX54" fmla="*/ 301479 w 915318"/>
                  <a:gd name="connsiteY54" fmla="*/ 390778 h 591618"/>
                  <a:gd name="connsiteX55" fmla="*/ 312636 w 915318"/>
                  <a:gd name="connsiteY55" fmla="*/ 390778 h 591618"/>
                  <a:gd name="connsiteX56" fmla="*/ 312636 w 915318"/>
                  <a:gd name="connsiteY56" fmla="*/ 401946 h 591618"/>
                  <a:gd name="connsiteX57" fmla="*/ 323804 w 915318"/>
                  <a:gd name="connsiteY57" fmla="*/ 401946 h 591618"/>
                  <a:gd name="connsiteX58" fmla="*/ 346128 w 915318"/>
                  <a:gd name="connsiteY58" fmla="*/ 390778 h 591618"/>
                  <a:gd name="connsiteX59" fmla="*/ 346128 w 915318"/>
                  <a:gd name="connsiteY59" fmla="*/ 413103 h 591618"/>
                  <a:gd name="connsiteX60" fmla="*/ 357285 w 915318"/>
                  <a:gd name="connsiteY60" fmla="*/ 435427 h 591618"/>
                  <a:gd name="connsiteX61" fmla="*/ 401934 w 915318"/>
                  <a:gd name="connsiteY61" fmla="*/ 435427 h 591618"/>
                  <a:gd name="connsiteX62" fmla="*/ 457751 w 915318"/>
                  <a:gd name="connsiteY62" fmla="*/ 446595 h 591618"/>
                  <a:gd name="connsiteX63" fmla="*/ 468908 w 915318"/>
                  <a:gd name="connsiteY63" fmla="*/ 480076 h 591618"/>
                  <a:gd name="connsiteX64" fmla="*/ 480075 w 915318"/>
                  <a:gd name="connsiteY64" fmla="*/ 524725 h 591618"/>
                  <a:gd name="connsiteX65" fmla="*/ 524724 w 915318"/>
                  <a:gd name="connsiteY65" fmla="*/ 535893 h 591618"/>
                  <a:gd name="connsiteX66" fmla="*/ 569374 w 915318"/>
                  <a:gd name="connsiteY66" fmla="*/ 547050 h 591618"/>
                  <a:gd name="connsiteX67" fmla="*/ 580530 w 915318"/>
                  <a:gd name="connsiteY67" fmla="*/ 547050 h 591618"/>
                  <a:gd name="connsiteX68" fmla="*/ 591698 w 915318"/>
                  <a:gd name="connsiteY68" fmla="*/ 535893 h 591618"/>
                  <a:gd name="connsiteX69" fmla="*/ 647515 w 915318"/>
                  <a:gd name="connsiteY69" fmla="*/ 558218 h 591618"/>
                  <a:gd name="connsiteX70" fmla="*/ 658672 w 915318"/>
                  <a:gd name="connsiteY70" fmla="*/ 558218 h 591618"/>
                  <a:gd name="connsiteX71" fmla="*/ 669840 w 915318"/>
                  <a:gd name="connsiteY71" fmla="*/ 558218 h 591618"/>
                  <a:gd name="connsiteX72" fmla="*/ 703321 w 915318"/>
                  <a:gd name="connsiteY72" fmla="*/ 569386 h 591618"/>
                  <a:gd name="connsiteX73" fmla="*/ 714489 w 915318"/>
                  <a:gd name="connsiteY73" fmla="*/ 580543 h 591618"/>
                  <a:gd name="connsiteX74" fmla="*/ 725646 w 915318"/>
                  <a:gd name="connsiteY74" fmla="*/ 591711 h 591618"/>
                  <a:gd name="connsiteX75" fmla="*/ 803787 w 915318"/>
                  <a:gd name="connsiteY75" fmla="*/ 547050 h 591618"/>
                  <a:gd name="connsiteX76" fmla="*/ 814944 w 915318"/>
                  <a:gd name="connsiteY76" fmla="*/ 513569 h 591618"/>
                  <a:gd name="connsiteX77" fmla="*/ 826112 w 915318"/>
                  <a:gd name="connsiteY77" fmla="*/ 480076 h 591618"/>
                  <a:gd name="connsiteX78" fmla="*/ 814944 w 915318"/>
                  <a:gd name="connsiteY78" fmla="*/ 480076 h 591618"/>
                  <a:gd name="connsiteX79" fmla="*/ 803787 w 915318"/>
                  <a:gd name="connsiteY79" fmla="*/ 457752 h 591618"/>
                  <a:gd name="connsiteX80" fmla="*/ 803787 w 915318"/>
                  <a:gd name="connsiteY80" fmla="*/ 446595 h 591618"/>
                  <a:gd name="connsiteX81" fmla="*/ 803787 w 915318"/>
                  <a:gd name="connsiteY81" fmla="*/ 435427 h 591618"/>
                  <a:gd name="connsiteX82" fmla="*/ 803787 w 915318"/>
                  <a:gd name="connsiteY82" fmla="*/ 424271 h 591618"/>
                  <a:gd name="connsiteX83" fmla="*/ 792619 w 915318"/>
                  <a:gd name="connsiteY83" fmla="*/ 413103 h 591618"/>
                  <a:gd name="connsiteX84" fmla="*/ 814944 w 915318"/>
                  <a:gd name="connsiteY84" fmla="*/ 357297 h 591618"/>
                  <a:gd name="connsiteX85" fmla="*/ 848436 w 915318"/>
                  <a:gd name="connsiteY85" fmla="*/ 312648 h 591618"/>
                  <a:gd name="connsiteX86" fmla="*/ 859593 w 915318"/>
                  <a:gd name="connsiteY86" fmla="*/ 312648 h 591618"/>
                  <a:gd name="connsiteX87" fmla="*/ 870761 w 915318"/>
                  <a:gd name="connsiteY87" fmla="*/ 301480 h 591618"/>
                  <a:gd name="connsiteX88" fmla="*/ 893085 w 915318"/>
                  <a:gd name="connsiteY88" fmla="*/ 279155 h 591618"/>
                  <a:gd name="connsiteX89" fmla="*/ 904242 w 915318"/>
                  <a:gd name="connsiteY89" fmla="*/ 256831 h 591618"/>
                  <a:gd name="connsiteX90" fmla="*/ 904242 w 915318"/>
                  <a:gd name="connsiteY90" fmla="*/ 245674 h 591618"/>
                  <a:gd name="connsiteX91" fmla="*/ 904242 w 915318"/>
                  <a:gd name="connsiteY91" fmla="*/ 234506 h 591618"/>
                  <a:gd name="connsiteX92" fmla="*/ 893085 w 915318"/>
                  <a:gd name="connsiteY92" fmla="*/ 223350 h 591618"/>
                  <a:gd name="connsiteX93" fmla="*/ 893085 w 915318"/>
                  <a:gd name="connsiteY93" fmla="*/ 212182 h 591618"/>
                  <a:gd name="connsiteX94" fmla="*/ 893085 w 915318"/>
                  <a:gd name="connsiteY94" fmla="*/ 201025 h 591618"/>
                  <a:gd name="connsiteX95" fmla="*/ 904242 w 915318"/>
                  <a:gd name="connsiteY95" fmla="*/ 189857 h 591618"/>
                  <a:gd name="connsiteX96" fmla="*/ 904242 w 915318"/>
                  <a:gd name="connsiteY96" fmla="*/ 156364 h 591618"/>
                  <a:gd name="connsiteX97" fmla="*/ 904242 w 915318"/>
                  <a:gd name="connsiteY97" fmla="*/ 134040 h 591618"/>
                  <a:gd name="connsiteX98" fmla="*/ 915410 w 915318"/>
                  <a:gd name="connsiteY98" fmla="*/ 134040 h 591618"/>
                  <a:gd name="connsiteX99" fmla="*/ 915410 w 915318"/>
                  <a:gd name="connsiteY99" fmla="*/ 134040 h 591618"/>
                  <a:gd name="connsiteX100" fmla="*/ 915410 w 915318"/>
                  <a:gd name="connsiteY100" fmla="*/ 111715 h 591618"/>
                  <a:gd name="connsiteX101" fmla="*/ 904242 w 915318"/>
                  <a:gd name="connsiteY101" fmla="*/ 100559 h 591618"/>
                  <a:gd name="connsiteX102" fmla="*/ 881917 w 915318"/>
                  <a:gd name="connsiteY102" fmla="*/ 100559 h 591618"/>
                  <a:gd name="connsiteX103" fmla="*/ 859593 w 915318"/>
                  <a:gd name="connsiteY103" fmla="*/ 100559 h 591618"/>
                  <a:gd name="connsiteX104" fmla="*/ 803787 w 915318"/>
                  <a:gd name="connsiteY104" fmla="*/ 55910 h 591618"/>
                  <a:gd name="connsiteX105" fmla="*/ 747971 w 915318"/>
                  <a:gd name="connsiteY105" fmla="*/ 92 h 59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15318" h="591618">
                    <a:moveTo>
                      <a:pt x="747971" y="11261"/>
                    </a:moveTo>
                    <a:lnTo>
                      <a:pt x="725646" y="11261"/>
                    </a:lnTo>
                    <a:lnTo>
                      <a:pt x="669840" y="33585"/>
                    </a:lnTo>
                    <a:lnTo>
                      <a:pt x="636347" y="22417"/>
                    </a:lnTo>
                    <a:lnTo>
                      <a:pt x="625180" y="33585"/>
                    </a:lnTo>
                    <a:lnTo>
                      <a:pt x="614023" y="33585"/>
                    </a:lnTo>
                    <a:lnTo>
                      <a:pt x="602855" y="33585"/>
                    </a:lnTo>
                    <a:lnTo>
                      <a:pt x="602855" y="22417"/>
                    </a:lnTo>
                    <a:lnTo>
                      <a:pt x="591698" y="22417"/>
                    </a:lnTo>
                    <a:lnTo>
                      <a:pt x="580530" y="33585"/>
                    </a:lnTo>
                    <a:lnTo>
                      <a:pt x="558206" y="33585"/>
                    </a:lnTo>
                    <a:lnTo>
                      <a:pt x="547049" y="33585"/>
                    </a:lnTo>
                    <a:lnTo>
                      <a:pt x="535881" y="55910"/>
                    </a:lnTo>
                    <a:lnTo>
                      <a:pt x="524724" y="89391"/>
                    </a:lnTo>
                    <a:lnTo>
                      <a:pt x="502400" y="100559"/>
                    </a:lnTo>
                    <a:lnTo>
                      <a:pt x="480075" y="111715"/>
                    </a:lnTo>
                    <a:lnTo>
                      <a:pt x="424258" y="189857"/>
                    </a:lnTo>
                    <a:lnTo>
                      <a:pt x="346128" y="234506"/>
                    </a:lnTo>
                    <a:lnTo>
                      <a:pt x="267986" y="223350"/>
                    </a:lnTo>
                    <a:lnTo>
                      <a:pt x="201013" y="201025"/>
                    </a:lnTo>
                    <a:lnTo>
                      <a:pt x="189845" y="178700"/>
                    </a:lnTo>
                    <a:lnTo>
                      <a:pt x="167520" y="167532"/>
                    </a:lnTo>
                    <a:lnTo>
                      <a:pt x="134039" y="178700"/>
                    </a:lnTo>
                    <a:lnTo>
                      <a:pt x="100547" y="189857"/>
                    </a:lnTo>
                    <a:lnTo>
                      <a:pt x="100547" y="223350"/>
                    </a:lnTo>
                    <a:lnTo>
                      <a:pt x="100547" y="245674"/>
                    </a:lnTo>
                    <a:lnTo>
                      <a:pt x="55897" y="245674"/>
                    </a:lnTo>
                    <a:lnTo>
                      <a:pt x="11248" y="234506"/>
                    </a:lnTo>
                    <a:lnTo>
                      <a:pt x="11248" y="279155"/>
                    </a:lnTo>
                    <a:lnTo>
                      <a:pt x="11248" y="312648"/>
                    </a:lnTo>
                    <a:lnTo>
                      <a:pt x="22416" y="323804"/>
                    </a:lnTo>
                    <a:lnTo>
                      <a:pt x="33573" y="323804"/>
                    </a:lnTo>
                    <a:lnTo>
                      <a:pt x="33573" y="346129"/>
                    </a:lnTo>
                    <a:lnTo>
                      <a:pt x="33573" y="368454"/>
                    </a:lnTo>
                    <a:lnTo>
                      <a:pt x="55897" y="379622"/>
                    </a:lnTo>
                    <a:lnTo>
                      <a:pt x="55897" y="401946"/>
                    </a:lnTo>
                    <a:lnTo>
                      <a:pt x="33573" y="401946"/>
                    </a:lnTo>
                    <a:lnTo>
                      <a:pt x="92" y="424271"/>
                    </a:lnTo>
                    <a:lnTo>
                      <a:pt x="11248" y="435427"/>
                    </a:lnTo>
                    <a:lnTo>
                      <a:pt x="22416" y="435427"/>
                    </a:lnTo>
                    <a:lnTo>
                      <a:pt x="22416" y="446595"/>
                    </a:lnTo>
                    <a:lnTo>
                      <a:pt x="33573" y="468920"/>
                    </a:lnTo>
                    <a:lnTo>
                      <a:pt x="78222" y="457752"/>
                    </a:lnTo>
                    <a:lnTo>
                      <a:pt x="122871" y="457752"/>
                    </a:lnTo>
                    <a:lnTo>
                      <a:pt x="122871" y="435427"/>
                    </a:lnTo>
                    <a:lnTo>
                      <a:pt x="134039" y="413103"/>
                    </a:lnTo>
                    <a:lnTo>
                      <a:pt x="189845" y="424271"/>
                    </a:lnTo>
                    <a:lnTo>
                      <a:pt x="212169" y="413103"/>
                    </a:lnTo>
                    <a:lnTo>
                      <a:pt x="234505" y="401946"/>
                    </a:lnTo>
                    <a:lnTo>
                      <a:pt x="256830" y="401946"/>
                    </a:lnTo>
                    <a:lnTo>
                      <a:pt x="279154" y="401946"/>
                    </a:lnTo>
                    <a:lnTo>
                      <a:pt x="279154" y="390778"/>
                    </a:lnTo>
                    <a:lnTo>
                      <a:pt x="290311" y="379622"/>
                    </a:lnTo>
                    <a:lnTo>
                      <a:pt x="301479" y="379622"/>
                    </a:lnTo>
                    <a:lnTo>
                      <a:pt x="301479" y="390778"/>
                    </a:lnTo>
                    <a:lnTo>
                      <a:pt x="312636" y="390778"/>
                    </a:lnTo>
                    <a:lnTo>
                      <a:pt x="312636" y="401946"/>
                    </a:lnTo>
                    <a:lnTo>
                      <a:pt x="323804" y="401946"/>
                    </a:lnTo>
                    <a:lnTo>
                      <a:pt x="346128" y="390778"/>
                    </a:lnTo>
                    <a:lnTo>
                      <a:pt x="346128" y="413103"/>
                    </a:lnTo>
                    <a:lnTo>
                      <a:pt x="357285" y="435427"/>
                    </a:lnTo>
                    <a:lnTo>
                      <a:pt x="401934" y="435427"/>
                    </a:lnTo>
                    <a:lnTo>
                      <a:pt x="457751" y="446595"/>
                    </a:lnTo>
                    <a:lnTo>
                      <a:pt x="468908" y="480076"/>
                    </a:lnTo>
                    <a:lnTo>
                      <a:pt x="480075" y="524725"/>
                    </a:lnTo>
                    <a:lnTo>
                      <a:pt x="524724" y="535893"/>
                    </a:lnTo>
                    <a:lnTo>
                      <a:pt x="569374" y="547050"/>
                    </a:lnTo>
                    <a:lnTo>
                      <a:pt x="580530" y="547050"/>
                    </a:lnTo>
                    <a:lnTo>
                      <a:pt x="591698" y="535893"/>
                    </a:lnTo>
                    <a:lnTo>
                      <a:pt x="647515" y="558218"/>
                    </a:lnTo>
                    <a:lnTo>
                      <a:pt x="658672" y="558218"/>
                    </a:lnTo>
                    <a:lnTo>
                      <a:pt x="669840" y="558218"/>
                    </a:lnTo>
                    <a:lnTo>
                      <a:pt x="703321" y="569386"/>
                    </a:lnTo>
                    <a:lnTo>
                      <a:pt x="714489" y="580543"/>
                    </a:lnTo>
                    <a:lnTo>
                      <a:pt x="725646" y="591711"/>
                    </a:lnTo>
                    <a:lnTo>
                      <a:pt x="803787" y="547050"/>
                    </a:lnTo>
                    <a:lnTo>
                      <a:pt x="814944" y="513569"/>
                    </a:lnTo>
                    <a:lnTo>
                      <a:pt x="826112" y="480076"/>
                    </a:lnTo>
                    <a:lnTo>
                      <a:pt x="814944" y="480076"/>
                    </a:lnTo>
                    <a:lnTo>
                      <a:pt x="803787" y="457752"/>
                    </a:lnTo>
                    <a:lnTo>
                      <a:pt x="803787" y="446595"/>
                    </a:lnTo>
                    <a:lnTo>
                      <a:pt x="803787" y="435427"/>
                    </a:lnTo>
                    <a:lnTo>
                      <a:pt x="803787" y="424271"/>
                    </a:lnTo>
                    <a:lnTo>
                      <a:pt x="792619" y="413103"/>
                    </a:lnTo>
                    <a:lnTo>
                      <a:pt x="814944" y="357297"/>
                    </a:lnTo>
                    <a:lnTo>
                      <a:pt x="848436" y="312648"/>
                    </a:lnTo>
                    <a:lnTo>
                      <a:pt x="859593" y="312648"/>
                    </a:lnTo>
                    <a:lnTo>
                      <a:pt x="870761" y="301480"/>
                    </a:lnTo>
                    <a:lnTo>
                      <a:pt x="893085" y="279155"/>
                    </a:lnTo>
                    <a:lnTo>
                      <a:pt x="904242" y="256831"/>
                    </a:lnTo>
                    <a:lnTo>
                      <a:pt x="904242" y="245674"/>
                    </a:lnTo>
                    <a:lnTo>
                      <a:pt x="904242" y="234506"/>
                    </a:lnTo>
                    <a:lnTo>
                      <a:pt x="893085" y="223350"/>
                    </a:lnTo>
                    <a:lnTo>
                      <a:pt x="893085" y="212182"/>
                    </a:lnTo>
                    <a:lnTo>
                      <a:pt x="893085" y="201025"/>
                    </a:lnTo>
                    <a:lnTo>
                      <a:pt x="904242" y="189857"/>
                    </a:lnTo>
                    <a:lnTo>
                      <a:pt x="904242" y="156364"/>
                    </a:lnTo>
                    <a:lnTo>
                      <a:pt x="904242" y="134040"/>
                    </a:lnTo>
                    <a:lnTo>
                      <a:pt x="915410" y="134040"/>
                    </a:lnTo>
                    <a:lnTo>
                      <a:pt x="915410" y="134040"/>
                    </a:lnTo>
                    <a:lnTo>
                      <a:pt x="915410" y="111715"/>
                    </a:lnTo>
                    <a:lnTo>
                      <a:pt x="904242" y="100559"/>
                    </a:lnTo>
                    <a:lnTo>
                      <a:pt x="881917" y="100559"/>
                    </a:lnTo>
                    <a:lnTo>
                      <a:pt x="859593" y="100559"/>
                    </a:lnTo>
                    <a:lnTo>
                      <a:pt x="803787" y="55910"/>
                    </a:lnTo>
                    <a:lnTo>
                      <a:pt x="747971" y="92"/>
                    </a:lnTo>
                    <a:close/>
                  </a:path>
                </a:pathLst>
              </a:custGeom>
              <a:solidFill>
                <a:srgbClr val="FFC74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2" name="Полилиния: фигура 41">
                <a:extLst>
                  <a:ext uri="{FF2B5EF4-FFF2-40B4-BE49-F238E27FC236}">
                    <a16:creationId xmlns:a16="http://schemas.microsoft.com/office/drawing/2014/main" id="{AF2504E5-1084-491E-965F-E72D723966DC}"/>
                  </a:ext>
                </a:extLst>
              </p:cNvPr>
              <p:cNvSpPr/>
              <p:nvPr/>
            </p:nvSpPr>
            <p:spPr>
              <a:xfrm>
                <a:off x="10111379" y="8152749"/>
                <a:ext cx="813558" cy="1248175"/>
              </a:xfrm>
              <a:custGeom>
                <a:avLst/>
                <a:gdLst>
                  <a:gd name="connsiteX0" fmla="*/ 301473 w 379528"/>
                  <a:gd name="connsiteY0" fmla="*/ 78229 h 580449"/>
                  <a:gd name="connsiteX1" fmla="*/ 279148 w 379528"/>
                  <a:gd name="connsiteY1" fmla="*/ 55904 h 580449"/>
                  <a:gd name="connsiteX2" fmla="*/ 256824 w 379528"/>
                  <a:gd name="connsiteY2" fmla="*/ 67061 h 580449"/>
                  <a:gd name="connsiteX3" fmla="*/ 223331 w 379528"/>
                  <a:gd name="connsiteY3" fmla="*/ 67061 h 580449"/>
                  <a:gd name="connsiteX4" fmla="*/ 189850 w 379528"/>
                  <a:gd name="connsiteY4" fmla="*/ 33579 h 580449"/>
                  <a:gd name="connsiteX5" fmla="*/ 156358 w 379528"/>
                  <a:gd name="connsiteY5" fmla="*/ 87 h 580449"/>
                  <a:gd name="connsiteX6" fmla="*/ 145201 w 379528"/>
                  <a:gd name="connsiteY6" fmla="*/ 11255 h 580449"/>
                  <a:gd name="connsiteX7" fmla="*/ 145201 w 379528"/>
                  <a:gd name="connsiteY7" fmla="*/ 33579 h 580449"/>
                  <a:gd name="connsiteX8" fmla="*/ 145201 w 379528"/>
                  <a:gd name="connsiteY8" fmla="*/ 55904 h 580449"/>
                  <a:gd name="connsiteX9" fmla="*/ 145201 w 379528"/>
                  <a:gd name="connsiteY9" fmla="*/ 67061 h 580449"/>
                  <a:gd name="connsiteX10" fmla="*/ 134033 w 379528"/>
                  <a:gd name="connsiteY10" fmla="*/ 100553 h 580449"/>
                  <a:gd name="connsiteX11" fmla="*/ 122876 w 379528"/>
                  <a:gd name="connsiteY11" fmla="*/ 145202 h 580449"/>
                  <a:gd name="connsiteX12" fmla="*/ 156358 w 379528"/>
                  <a:gd name="connsiteY12" fmla="*/ 145202 h 580449"/>
                  <a:gd name="connsiteX13" fmla="*/ 178682 w 379528"/>
                  <a:gd name="connsiteY13" fmla="*/ 167527 h 580449"/>
                  <a:gd name="connsiteX14" fmla="*/ 167525 w 379528"/>
                  <a:gd name="connsiteY14" fmla="*/ 178695 h 580449"/>
                  <a:gd name="connsiteX15" fmla="*/ 156358 w 379528"/>
                  <a:gd name="connsiteY15" fmla="*/ 189851 h 580449"/>
                  <a:gd name="connsiteX16" fmla="*/ 167525 w 379528"/>
                  <a:gd name="connsiteY16" fmla="*/ 212176 h 580449"/>
                  <a:gd name="connsiteX17" fmla="*/ 156358 w 379528"/>
                  <a:gd name="connsiteY17" fmla="*/ 234500 h 580449"/>
                  <a:gd name="connsiteX18" fmla="*/ 145201 w 379528"/>
                  <a:gd name="connsiteY18" fmla="*/ 234500 h 580449"/>
                  <a:gd name="connsiteX19" fmla="*/ 122876 w 379528"/>
                  <a:gd name="connsiteY19" fmla="*/ 256825 h 580449"/>
                  <a:gd name="connsiteX20" fmla="*/ 122876 w 379528"/>
                  <a:gd name="connsiteY20" fmla="*/ 279150 h 580449"/>
                  <a:gd name="connsiteX21" fmla="*/ 134033 w 379528"/>
                  <a:gd name="connsiteY21" fmla="*/ 312642 h 580449"/>
                  <a:gd name="connsiteX22" fmla="*/ 122876 w 379528"/>
                  <a:gd name="connsiteY22" fmla="*/ 334967 h 580449"/>
                  <a:gd name="connsiteX23" fmla="*/ 134033 w 379528"/>
                  <a:gd name="connsiteY23" fmla="*/ 357291 h 580449"/>
                  <a:gd name="connsiteX24" fmla="*/ 145201 w 379528"/>
                  <a:gd name="connsiteY24" fmla="*/ 390772 h 580449"/>
                  <a:gd name="connsiteX25" fmla="*/ 100552 w 379528"/>
                  <a:gd name="connsiteY25" fmla="*/ 424265 h 580449"/>
                  <a:gd name="connsiteX26" fmla="*/ 55903 w 379528"/>
                  <a:gd name="connsiteY26" fmla="*/ 446590 h 580449"/>
                  <a:gd name="connsiteX27" fmla="*/ 33578 w 379528"/>
                  <a:gd name="connsiteY27" fmla="*/ 468914 h 580449"/>
                  <a:gd name="connsiteX28" fmla="*/ 11254 w 379528"/>
                  <a:gd name="connsiteY28" fmla="*/ 480071 h 580449"/>
                  <a:gd name="connsiteX29" fmla="*/ 11254 w 379528"/>
                  <a:gd name="connsiteY29" fmla="*/ 502406 h 580449"/>
                  <a:gd name="connsiteX30" fmla="*/ 11254 w 379528"/>
                  <a:gd name="connsiteY30" fmla="*/ 513563 h 580449"/>
                  <a:gd name="connsiteX31" fmla="*/ 86 w 379528"/>
                  <a:gd name="connsiteY31" fmla="*/ 524731 h 580449"/>
                  <a:gd name="connsiteX32" fmla="*/ 86 w 379528"/>
                  <a:gd name="connsiteY32" fmla="*/ 535888 h 580449"/>
                  <a:gd name="connsiteX33" fmla="*/ 11254 w 379528"/>
                  <a:gd name="connsiteY33" fmla="*/ 569380 h 580449"/>
                  <a:gd name="connsiteX34" fmla="*/ 44735 w 379528"/>
                  <a:gd name="connsiteY34" fmla="*/ 580537 h 580449"/>
                  <a:gd name="connsiteX35" fmla="*/ 67059 w 379528"/>
                  <a:gd name="connsiteY35" fmla="*/ 569380 h 580449"/>
                  <a:gd name="connsiteX36" fmla="*/ 89384 w 379528"/>
                  <a:gd name="connsiteY36" fmla="*/ 558212 h 580449"/>
                  <a:gd name="connsiteX37" fmla="*/ 134033 w 379528"/>
                  <a:gd name="connsiteY37" fmla="*/ 569380 h 580449"/>
                  <a:gd name="connsiteX38" fmla="*/ 178682 w 379528"/>
                  <a:gd name="connsiteY38" fmla="*/ 569380 h 580449"/>
                  <a:gd name="connsiteX39" fmla="*/ 178682 w 379528"/>
                  <a:gd name="connsiteY39" fmla="*/ 547056 h 580449"/>
                  <a:gd name="connsiteX40" fmla="*/ 178682 w 379528"/>
                  <a:gd name="connsiteY40" fmla="*/ 513563 h 580449"/>
                  <a:gd name="connsiteX41" fmla="*/ 212175 w 379528"/>
                  <a:gd name="connsiteY41" fmla="*/ 502406 h 580449"/>
                  <a:gd name="connsiteX42" fmla="*/ 245656 w 379528"/>
                  <a:gd name="connsiteY42" fmla="*/ 491238 h 580449"/>
                  <a:gd name="connsiteX43" fmla="*/ 256824 w 379528"/>
                  <a:gd name="connsiteY43" fmla="*/ 457746 h 580449"/>
                  <a:gd name="connsiteX44" fmla="*/ 279148 w 379528"/>
                  <a:gd name="connsiteY44" fmla="*/ 435422 h 580449"/>
                  <a:gd name="connsiteX45" fmla="*/ 290305 w 379528"/>
                  <a:gd name="connsiteY45" fmla="*/ 424265 h 580449"/>
                  <a:gd name="connsiteX46" fmla="*/ 312641 w 379528"/>
                  <a:gd name="connsiteY46" fmla="*/ 424265 h 580449"/>
                  <a:gd name="connsiteX47" fmla="*/ 312641 w 379528"/>
                  <a:gd name="connsiteY47" fmla="*/ 424265 h 580449"/>
                  <a:gd name="connsiteX48" fmla="*/ 334965 w 379528"/>
                  <a:gd name="connsiteY48" fmla="*/ 379616 h 580449"/>
                  <a:gd name="connsiteX49" fmla="*/ 334965 w 379528"/>
                  <a:gd name="connsiteY49" fmla="*/ 368448 h 580449"/>
                  <a:gd name="connsiteX50" fmla="*/ 357290 w 379528"/>
                  <a:gd name="connsiteY50" fmla="*/ 357291 h 580449"/>
                  <a:gd name="connsiteX51" fmla="*/ 379615 w 379528"/>
                  <a:gd name="connsiteY51" fmla="*/ 334967 h 580449"/>
                  <a:gd name="connsiteX52" fmla="*/ 379615 w 379528"/>
                  <a:gd name="connsiteY52" fmla="*/ 323799 h 580449"/>
                  <a:gd name="connsiteX53" fmla="*/ 368447 w 379528"/>
                  <a:gd name="connsiteY53" fmla="*/ 312642 h 580449"/>
                  <a:gd name="connsiteX54" fmla="*/ 357290 w 379528"/>
                  <a:gd name="connsiteY54" fmla="*/ 301474 h 580449"/>
                  <a:gd name="connsiteX55" fmla="*/ 357290 w 379528"/>
                  <a:gd name="connsiteY55" fmla="*/ 290318 h 580449"/>
                  <a:gd name="connsiteX56" fmla="*/ 357290 w 379528"/>
                  <a:gd name="connsiteY56" fmla="*/ 290318 h 580449"/>
                  <a:gd name="connsiteX57" fmla="*/ 346122 w 379528"/>
                  <a:gd name="connsiteY57" fmla="*/ 279150 h 580449"/>
                  <a:gd name="connsiteX58" fmla="*/ 368447 w 379528"/>
                  <a:gd name="connsiteY58" fmla="*/ 223344 h 580449"/>
                  <a:gd name="connsiteX59" fmla="*/ 346122 w 379528"/>
                  <a:gd name="connsiteY59" fmla="*/ 156370 h 580449"/>
                  <a:gd name="connsiteX60" fmla="*/ 334965 w 379528"/>
                  <a:gd name="connsiteY60" fmla="*/ 89385 h 580449"/>
                  <a:gd name="connsiteX61" fmla="*/ 301473 w 379528"/>
                  <a:gd name="connsiteY61" fmla="*/ 78229 h 5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9528" h="580449">
                    <a:moveTo>
                      <a:pt x="301473" y="78229"/>
                    </a:moveTo>
                    <a:lnTo>
                      <a:pt x="279148" y="55904"/>
                    </a:lnTo>
                    <a:lnTo>
                      <a:pt x="256824" y="67061"/>
                    </a:lnTo>
                    <a:lnTo>
                      <a:pt x="223331" y="67061"/>
                    </a:lnTo>
                    <a:lnTo>
                      <a:pt x="189850" y="33579"/>
                    </a:lnTo>
                    <a:lnTo>
                      <a:pt x="156358" y="87"/>
                    </a:lnTo>
                    <a:lnTo>
                      <a:pt x="145201" y="11255"/>
                    </a:lnTo>
                    <a:lnTo>
                      <a:pt x="145201" y="33579"/>
                    </a:lnTo>
                    <a:lnTo>
                      <a:pt x="145201" y="55904"/>
                    </a:lnTo>
                    <a:lnTo>
                      <a:pt x="145201" y="67061"/>
                    </a:lnTo>
                    <a:lnTo>
                      <a:pt x="134033" y="100553"/>
                    </a:lnTo>
                    <a:lnTo>
                      <a:pt x="122876" y="145202"/>
                    </a:lnTo>
                    <a:lnTo>
                      <a:pt x="156358" y="145202"/>
                    </a:lnTo>
                    <a:lnTo>
                      <a:pt x="178682" y="167527"/>
                    </a:lnTo>
                    <a:lnTo>
                      <a:pt x="167525" y="178695"/>
                    </a:lnTo>
                    <a:lnTo>
                      <a:pt x="156358" y="189851"/>
                    </a:lnTo>
                    <a:lnTo>
                      <a:pt x="167525" y="212176"/>
                    </a:lnTo>
                    <a:lnTo>
                      <a:pt x="156358" y="234500"/>
                    </a:lnTo>
                    <a:lnTo>
                      <a:pt x="145201" y="234500"/>
                    </a:lnTo>
                    <a:lnTo>
                      <a:pt x="122876" y="256825"/>
                    </a:lnTo>
                    <a:lnTo>
                      <a:pt x="122876" y="279150"/>
                    </a:lnTo>
                    <a:lnTo>
                      <a:pt x="134033" y="312642"/>
                    </a:lnTo>
                    <a:lnTo>
                      <a:pt x="122876" y="334967"/>
                    </a:lnTo>
                    <a:lnTo>
                      <a:pt x="134033" y="357291"/>
                    </a:lnTo>
                    <a:lnTo>
                      <a:pt x="145201" y="390772"/>
                    </a:lnTo>
                    <a:lnTo>
                      <a:pt x="100552" y="424265"/>
                    </a:lnTo>
                    <a:lnTo>
                      <a:pt x="55903" y="446590"/>
                    </a:lnTo>
                    <a:lnTo>
                      <a:pt x="33578" y="468914"/>
                    </a:lnTo>
                    <a:lnTo>
                      <a:pt x="11254" y="480071"/>
                    </a:lnTo>
                    <a:lnTo>
                      <a:pt x="11254" y="502406"/>
                    </a:lnTo>
                    <a:lnTo>
                      <a:pt x="11254" y="513563"/>
                    </a:lnTo>
                    <a:lnTo>
                      <a:pt x="86" y="524731"/>
                    </a:lnTo>
                    <a:lnTo>
                      <a:pt x="86" y="535888"/>
                    </a:lnTo>
                    <a:lnTo>
                      <a:pt x="11254" y="569380"/>
                    </a:lnTo>
                    <a:lnTo>
                      <a:pt x="44735" y="580537"/>
                    </a:lnTo>
                    <a:lnTo>
                      <a:pt x="67059" y="569380"/>
                    </a:lnTo>
                    <a:lnTo>
                      <a:pt x="89384" y="558212"/>
                    </a:lnTo>
                    <a:lnTo>
                      <a:pt x="134033" y="569380"/>
                    </a:lnTo>
                    <a:lnTo>
                      <a:pt x="178682" y="569380"/>
                    </a:lnTo>
                    <a:lnTo>
                      <a:pt x="178682" y="547056"/>
                    </a:lnTo>
                    <a:lnTo>
                      <a:pt x="178682" y="513563"/>
                    </a:lnTo>
                    <a:lnTo>
                      <a:pt x="212175" y="502406"/>
                    </a:lnTo>
                    <a:lnTo>
                      <a:pt x="245656" y="491238"/>
                    </a:lnTo>
                    <a:lnTo>
                      <a:pt x="256824" y="457746"/>
                    </a:lnTo>
                    <a:lnTo>
                      <a:pt x="279148" y="435422"/>
                    </a:lnTo>
                    <a:lnTo>
                      <a:pt x="290305" y="424265"/>
                    </a:lnTo>
                    <a:lnTo>
                      <a:pt x="312641" y="424265"/>
                    </a:lnTo>
                    <a:lnTo>
                      <a:pt x="312641" y="424265"/>
                    </a:lnTo>
                    <a:lnTo>
                      <a:pt x="334965" y="379616"/>
                    </a:lnTo>
                    <a:lnTo>
                      <a:pt x="334965" y="368448"/>
                    </a:lnTo>
                    <a:lnTo>
                      <a:pt x="357290" y="357291"/>
                    </a:lnTo>
                    <a:lnTo>
                      <a:pt x="379615" y="334967"/>
                    </a:lnTo>
                    <a:lnTo>
                      <a:pt x="379615" y="323799"/>
                    </a:lnTo>
                    <a:lnTo>
                      <a:pt x="368447" y="312642"/>
                    </a:lnTo>
                    <a:lnTo>
                      <a:pt x="357290" y="301474"/>
                    </a:lnTo>
                    <a:lnTo>
                      <a:pt x="357290" y="290318"/>
                    </a:lnTo>
                    <a:lnTo>
                      <a:pt x="357290" y="290318"/>
                    </a:lnTo>
                    <a:lnTo>
                      <a:pt x="346122" y="279150"/>
                    </a:lnTo>
                    <a:lnTo>
                      <a:pt x="368447" y="223344"/>
                    </a:lnTo>
                    <a:lnTo>
                      <a:pt x="346122" y="156370"/>
                    </a:lnTo>
                    <a:lnTo>
                      <a:pt x="334965" y="89385"/>
                    </a:lnTo>
                    <a:lnTo>
                      <a:pt x="301473" y="78229"/>
                    </a:lnTo>
                    <a:close/>
                  </a:path>
                </a:pathLst>
              </a:custGeom>
              <a:solidFill>
                <a:srgbClr val="FFDF9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3" name="Полилиния: фигура 42">
                <a:extLst>
                  <a:ext uri="{FF2B5EF4-FFF2-40B4-BE49-F238E27FC236}">
                    <a16:creationId xmlns:a16="http://schemas.microsoft.com/office/drawing/2014/main" id="{E9F5B122-7779-4DD2-8A71-CE6C56B8549B}"/>
                  </a:ext>
                </a:extLst>
              </p:cNvPr>
              <p:cNvSpPr/>
              <p:nvPr/>
            </p:nvSpPr>
            <p:spPr>
              <a:xfrm>
                <a:off x="9752453" y="7672691"/>
                <a:ext cx="837475" cy="1440200"/>
              </a:xfrm>
              <a:custGeom>
                <a:avLst/>
                <a:gdLst>
                  <a:gd name="connsiteX0" fmla="*/ 234497 w 390685"/>
                  <a:gd name="connsiteY0" fmla="*/ 11252 h 669748"/>
                  <a:gd name="connsiteX1" fmla="*/ 201015 w 390685"/>
                  <a:gd name="connsiteY1" fmla="*/ 11252 h 669748"/>
                  <a:gd name="connsiteX2" fmla="*/ 167523 w 390685"/>
                  <a:gd name="connsiteY2" fmla="*/ 11252 h 669748"/>
                  <a:gd name="connsiteX3" fmla="*/ 156366 w 390685"/>
                  <a:gd name="connsiteY3" fmla="*/ 11252 h 669748"/>
                  <a:gd name="connsiteX4" fmla="*/ 145198 w 390685"/>
                  <a:gd name="connsiteY4" fmla="*/ 22408 h 669748"/>
                  <a:gd name="connsiteX5" fmla="*/ 134042 w 390685"/>
                  <a:gd name="connsiteY5" fmla="*/ 11252 h 669748"/>
                  <a:gd name="connsiteX6" fmla="*/ 122874 w 390685"/>
                  <a:gd name="connsiteY6" fmla="*/ 11252 h 669748"/>
                  <a:gd name="connsiteX7" fmla="*/ 100549 w 390685"/>
                  <a:gd name="connsiteY7" fmla="*/ 33576 h 669748"/>
                  <a:gd name="connsiteX8" fmla="*/ 89392 w 390685"/>
                  <a:gd name="connsiteY8" fmla="*/ 44733 h 669748"/>
                  <a:gd name="connsiteX9" fmla="*/ 78225 w 390685"/>
                  <a:gd name="connsiteY9" fmla="*/ 44733 h 669748"/>
                  <a:gd name="connsiteX10" fmla="*/ 67057 w 390685"/>
                  <a:gd name="connsiteY10" fmla="*/ 33576 h 669748"/>
                  <a:gd name="connsiteX11" fmla="*/ 44732 w 390685"/>
                  <a:gd name="connsiteY11" fmla="*/ 44733 h 669748"/>
                  <a:gd name="connsiteX12" fmla="*/ 22408 w 390685"/>
                  <a:gd name="connsiteY12" fmla="*/ 44733 h 669748"/>
                  <a:gd name="connsiteX13" fmla="*/ 11251 w 390685"/>
                  <a:gd name="connsiteY13" fmla="*/ 67058 h 669748"/>
                  <a:gd name="connsiteX14" fmla="*/ 11251 w 390685"/>
                  <a:gd name="connsiteY14" fmla="*/ 78226 h 669748"/>
                  <a:gd name="connsiteX15" fmla="*/ 22408 w 390685"/>
                  <a:gd name="connsiteY15" fmla="*/ 111707 h 669748"/>
                  <a:gd name="connsiteX16" fmla="*/ 22408 w 390685"/>
                  <a:gd name="connsiteY16" fmla="*/ 134032 h 669748"/>
                  <a:gd name="connsiteX17" fmla="*/ 22408 w 390685"/>
                  <a:gd name="connsiteY17" fmla="*/ 145199 h 669748"/>
                  <a:gd name="connsiteX18" fmla="*/ 33576 w 390685"/>
                  <a:gd name="connsiteY18" fmla="*/ 156356 h 669748"/>
                  <a:gd name="connsiteX19" fmla="*/ 22408 w 390685"/>
                  <a:gd name="connsiteY19" fmla="*/ 178680 h 669748"/>
                  <a:gd name="connsiteX20" fmla="*/ 11251 w 390685"/>
                  <a:gd name="connsiteY20" fmla="*/ 201005 h 669748"/>
                  <a:gd name="connsiteX21" fmla="*/ 22408 w 390685"/>
                  <a:gd name="connsiteY21" fmla="*/ 223330 h 669748"/>
                  <a:gd name="connsiteX22" fmla="*/ 22408 w 390685"/>
                  <a:gd name="connsiteY22" fmla="*/ 245654 h 669748"/>
                  <a:gd name="connsiteX23" fmla="*/ 11251 w 390685"/>
                  <a:gd name="connsiteY23" fmla="*/ 256822 h 669748"/>
                  <a:gd name="connsiteX24" fmla="*/ 83 w 390685"/>
                  <a:gd name="connsiteY24" fmla="*/ 279147 h 669748"/>
                  <a:gd name="connsiteX25" fmla="*/ 22408 w 390685"/>
                  <a:gd name="connsiteY25" fmla="*/ 301471 h 669748"/>
                  <a:gd name="connsiteX26" fmla="*/ 33576 w 390685"/>
                  <a:gd name="connsiteY26" fmla="*/ 323796 h 669748"/>
                  <a:gd name="connsiteX27" fmla="*/ 44732 w 390685"/>
                  <a:gd name="connsiteY27" fmla="*/ 334952 h 669748"/>
                  <a:gd name="connsiteX28" fmla="*/ 55900 w 390685"/>
                  <a:gd name="connsiteY28" fmla="*/ 334952 h 669748"/>
                  <a:gd name="connsiteX29" fmla="*/ 55900 w 390685"/>
                  <a:gd name="connsiteY29" fmla="*/ 357288 h 669748"/>
                  <a:gd name="connsiteX30" fmla="*/ 67057 w 390685"/>
                  <a:gd name="connsiteY30" fmla="*/ 368445 h 669748"/>
                  <a:gd name="connsiteX31" fmla="*/ 78225 w 390685"/>
                  <a:gd name="connsiteY31" fmla="*/ 379613 h 669748"/>
                  <a:gd name="connsiteX32" fmla="*/ 89392 w 390685"/>
                  <a:gd name="connsiteY32" fmla="*/ 390770 h 669748"/>
                  <a:gd name="connsiteX33" fmla="*/ 89392 w 390685"/>
                  <a:gd name="connsiteY33" fmla="*/ 424262 h 669748"/>
                  <a:gd name="connsiteX34" fmla="*/ 100549 w 390685"/>
                  <a:gd name="connsiteY34" fmla="*/ 446587 h 669748"/>
                  <a:gd name="connsiteX35" fmla="*/ 122874 w 390685"/>
                  <a:gd name="connsiteY35" fmla="*/ 457743 h 669748"/>
                  <a:gd name="connsiteX36" fmla="*/ 134042 w 390685"/>
                  <a:gd name="connsiteY36" fmla="*/ 468911 h 669748"/>
                  <a:gd name="connsiteX37" fmla="*/ 122874 w 390685"/>
                  <a:gd name="connsiteY37" fmla="*/ 480068 h 669748"/>
                  <a:gd name="connsiteX38" fmla="*/ 111717 w 390685"/>
                  <a:gd name="connsiteY38" fmla="*/ 502392 h 669748"/>
                  <a:gd name="connsiteX39" fmla="*/ 111717 w 390685"/>
                  <a:gd name="connsiteY39" fmla="*/ 513560 h 669748"/>
                  <a:gd name="connsiteX40" fmla="*/ 122874 w 390685"/>
                  <a:gd name="connsiteY40" fmla="*/ 513560 h 669748"/>
                  <a:gd name="connsiteX41" fmla="*/ 122874 w 390685"/>
                  <a:gd name="connsiteY41" fmla="*/ 524717 h 669748"/>
                  <a:gd name="connsiteX42" fmla="*/ 111717 w 390685"/>
                  <a:gd name="connsiteY42" fmla="*/ 535885 h 669748"/>
                  <a:gd name="connsiteX43" fmla="*/ 122874 w 390685"/>
                  <a:gd name="connsiteY43" fmla="*/ 558210 h 669748"/>
                  <a:gd name="connsiteX44" fmla="*/ 122874 w 390685"/>
                  <a:gd name="connsiteY44" fmla="*/ 591691 h 669748"/>
                  <a:gd name="connsiteX45" fmla="*/ 145198 w 390685"/>
                  <a:gd name="connsiteY45" fmla="*/ 614015 h 669748"/>
                  <a:gd name="connsiteX46" fmla="*/ 156366 w 390685"/>
                  <a:gd name="connsiteY46" fmla="*/ 625183 h 669748"/>
                  <a:gd name="connsiteX47" fmla="*/ 167523 w 390685"/>
                  <a:gd name="connsiteY47" fmla="*/ 625183 h 669748"/>
                  <a:gd name="connsiteX48" fmla="*/ 178691 w 390685"/>
                  <a:gd name="connsiteY48" fmla="*/ 614015 h 669748"/>
                  <a:gd name="connsiteX49" fmla="*/ 189848 w 390685"/>
                  <a:gd name="connsiteY49" fmla="*/ 625183 h 669748"/>
                  <a:gd name="connsiteX50" fmla="*/ 201015 w 390685"/>
                  <a:gd name="connsiteY50" fmla="*/ 636340 h 669748"/>
                  <a:gd name="connsiteX51" fmla="*/ 212172 w 390685"/>
                  <a:gd name="connsiteY51" fmla="*/ 636340 h 669748"/>
                  <a:gd name="connsiteX52" fmla="*/ 223340 w 390685"/>
                  <a:gd name="connsiteY52" fmla="*/ 625183 h 669748"/>
                  <a:gd name="connsiteX53" fmla="*/ 223340 w 390685"/>
                  <a:gd name="connsiteY53" fmla="*/ 647508 h 669748"/>
                  <a:gd name="connsiteX54" fmla="*/ 223340 w 390685"/>
                  <a:gd name="connsiteY54" fmla="*/ 669832 h 669748"/>
                  <a:gd name="connsiteX55" fmla="*/ 267989 w 390685"/>
                  <a:gd name="connsiteY55" fmla="*/ 647508 h 669748"/>
                  <a:gd name="connsiteX56" fmla="*/ 312638 w 390685"/>
                  <a:gd name="connsiteY56" fmla="*/ 614015 h 669748"/>
                  <a:gd name="connsiteX57" fmla="*/ 301470 w 390685"/>
                  <a:gd name="connsiteY57" fmla="*/ 580534 h 669748"/>
                  <a:gd name="connsiteX58" fmla="*/ 290314 w 390685"/>
                  <a:gd name="connsiteY58" fmla="*/ 558210 h 669748"/>
                  <a:gd name="connsiteX59" fmla="*/ 301470 w 390685"/>
                  <a:gd name="connsiteY59" fmla="*/ 535885 h 669748"/>
                  <a:gd name="connsiteX60" fmla="*/ 290314 w 390685"/>
                  <a:gd name="connsiteY60" fmla="*/ 502392 h 669748"/>
                  <a:gd name="connsiteX61" fmla="*/ 301470 w 390685"/>
                  <a:gd name="connsiteY61" fmla="*/ 480068 h 669748"/>
                  <a:gd name="connsiteX62" fmla="*/ 312638 w 390685"/>
                  <a:gd name="connsiteY62" fmla="*/ 457743 h 669748"/>
                  <a:gd name="connsiteX63" fmla="*/ 334963 w 390685"/>
                  <a:gd name="connsiteY63" fmla="*/ 446587 h 669748"/>
                  <a:gd name="connsiteX64" fmla="*/ 334963 w 390685"/>
                  <a:gd name="connsiteY64" fmla="*/ 435419 h 669748"/>
                  <a:gd name="connsiteX65" fmla="*/ 323795 w 390685"/>
                  <a:gd name="connsiteY65" fmla="*/ 413094 h 669748"/>
                  <a:gd name="connsiteX66" fmla="*/ 334963 w 390685"/>
                  <a:gd name="connsiteY66" fmla="*/ 401938 h 669748"/>
                  <a:gd name="connsiteX67" fmla="*/ 346120 w 390685"/>
                  <a:gd name="connsiteY67" fmla="*/ 390770 h 669748"/>
                  <a:gd name="connsiteX68" fmla="*/ 323795 w 390685"/>
                  <a:gd name="connsiteY68" fmla="*/ 368445 h 669748"/>
                  <a:gd name="connsiteX69" fmla="*/ 290314 w 390685"/>
                  <a:gd name="connsiteY69" fmla="*/ 368445 h 669748"/>
                  <a:gd name="connsiteX70" fmla="*/ 301470 w 390685"/>
                  <a:gd name="connsiteY70" fmla="*/ 323796 h 669748"/>
                  <a:gd name="connsiteX71" fmla="*/ 323795 w 390685"/>
                  <a:gd name="connsiteY71" fmla="*/ 290304 h 669748"/>
                  <a:gd name="connsiteX72" fmla="*/ 312638 w 390685"/>
                  <a:gd name="connsiteY72" fmla="*/ 279147 h 669748"/>
                  <a:gd name="connsiteX73" fmla="*/ 312638 w 390685"/>
                  <a:gd name="connsiteY73" fmla="*/ 256822 h 669748"/>
                  <a:gd name="connsiteX74" fmla="*/ 312638 w 390685"/>
                  <a:gd name="connsiteY74" fmla="*/ 234498 h 669748"/>
                  <a:gd name="connsiteX75" fmla="*/ 323795 w 390685"/>
                  <a:gd name="connsiteY75" fmla="*/ 223330 h 669748"/>
                  <a:gd name="connsiteX76" fmla="*/ 357287 w 390685"/>
                  <a:gd name="connsiteY76" fmla="*/ 189848 h 669748"/>
                  <a:gd name="connsiteX77" fmla="*/ 390768 w 390685"/>
                  <a:gd name="connsiteY77" fmla="*/ 178680 h 669748"/>
                  <a:gd name="connsiteX78" fmla="*/ 390768 w 390685"/>
                  <a:gd name="connsiteY78" fmla="*/ 167524 h 669748"/>
                  <a:gd name="connsiteX79" fmla="*/ 379612 w 390685"/>
                  <a:gd name="connsiteY79" fmla="*/ 67058 h 669748"/>
                  <a:gd name="connsiteX80" fmla="*/ 368444 w 390685"/>
                  <a:gd name="connsiteY80" fmla="*/ 55901 h 669748"/>
                  <a:gd name="connsiteX81" fmla="*/ 357287 w 390685"/>
                  <a:gd name="connsiteY81" fmla="*/ 44733 h 669748"/>
                  <a:gd name="connsiteX82" fmla="*/ 368444 w 390685"/>
                  <a:gd name="connsiteY82" fmla="*/ 22408 h 669748"/>
                  <a:gd name="connsiteX83" fmla="*/ 379612 w 390685"/>
                  <a:gd name="connsiteY83" fmla="*/ 22408 h 669748"/>
                  <a:gd name="connsiteX84" fmla="*/ 368444 w 390685"/>
                  <a:gd name="connsiteY84" fmla="*/ 11252 h 669748"/>
                  <a:gd name="connsiteX85" fmla="*/ 368444 w 390685"/>
                  <a:gd name="connsiteY85" fmla="*/ 84 h 669748"/>
                  <a:gd name="connsiteX86" fmla="*/ 323795 w 390685"/>
                  <a:gd name="connsiteY86" fmla="*/ 84 h 669748"/>
                  <a:gd name="connsiteX87" fmla="*/ 290314 w 390685"/>
                  <a:gd name="connsiteY87" fmla="*/ 22408 h 669748"/>
                  <a:gd name="connsiteX88" fmla="*/ 267989 w 390685"/>
                  <a:gd name="connsiteY88" fmla="*/ 11252 h 669748"/>
                  <a:gd name="connsiteX89" fmla="*/ 245664 w 390685"/>
                  <a:gd name="connsiteY89" fmla="*/ 84 h 669748"/>
                  <a:gd name="connsiteX90" fmla="*/ 234497 w 390685"/>
                  <a:gd name="connsiteY90" fmla="*/ 11252 h 669748"/>
                  <a:gd name="connsiteX91" fmla="*/ 234497 w 390685"/>
                  <a:gd name="connsiteY91" fmla="*/ 11252 h 6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90685" h="669748">
                    <a:moveTo>
                      <a:pt x="234497" y="11252"/>
                    </a:moveTo>
                    <a:lnTo>
                      <a:pt x="201015" y="11252"/>
                    </a:lnTo>
                    <a:lnTo>
                      <a:pt x="167523" y="11252"/>
                    </a:lnTo>
                    <a:lnTo>
                      <a:pt x="156366" y="11252"/>
                    </a:lnTo>
                    <a:lnTo>
                      <a:pt x="145198" y="22408"/>
                    </a:lnTo>
                    <a:lnTo>
                      <a:pt x="134042" y="11252"/>
                    </a:lnTo>
                    <a:lnTo>
                      <a:pt x="122874" y="11252"/>
                    </a:lnTo>
                    <a:lnTo>
                      <a:pt x="100549" y="33576"/>
                    </a:lnTo>
                    <a:lnTo>
                      <a:pt x="89392" y="44733"/>
                    </a:lnTo>
                    <a:lnTo>
                      <a:pt x="78225" y="44733"/>
                    </a:lnTo>
                    <a:lnTo>
                      <a:pt x="67057" y="33576"/>
                    </a:lnTo>
                    <a:lnTo>
                      <a:pt x="44732" y="44733"/>
                    </a:lnTo>
                    <a:lnTo>
                      <a:pt x="22408" y="44733"/>
                    </a:lnTo>
                    <a:lnTo>
                      <a:pt x="11251" y="67058"/>
                    </a:lnTo>
                    <a:lnTo>
                      <a:pt x="11251" y="78226"/>
                    </a:lnTo>
                    <a:lnTo>
                      <a:pt x="22408" y="111707"/>
                    </a:lnTo>
                    <a:lnTo>
                      <a:pt x="22408" y="134032"/>
                    </a:lnTo>
                    <a:lnTo>
                      <a:pt x="22408" y="145199"/>
                    </a:lnTo>
                    <a:lnTo>
                      <a:pt x="33576" y="156356"/>
                    </a:lnTo>
                    <a:lnTo>
                      <a:pt x="22408" y="178680"/>
                    </a:lnTo>
                    <a:lnTo>
                      <a:pt x="11251" y="201005"/>
                    </a:lnTo>
                    <a:lnTo>
                      <a:pt x="22408" y="223330"/>
                    </a:lnTo>
                    <a:lnTo>
                      <a:pt x="22408" y="245654"/>
                    </a:lnTo>
                    <a:lnTo>
                      <a:pt x="11251" y="256822"/>
                    </a:lnTo>
                    <a:lnTo>
                      <a:pt x="83" y="279147"/>
                    </a:lnTo>
                    <a:lnTo>
                      <a:pt x="22408" y="301471"/>
                    </a:lnTo>
                    <a:lnTo>
                      <a:pt x="33576" y="323796"/>
                    </a:lnTo>
                    <a:lnTo>
                      <a:pt x="44732" y="334952"/>
                    </a:lnTo>
                    <a:lnTo>
                      <a:pt x="55900" y="334952"/>
                    </a:lnTo>
                    <a:lnTo>
                      <a:pt x="55900" y="357288"/>
                    </a:lnTo>
                    <a:lnTo>
                      <a:pt x="67057" y="368445"/>
                    </a:lnTo>
                    <a:lnTo>
                      <a:pt x="78225" y="379613"/>
                    </a:lnTo>
                    <a:lnTo>
                      <a:pt x="89392" y="390770"/>
                    </a:lnTo>
                    <a:lnTo>
                      <a:pt x="89392" y="424262"/>
                    </a:lnTo>
                    <a:lnTo>
                      <a:pt x="100549" y="446587"/>
                    </a:lnTo>
                    <a:lnTo>
                      <a:pt x="122874" y="457743"/>
                    </a:lnTo>
                    <a:lnTo>
                      <a:pt x="134042" y="468911"/>
                    </a:lnTo>
                    <a:lnTo>
                      <a:pt x="122874" y="480068"/>
                    </a:lnTo>
                    <a:lnTo>
                      <a:pt x="111717" y="502392"/>
                    </a:lnTo>
                    <a:lnTo>
                      <a:pt x="111717" y="513560"/>
                    </a:lnTo>
                    <a:lnTo>
                      <a:pt x="122874" y="513560"/>
                    </a:lnTo>
                    <a:lnTo>
                      <a:pt x="122874" y="524717"/>
                    </a:lnTo>
                    <a:lnTo>
                      <a:pt x="111717" y="535885"/>
                    </a:lnTo>
                    <a:lnTo>
                      <a:pt x="122874" y="558210"/>
                    </a:lnTo>
                    <a:lnTo>
                      <a:pt x="122874" y="591691"/>
                    </a:lnTo>
                    <a:lnTo>
                      <a:pt x="145198" y="614015"/>
                    </a:lnTo>
                    <a:lnTo>
                      <a:pt x="156366" y="625183"/>
                    </a:lnTo>
                    <a:lnTo>
                      <a:pt x="167523" y="625183"/>
                    </a:lnTo>
                    <a:lnTo>
                      <a:pt x="178691" y="614015"/>
                    </a:lnTo>
                    <a:lnTo>
                      <a:pt x="189848" y="625183"/>
                    </a:lnTo>
                    <a:lnTo>
                      <a:pt x="201015" y="636340"/>
                    </a:lnTo>
                    <a:lnTo>
                      <a:pt x="212172" y="636340"/>
                    </a:lnTo>
                    <a:lnTo>
                      <a:pt x="223340" y="625183"/>
                    </a:lnTo>
                    <a:lnTo>
                      <a:pt x="223340" y="647508"/>
                    </a:lnTo>
                    <a:lnTo>
                      <a:pt x="223340" y="669832"/>
                    </a:lnTo>
                    <a:lnTo>
                      <a:pt x="267989" y="647508"/>
                    </a:lnTo>
                    <a:lnTo>
                      <a:pt x="312638" y="614015"/>
                    </a:lnTo>
                    <a:lnTo>
                      <a:pt x="301470" y="580534"/>
                    </a:lnTo>
                    <a:lnTo>
                      <a:pt x="290314" y="558210"/>
                    </a:lnTo>
                    <a:lnTo>
                      <a:pt x="301470" y="535885"/>
                    </a:lnTo>
                    <a:lnTo>
                      <a:pt x="290314" y="502392"/>
                    </a:lnTo>
                    <a:lnTo>
                      <a:pt x="301470" y="480068"/>
                    </a:lnTo>
                    <a:lnTo>
                      <a:pt x="312638" y="457743"/>
                    </a:lnTo>
                    <a:lnTo>
                      <a:pt x="334963" y="446587"/>
                    </a:lnTo>
                    <a:lnTo>
                      <a:pt x="334963" y="435419"/>
                    </a:lnTo>
                    <a:lnTo>
                      <a:pt x="323795" y="413094"/>
                    </a:lnTo>
                    <a:lnTo>
                      <a:pt x="334963" y="401938"/>
                    </a:lnTo>
                    <a:lnTo>
                      <a:pt x="346120" y="390770"/>
                    </a:lnTo>
                    <a:lnTo>
                      <a:pt x="323795" y="368445"/>
                    </a:lnTo>
                    <a:lnTo>
                      <a:pt x="290314" y="368445"/>
                    </a:lnTo>
                    <a:lnTo>
                      <a:pt x="301470" y="323796"/>
                    </a:lnTo>
                    <a:lnTo>
                      <a:pt x="323795" y="290304"/>
                    </a:lnTo>
                    <a:lnTo>
                      <a:pt x="312638" y="279147"/>
                    </a:lnTo>
                    <a:lnTo>
                      <a:pt x="312638" y="256822"/>
                    </a:lnTo>
                    <a:lnTo>
                      <a:pt x="312638" y="234498"/>
                    </a:lnTo>
                    <a:lnTo>
                      <a:pt x="323795" y="223330"/>
                    </a:lnTo>
                    <a:lnTo>
                      <a:pt x="357287" y="189848"/>
                    </a:lnTo>
                    <a:lnTo>
                      <a:pt x="390768" y="178680"/>
                    </a:lnTo>
                    <a:lnTo>
                      <a:pt x="390768" y="167524"/>
                    </a:lnTo>
                    <a:lnTo>
                      <a:pt x="379612" y="67058"/>
                    </a:lnTo>
                    <a:lnTo>
                      <a:pt x="368444" y="55901"/>
                    </a:lnTo>
                    <a:lnTo>
                      <a:pt x="357287" y="44733"/>
                    </a:lnTo>
                    <a:lnTo>
                      <a:pt x="368444" y="22408"/>
                    </a:lnTo>
                    <a:lnTo>
                      <a:pt x="379612" y="22408"/>
                    </a:lnTo>
                    <a:lnTo>
                      <a:pt x="368444" y="11252"/>
                    </a:lnTo>
                    <a:lnTo>
                      <a:pt x="368444" y="84"/>
                    </a:lnTo>
                    <a:lnTo>
                      <a:pt x="323795" y="84"/>
                    </a:lnTo>
                    <a:lnTo>
                      <a:pt x="290314" y="22408"/>
                    </a:lnTo>
                    <a:lnTo>
                      <a:pt x="267989" y="11252"/>
                    </a:lnTo>
                    <a:lnTo>
                      <a:pt x="245664" y="84"/>
                    </a:lnTo>
                    <a:lnTo>
                      <a:pt x="234497" y="11252"/>
                    </a:lnTo>
                    <a:lnTo>
                      <a:pt x="234497" y="11252"/>
                    </a:lnTo>
                    <a:close/>
                  </a:path>
                </a:pathLst>
              </a:custGeom>
              <a:solidFill>
                <a:srgbClr val="F8AC00"/>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4" name="Полилиния: фигура 43">
                <a:extLst>
                  <a:ext uri="{FF2B5EF4-FFF2-40B4-BE49-F238E27FC236}">
                    <a16:creationId xmlns:a16="http://schemas.microsoft.com/office/drawing/2014/main" id="{74B0AD71-E660-4EA5-8E54-7525DA1448A0}"/>
                  </a:ext>
                </a:extLst>
              </p:cNvPr>
              <p:cNvSpPr/>
              <p:nvPr/>
            </p:nvSpPr>
            <p:spPr>
              <a:xfrm>
                <a:off x="8077500" y="7000610"/>
                <a:ext cx="1746747" cy="1488203"/>
              </a:xfrm>
              <a:custGeom>
                <a:avLst/>
                <a:gdLst>
                  <a:gd name="connsiteX0" fmla="*/ 234487 w 814863"/>
                  <a:gd name="connsiteY0" fmla="*/ 33560 h 692072"/>
                  <a:gd name="connsiteX1" fmla="*/ 212163 w 814863"/>
                  <a:gd name="connsiteY1" fmla="*/ 22404 h 692072"/>
                  <a:gd name="connsiteX2" fmla="*/ 189838 w 814863"/>
                  <a:gd name="connsiteY2" fmla="*/ 79 h 692072"/>
                  <a:gd name="connsiteX3" fmla="*/ 178682 w 814863"/>
                  <a:gd name="connsiteY3" fmla="*/ 22404 h 692072"/>
                  <a:gd name="connsiteX4" fmla="*/ 178682 w 814863"/>
                  <a:gd name="connsiteY4" fmla="*/ 33560 h 692072"/>
                  <a:gd name="connsiteX5" fmla="*/ 167513 w 814863"/>
                  <a:gd name="connsiteY5" fmla="*/ 55885 h 692072"/>
                  <a:gd name="connsiteX6" fmla="*/ 167513 w 814863"/>
                  <a:gd name="connsiteY6" fmla="*/ 67053 h 692072"/>
                  <a:gd name="connsiteX7" fmla="*/ 167513 w 814863"/>
                  <a:gd name="connsiteY7" fmla="*/ 78209 h 692072"/>
                  <a:gd name="connsiteX8" fmla="*/ 145189 w 814863"/>
                  <a:gd name="connsiteY8" fmla="*/ 89377 h 692072"/>
                  <a:gd name="connsiteX9" fmla="*/ 134032 w 814863"/>
                  <a:gd name="connsiteY9" fmla="*/ 111702 h 692072"/>
                  <a:gd name="connsiteX10" fmla="*/ 145189 w 814863"/>
                  <a:gd name="connsiteY10" fmla="*/ 134027 h 692072"/>
                  <a:gd name="connsiteX11" fmla="*/ 145189 w 814863"/>
                  <a:gd name="connsiteY11" fmla="*/ 156351 h 692072"/>
                  <a:gd name="connsiteX12" fmla="*/ 134032 w 814863"/>
                  <a:gd name="connsiteY12" fmla="*/ 156351 h 692072"/>
                  <a:gd name="connsiteX13" fmla="*/ 100540 w 814863"/>
                  <a:gd name="connsiteY13" fmla="*/ 156351 h 692072"/>
                  <a:gd name="connsiteX14" fmla="*/ 78215 w 814863"/>
                  <a:gd name="connsiteY14" fmla="*/ 167508 h 692072"/>
                  <a:gd name="connsiteX15" fmla="*/ 55891 w 814863"/>
                  <a:gd name="connsiteY15" fmla="*/ 189832 h 692072"/>
                  <a:gd name="connsiteX16" fmla="*/ 55891 w 814863"/>
                  <a:gd name="connsiteY16" fmla="*/ 189832 h 692072"/>
                  <a:gd name="connsiteX17" fmla="*/ 44723 w 814863"/>
                  <a:gd name="connsiteY17" fmla="*/ 189832 h 692072"/>
                  <a:gd name="connsiteX18" fmla="*/ 33566 w 814863"/>
                  <a:gd name="connsiteY18" fmla="*/ 189832 h 692072"/>
                  <a:gd name="connsiteX19" fmla="*/ 33566 w 814863"/>
                  <a:gd name="connsiteY19" fmla="*/ 212157 h 692072"/>
                  <a:gd name="connsiteX20" fmla="*/ 44723 w 814863"/>
                  <a:gd name="connsiteY20" fmla="*/ 223325 h 692072"/>
                  <a:gd name="connsiteX21" fmla="*/ 22398 w 814863"/>
                  <a:gd name="connsiteY21" fmla="*/ 245649 h 692072"/>
                  <a:gd name="connsiteX22" fmla="*/ 11242 w 814863"/>
                  <a:gd name="connsiteY22" fmla="*/ 301466 h 692072"/>
                  <a:gd name="connsiteX23" fmla="*/ 22398 w 814863"/>
                  <a:gd name="connsiteY23" fmla="*/ 323791 h 692072"/>
                  <a:gd name="connsiteX24" fmla="*/ 33566 w 814863"/>
                  <a:gd name="connsiteY24" fmla="*/ 357272 h 692072"/>
                  <a:gd name="connsiteX25" fmla="*/ 33566 w 814863"/>
                  <a:gd name="connsiteY25" fmla="*/ 368440 h 692072"/>
                  <a:gd name="connsiteX26" fmla="*/ 22398 w 814863"/>
                  <a:gd name="connsiteY26" fmla="*/ 379597 h 692072"/>
                  <a:gd name="connsiteX27" fmla="*/ 11242 w 814863"/>
                  <a:gd name="connsiteY27" fmla="*/ 401921 h 692072"/>
                  <a:gd name="connsiteX28" fmla="*/ 74 w 814863"/>
                  <a:gd name="connsiteY28" fmla="*/ 435414 h 692072"/>
                  <a:gd name="connsiteX29" fmla="*/ 22398 w 814863"/>
                  <a:gd name="connsiteY29" fmla="*/ 435414 h 692072"/>
                  <a:gd name="connsiteX30" fmla="*/ 44723 w 814863"/>
                  <a:gd name="connsiteY30" fmla="*/ 435414 h 692072"/>
                  <a:gd name="connsiteX31" fmla="*/ 55891 w 814863"/>
                  <a:gd name="connsiteY31" fmla="*/ 424246 h 692072"/>
                  <a:gd name="connsiteX32" fmla="*/ 67047 w 814863"/>
                  <a:gd name="connsiteY32" fmla="*/ 413089 h 692072"/>
                  <a:gd name="connsiteX33" fmla="*/ 78215 w 814863"/>
                  <a:gd name="connsiteY33" fmla="*/ 424246 h 692072"/>
                  <a:gd name="connsiteX34" fmla="*/ 89383 w 814863"/>
                  <a:gd name="connsiteY34" fmla="*/ 424246 h 692072"/>
                  <a:gd name="connsiteX35" fmla="*/ 100540 w 814863"/>
                  <a:gd name="connsiteY35" fmla="*/ 424246 h 692072"/>
                  <a:gd name="connsiteX36" fmla="*/ 111708 w 814863"/>
                  <a:gd name="connsiteY36" fmla="*/ 424246 h 692072"/>
                  <a:gd name="connsiteX37" fmla="*/ 89383 w 814863"/>
                  <a:gd name="connsiteY37" fmla="*/ 446570 h 692072"/>
                  <a:gd name="connsiteX38" fmla="*/ 67047 w 814863"/>
                  <a:gd name="connsiteY38" fmla="*/ 457738 h 692072"/>
                  <a:gd name="connsiteX39" fmla="*/ 100540 w 814863"/>
                  <a:gd name="connsiteY39" fmla="*/ 524712 h 692072"/>
                  <a:gd name="connsiteX40" fmla="*/ 145189 w 814863"/>
                  <a:gd name="connsiteY40" fmla="*/ 602842 h 692072"/>
                  <a:gd name="connsiteX41" fmla="*/ 156357 w 814863"/>
                  <a:gd name="connsiteY41" fmla="*/ 580518 h 692072"/>
                  <a:gd name="connsiteX42" fmla="*/ 178682 w 814863"/>
                  <a:gd name="connsiteY42" fmla="*/ 569361 h 692072"/>
                  <a:gd name="connsiteX43" fmla="*/ 189838 w 814863"/>
                  <a:gd name="connsiteY43" fmla="*/ 580518 h 692072"/>
                  <a:gd name="connsiteX44" fmla="*/ 189838 w 814863"/>
                  <a:gd name="connsiteY44" fmla="*/ 591686 h 692072"/>
                  <a:gd name="connsiteX45" fmla="*/ 212163 w 814863"/>
                  <a:gd name="connsiteY45" fmla="*/ 580518 h 692072"/>
                  <a:gd name="connsiteX46" fmla="*/ 234487 w 814863"/>
                  <a:gd name="connsiteY46" fmla="*/ 580518 h 692072"/>
                  <a:gd name="connsiteX47" fmla="*/ 267980 w 814863"/>
                  <a:gd name="connsiteY47" fmla="*/ 591686 h 692072"/>
                  <a:gd name="connsiteX48" fmla="*/ 301461 w 814863"/>
                  <a:gd name="connsiteY48" fmla="*/ 591686 h 692072"/>
                  <a:gd name="connsiteX49" fmla="*/ 301461 w 814863"/>
                  <a:gd name="connsiteY49" fmla="*/ 591686 h 692072"/>
                  <a:gd name="connsiteX50" fmla="*/ 312629 w 814863"/>
                  <a:gd name="connsiteY50" fmla="*/ 580518 h 692072"/>
                  <a:gd name="connsiteX51" fmla="*/ 312629 w 814863"/>
                  <a:gd name="connsiteY51" fmla="*/ 580518 h 692072"/>
                  <a:gd name="connsiteX52" fmla="*/ 390759 w 814863"/>
                  <a:gd name="connsiteY52" fmla="*/ 547037 h 692072"/>
                  <a:gd name="connsiteX53" fmla="*/ 457733 w 814863"/>
                  <a:gd name="connsiteY53" fmla="*/ 524712 h 692072"/>
                  <a:gd name="connsiteX54" fmla="*/ 457733 w 814863"/>
                  <a:gd name="connsiteY54" fmla="*/ 535869 h 692072"/>
                  <a:gd name="connsiteX55" fmla="*/ 468901 w 814863"/>
                  <a:gd name="connsiteY55" fmla="*/ 569361 h 692072"/>
                  <a:gd name="connsiteX56" fmla="*/ 480069 w 814863"/>
                  <a:gd name="connsiteY56" fmla="*/ 580518 h 692072"/>
                  <a:gd name="connsiteX57" fmla="*/ 480069 w 814863"/>
                  <a:gd name="connsiteY57" fmla="*/ 591686 h 692072"/>
                  <a:gd name="connsiteX58" fmla="*/ 480069 w 814863"/>
                  <a:gd name="connsiteY58" fmla="*/ 602842 h 692072"/>
                  <a:gd name="connsiteX59" fmla="*/ 491225 w 814863"/>
                  <a:gd name="connsiteY59" fmla="*/ 602842 h 692072"/>
                  <a:gd name="connsiteX60" fmla="*/ 502393 w 814863"/>
                  <a:gd name="connsiteY60" fmla="*/ 614010 h 692072"/>
                  <a:gd name="connsiteX61" fmla="*/ 491225 w 814863"/>
                  <a:gd name="connsiteY61" fmla="*/ 625167 h 692072"/>
                  <a:gd name="connsiteX62" fmla="*/ 480069 w 814863"/>
                  <a:gd name="connsiteY62" fmla="*/ 625167 h 692072"/>
                  <a:gd name="connsiteX63" fmla="*/ 535874 w 814863"/>
                  <a:gd name="connsiteY63" fmla="*/ 692152 h 692072"/>
                  <a:gd name="connsiteX64" fmla="*/ 569367 w 814863"/>
                  <a:gd name="connsiteY64" fmla="*/ 658659 h 692072"/>
                  <a:gd name="connsiteX65" fmla="*/ 625173 w 814863"/>
                  <a:gd name="connsiteY65" fmla="*/ 625167 h 692072"/>
                  <a:gd name="connsiteX66" fmla="*/ 625173 w 814863"/>
                  <a:gd name="connsiteY66" fmla="*/ 647491 h 692072"/>
                  <a:gd name="connsiteX67" fmla="*/ 647497 w 814863"/>
                  <a:gd name="connsiteY67" fmla="*/ 647491 h 692072"/>
                  <a:gd name="connsiteX68" fmla="*/ 647497 w 814863"/>
                  <a:gd name="connsiteY68" fmla="*/ 625167 h 692072"/>
                  <a:gd name="connsiteX69" fmla="*/ 669822 w 814863"/>
                  <a:gd name="connsiteY69" fmla="*/ 625167 h 692072"/>
                  <a:gd name="connsiteX70" fmla="*/ 692146 w 814863"/>
                  <a:gd name="connsiteY70" fmla="*/ 625167 h 692072"/>
                  <a:gd name="connsiteX71" fmla="*/ 714471 w 814863"/>
                  <a:gd name="connsiteY71" fmla="*/ 625167 h 692072"/>
                  <a:gd name="connsiteX72" fmla="*/ 736795 w 814863"/>
                  <a:gd name="connsiteY72" fmla="*/ 625167 h 692072"/>
                  <a:gd name="connsiteX73" fmla="*/ 747963 w 814863"/>
                  <a:gd name="connsiteY73" fmla="*/ 614010 h 692072"/>
                  <a:gd name="connsiteX74" fmla="*/ 781445 w 814863"/>
                  <a:gd name="connsiteY74" fmla="*/ 591686 h 692072"/>
                  <a:gd name="connsiteX75" fmla="*/ 792613 w 814863"/>
                  <a:gd name="connsiteY75" fmla="*/ 569361 h 692072"/>
                  <a:gd name="connsiteX76" fmla="*/ 803769 w 814863"/>
                  <a:gd name="connsiteY76" fmla="*/ 558193 h 692072"/>
                  <a:gd name="connsiteX77" fmla="*/ 803769 w 814863"/>
                  <a:gd name="connsiteY77" fmla="*/ 535869 h 692072"/>
                  <a:gd name="connsiteX78" fmla="*/ 792613 w 814863"/>
                  <a:gd name="connsiteY78" fmla="*/ 513544 h 692072"/>
                  <a:gd name="connsiteX79" fmla="*/ 803769 w 814863"/>
                  <a:gd name="connsiteY79" fmla="*/ 491219 h 692072"/>
                  <a:gd name="connsiteX80" fmla="*/ 814937 w 814863"/>
                  <a:gd name="connsiteY80" fmla="*/ 468895 h 692072"/>
                  <a:gd name="connsiteX81" fmla="*/ 803769 w 814863"/>
                  <a:gd name="connsiteY81" fmla="*/ 457738 h 692072"/>
                  <a:gd name="connsiteX82" fmla="*/ 803769 w 814863"/>
                  <a:gd name="connsiteY82" fmla="*/ 446570 h 692072"/>
                  <a:gd name="connsiteX83" fmla="*/ 803769 w 814863"/>
                  <a:gd name="connsiteY83" fmla="*/ 424246 h 692072"/>
                  <a:gd name="connsiteX84" fmla="*/ 792613 w 814863"/>
                  <a:gd name="connsiteY84" fmla="*/ 390765 h 692072"/>
                  <a:gd name="connsiteX85" fmla="*/ 792613 w 814863"/>
                  <a:gd name="connsiteY85" fmla="*/ 379597 h 692072"/>
                  <a:gd name="connsiteX86" fmla="*/ 803769 w 814863"/>
                  <a:gd name="connsiteY86" fmla="*/ 357272 h 692072"/>
                  <a:gd name="connsiteX87" fmla="*/ 781445 w 814863"/>
                  <a:gd name="connsiteY87" fmla="*/ 357272 h 692072"/>
                  <a:gd name="connsiteX88" fmla="*/ 759120 w 814863"/>
                  <a:gd name="connsiteY88" fmla="*/ 357272 h 692072"/>
                  <a:gd name="connsiteX89" fmla="*/ 747963 w 814863"/>
                  <a:gd name="connsiteY89" fmla="*/ 357272 h 692072"/>
                  <a:gd name="connsiteX90" fmla="*/ 736795 w 814863"/>
                  <a:gd name="connsiteY90" fmla="*/ 346115 h 692072"/>
                  <a:gd name="connsiteX91" fmla="*/ 725639 w 814863"/>
                  <a:gd name="connsiteY91" fmla="*/ 379597 h 692072"/>
                  <a:gd name="connsiteX92" fmla="*/ 703314 w 814863"/>
                  <a:gd name="connsiteY92" fmla="*/ 390765 h 692072"/>
                  <a:gd name="connsiteX93" fmla="*/ 692146 w 814863"/>
                  <a:gd name="connsiteY93" fmla="*/ 390765 h 692072"/>
                  <a:gd name="connsiteX94" fmla="*/ 692146 w 814863"/>
                  <a:gd name="connsiteY94" fmla="*/ 379597 h 692072"/>
                  <a:gd name="connsiteX95" fmla="*/ 692146 w 814863"/>
                  <a:gd name="connsiteY95" fmla="*/ 379597 h 692072"/>
                  <a:gd name="connsiteX96" fmla="*/ 680990 w 814863"/>
                  <a:gd name="connsiteY96" fmla="*/ 368440 h 692072"/>
                  <a:gd name="connsiteX97" fmla="*/ 692146 w 814863"/>
                  <a:gd name="connsiteY97" fmla="*/ 357272 h 692072"/>
                  <a:gd name="connsiteX98" fmla="*/ 703314 w 814863"/>
                  <a:gd name="connsiteY98" fmla="*/ 346115 h 692072"/>
                  <a:gd name="connsiteX99" fmla="*/ 703314 w 814863"/>
                  <a:gd name="connsiteY99" fmla="*/ 301466 h 692072"/>
                  <a:gd name="connsiteX100" fmla="*/ 703314 w 814863"/>
                  <a:gd name="connsiteY100" fmla="*/ 290299 h 692072"/>
                  <a:gd name="connsiteX101" fmla="*/ 703314 w 814863"/>
                  <a:gd name="connsiteY101" fmla="*/ 267974 h 692072"/>
                  <a:gd name="connsiteX102" fmla="*/ 692146 w 814863"/>
                  <a:gd name="connsiteY102" fmla="*/ 267974 h 692072"/>
                  <a:gd name="connsiteX103" fmla="*/ 669822 w 814863"/>
                  <a:gd name="connsiteY103" fmla="*/ 267974 h 692072"/>
                  <a:gd name="connsiteX104" fmla="*/ 658665 w 814863"/>
                  <a:gd name="connsiteY104" fmla="*/ 279142 h 692072"/>
                  <a:gd name="connsiteX105" fmla="*/ 658665 w 814863"/>
                  <a:gd name="connsiteY105" fmla="*/ 290299 h 692072"/>
                  <a:gd name="connsiteX106" fmla="*/ 647497 w 814863"/>
                  <a:gd name="connsiteY106" fmla="*/ 279142 h 692072"/>
                  <a:gd name="connsiteX107" fmla="*/ 636341 w 814863"/>
                  <a:gd name="connsiteY107" fmla="*/ 279142 h 692072"/>
                  <a:gd name="connsiteX108" fmla="*/ 580523 w 814863"/>
                  <a:gd name="connsiteY108" fmla="*/ 279142 h 692072"/>
                  <a:gd name="connsiteX109" fmla="*/ 570747 w 814863"/>
                  <a:gd name="connsiteY109" fmla="*/ 234481 h 692072"/>
                  <a:gd name="connsiteX110" fmla="*/ 491225 w 814863"/>
                  <a:gd name="connsiteY110" fmla="*/ 223325 h 692072"/>
                  <a:gd name="connsiteX111" fmla="*/ 436076 w 814863"/>
                  <a:gd name="connsiteY111" fmla="*/ 134502 h 692072"/>
                  <a:gd name="connsiteX112" fmla="*/ 357719 w 814863"/>
                  <a:gd name="connsiteY112" fmla="*/ 90418 h 692072"/>
                  <a:gd name="connsiteX113" fmla="*/ 368152 w 814863"/>
                  <a:gd name="connsiteY113" fmla="*/ 78877 h 69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14863" h="692072">
                    <a:moveTo>
                      <a:pt x="234487" y="33560"/>
                    </a:moveTo>
                    <a:lnTo>
                      <a:pt x="212163" y="22404"/>
                    </a:lnTo>
                    <a:lnTo>
                      <a:pt x="189838" y="79"/>
                    </a:lnTo>
                    <a:lnTo>
                      <a:pt x="178682" y="22404"/>
                    </a:lnTo>
                    <a:lnTo>
                      <a:pt x="178682" y="33560"/>
                    </a:lnTo>
                    <a:lnTo>
                      <a:pt x="167513" y="55885"/>
                    </a:lnTo>
                    <a:lnTo>
                      <a:pt x="167513" y="67053"/>
                    </a:lnTo>
                    <a:lnTo>
                      <a:pt x="167513" y="78209"/>
                    </a:lnTo>
                    <a:lnTo>
                      <a:pt x="145189" y="89377"/>
                    </a:lnTo>
                    <a:lnTo>
                      <a:pt x="134032" y="111702"/>
                    </a:lnTo>
                    <a:lnTo>
                      <a:pt x="145189" y="134027"/>
                    </a:lnTo>
                    <a:lnTo>
                      <a:pt x="145189" y="156351"/>
                    </a:lnTo>
                    <a:lnTo>
                      <a:pt x="134032" y="156351"/>
                    </a:lnTo>
                    <a:lnTo>
                      <a:pt x="100540" y="156351"/>
                    </a:lnTo>
                    <a:lnTo>
                      <a:pt x="78215" y="167508"/>
                    </a:lnTo>
                    <a:lnTo>
                      <a:pt x="55891" y="189832"/>
                    </a:lnTo>
                    <a:lnTo>
                      <a:pt x="55891" y="189832"/>
                    </a:lnTo>
                    <a:lnTo>
                      <a:pt x="44723" y="189832"/>
                    </a:lnTo>
                    <a:lnTo>
                      <a:pt x="33566" y="189832"/>
                    </a:lnTo>
                    <a:lnTo>
                      <a:pt x="33566" y="212157"/>
                    </a:lnTo>
                    <a:lnTo>
                      <a:pt x="44723" y="223325"/>
                    </a:lnTo>
                    <a:lnTo>
                      <a:pt x="22398" y="245649"/>
                    </a:lnTo>
                    <a:lnTo>
                      <a:pt x="11242" y="301466"/>
                    </a:lnTo>
                    <a:lnTo>
                      <a:pt x="22398" y="323791"/>
                    </a:lnTo>
                    <a:lnTo>
                      <a:pt x="33566" y="357272"/>
                    </a:lnTo>
                    <a:lnTo>
                      <a:pt x="33566" y="368440"/>
                    </a:lnTo>
                    <a:lnTo>
                      <a:pt x="22398" y="379597"/>
                    </a:lnTo>
                    <a:lnTo>
                      <a:pt x="11242" y="401921"/>
                    </a:lnTo>
                    <a:lnTo>
                      <a:pt x="74" y="435414"/>
                    </a:lnTo>
                    <a:lnTo>
                      <a:pt x="22398" y="435414"/>
                    </a:lnTo>
                    <a:lnTo>
                      <a:pt x="44723" y="435414"/>
                    </a:lnTo>
                    <a:lnTo>
                      <a:pt x="55891" y="424246"/>
                    </a:lnTo>
                    <a:lnTo>
                      <a:pt x="67047" y="413089"/>
                    </a:lnTo>
                    <a:lnTo>
                      <a:pt x="78215" y="424246"/>
                    </a:lnTo>
                    <a:lnTo>
                      <a:pt x="89383" y="424246"/>
                    </a:lnTo>
                    <a:lnTo>
                      <a:pt x="100540" y="424246"/>
                    </a:lnTo>
                    <a:lnTo>
                      <a:pt x="111708" y="424246"/>
                    </a:lnTo>
                    <a:lnTo>
                      <a:pt x="89383" y="446570"/>
                    </a:lnTo>
                    <a:lnTo>
                      <a:pt x="67047" y="457738"/>
                    </a:lnTo>
                    <a:lnTo>
                      <a:pt x="100540" y="524712"/>
                    </a:lnTo>
                    <a:lnTo>
                      <a:pt x="145189" y="602842"/>
                    </a:lnTo>
                    <a:lnTo>
                      <a:pt x="156357" y="580518"/>
                    </a:lnTo>
                    <a:lnTo>
                      <a:pt x="178682" y="569361"/>
                    </a:lnTo>
                    <a:lnTo>
                      <a:pt x="189838" y="580518"/>
                    </a:lnTo>
                    <a:lnTo>
                      <a:pt x="189838" y="591686"/>
                    </a:lnTo>
                    <a:lnTo>
                      <a:pt x="212163" y="580518"/>
                    </a:lnTo>
                    <a:lnTo>
                      <a:pt x="234487" y="580518"/>
                    </a:lnTo>
                    <a:lnTo>
                      <a:pt x="267980" y="591686"/>
                    </a:lnTo>
                    <a:lnTo>
                      <a:pt x="301461" y="591686"/>
                    </a:lnTo>
                    <a:lnTo>
                      <a:pt x="301461" y="591686"/>
                    </a:lnTo>
                    <a:lnTo>
                      <a:pt x="312629" y="580518"/>
                    </a:lnTo>
                    <a:lnTo>
                      <a:pt x="312629" y="580518"/>
                    </a:lnTo>
                    <a:lnTo>
                      <a:pt x="390759" y="547037"/>
                    </a:lnTo>
                    <a:lnTo>
                      <a:pt x="457733" y="524712"/>
                    </a:lnTo>
                    <a:lnTo>
                      <a:pt x="457733" y="535869"/>
                    </a:lnTo>
                    <a:lnTo>
                      <a:pt x="468901" y="569361"/>
                    </a:lnTo>
                    <a:lnTo>
                      <a:pt x="480069" y="580518"/>
                    </a:lnTo>
                    <a:lnTo>
                      <a:pt x="480069" y="591686"/>
                    </a:lnTo>
                    <a:lnTo>
                      <a:pt x="480069" y="602842"/>
                    </a:lnTo>
                    <a:lnTo>
                      <a:pt x="491225" y="602842"/>
                    </a:lnTo>
                    <a:lnTo>
                      <a:pt x="502393" y="614010"/>
                    </a:lnTo>
                    <a:lnTo>
                      <a:pt x="491225" y="625167"/>
                    </a:lnTo>
                    <a:lnTo>
                      <a:pt x="480069" y="625167"/>
                    </a:lnTo>
                    <a:lnTo>
                      <a:pt x="535874" y="692152"/>
                    </a:lnTo>
                    <a:lnTo>
                      <a:pt x="569367" y="658659"/>
                    </a:lnTo>
                    <a:lnTo>
                      <a:pt x="625173" y="625167"/>
                    </a:lnTo>
                    <a:lnTo>
                      <a:pt x="625173" y="647491"/>
                    </a:lnTo>
                    <a:lnTo>
                      <a:pt x="647497" y="647491"/>
                    </a:lnTo>
                    <a:lnTo>
                      <a:pt x="647497" y="625167"/>
                    </a:lnTo>
                    <a:lnTo>
                      <a:pt x="669822" y="625167"/>
                    </a:lnTo>
                    <a:lnTo>
                      <a:pt x="692146" y="625167"/>
                    </a:lnTo>
                    <a:lnTo>
                      <a:pt x="714471" y="625167"/>
                    </a:lnTo>
                    <a:lnTo>
                      <a:pt x="736795" y="625167"/>
                    </a:lnTo>
                    <a:lnTo>
                      <a:pt x="747963" y="614010"/>
                    </a:lnTo>
                    <a:lnTo>
                      <a:pt x="781445" y="591686"/>
                    </a:lnTo>
                    <a:lnTo>
                      <a:pt x="792613" y="569361"/>
                    </a:lnTo>
                    <a:lnTo>
                      <a:pt x="803769" y="558193"/>
                    </a:lnTo>
                    <a:lnTo>
                      <a:pt x="803769" y="535869"/>
                    </a:lnTo>
                    <a:lnTo>
                      <a:pt x="792613" y="513544"/>
                    </a:lnTo>
                    <a:lnTo>
                      <a:pt x="803769" y="491219"/>
                    </a:lnTo>
                    <a:lnTo>
                      <a:pt x="814937" y="468895"/>
                    </a:lnTo>
                    <a:lnTo>
                      <a:pt x="803769" y="457738"/>
                    </a:lnTo>
                    <a:lnTo>
                      <a:pt x="803769" y="446570"/>
                    </a:lnTo>
                    <a:lnTo>
                      <a:pt x="803769" y="424246"/>
                    </a:lnTo>
                    <a:lnTo>
                      <a:pt x="792613" y="390765"/>
                    </a:lnTo>
                    <a:lnTo>
                      <a:pt x="792613" y="379597"/>
                    </a:lnTo>
                    <a:lnTo>
                      <a:pt x="803769" y="357272"/>
                    </a:lnTo>
                    <a:lnTo>
                      <a:pt x="781445" y="357272"/>
                    </a:lnTo>
                    <a:lnTo>
                      <a:pt x="759120" y="357272"/>
                    </a:lnTo>
                    <a:lnTo>
                      <a:pt x="747963" y="357272"/>
                    </a:lnTo>
                    <a:lnTo>
                      <a:pt x="736795" y="346115"/>
                    </a:lnTo>
                    <a:lnTo>
                      <a:pt x="725639" y="379597"/>
                    </a:lnTo>
                    <a:lnTo>
                      <a:pt x="703314" y="390765"/>
                    </a:lnTo>
                    <a:lnTo>
                      <a:pt x="692146" y="390765"/>
                    </a:lnTo>
                    <a:lnTo>
                      <a:pt x="692146" y="379597"/>
                    </a:lnTo>
                    <a:lnTo>
                      <a:pt x="692146" y="379597"/>
                    </a:lnTo>
                    <a:lnTo>
                      <a:pt x="680990" y="368440"/>
                    </a:lnTo>
                    <a:lnTo>
                      <a:pt x="692146" y="357272"/>
                    </a:lnTo>
                    <a:lnTo>
                      <a:pt x="703314" y="346115"/>
                    </a:lnTo>
                    <a:lnTo>
                      <a:pt x="703314" y="301466"/>
                    </a:lnTo>
                    <a:lnTo>
                      <a:pt x="703314" y="290299"/>
                    </a:lnTo>
                    <a:lnTo>
                      <a:pt x="703314" y="267974"/>
                    </a:lnTo>
                    <a:lnTo>
                      <a:pt x="692146" y="267974"/>
                    </a:lnTo>
                    <a:lnTo>
                      <a:pt x="669822" y="267974"/>
                    </a:lnTo>
                    <a:lnTo>
                      <a:pt x="658665" y="279142"/>
                    </a:lnTo>
                    <a:lnTo>
                      <a:pt x="658665" y="290299"/>
                    </a:lnTo>
                    <a:lnTo>
                      <a:pt x="647497" y="279142"/>
                    </a:lnTo>
                    <a:lnTo>
                      <a:pt x="636341" y="279142"/>
                    </a:lnTo>
                    <a:lnTo>
                      <a:pt x="580523" y="279142"/>
                    </a:lnTo>
                    <a:lnTo>
                      <a:pt x="570747" y="234481"/>
                    </a:lnTo>
                    <a:lnTo>
                      <a:pt x="491225" y="223325"/>
                    </a:lnTo>
                    <a:lnTo>
                      <a:pt x="436076" y="134502"/>
                    </a:lnTo>
                    <a:lnTo>
                      <a:pt x="357719" y="90418"/>
                    </a:lnTo>
                    <a:lnTo>
                      <a:pt x="368152" y="78877"/>
                    </a:lnTo>
                    <a:close/>
                  </a:path>
                </a:pathLst>
              </a:custGeom>
              <a:solidFill>
                <a:srgbClr val="F17400"/>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5" name="Полилиния: фигура 44">
                <a:extLst>
                  <a:ext uri="{FF2B5EF4-FFF2-40B4-BE49-F238E27FC236}">
                    <a16:creationId xmlns:a16="http://schemas.microsoft.com/office/drawing/2014/main" id="{9FE98CAE-CA13-4432-9496-9DBEACC71EB8}"/>
                  </a:ext>
                </a:extLst>
              </p:cNvPr>
              <p:cNvSpPr/>
              <p:nvPr/>
            </p:nvSpPr>
            <p:spPr>
              <a:xfrm>
                <a:off x="8388570" y="8128758"/>
                <a:ext cx="1651034" cy="1296182"/>
              </a:xfrm>
              <a:custGeom>
                <a:avLst/>
                <a:gdLst>
                  <a:gd name="connsiteX0" fmla="*/ 547033 w 770214"/>
                  <a:gd name="connsiteY0" fmla="*/ 100542 h 602774"/>
                  <a:gd name="connsiteX1" fmla="*/ 535877 w 770214"/>
                  <a:gd name="connsiteY1" fmla="*/ 100542 h 602774"/>
                  <a:gd name="connsiteX2" fmla="*/ 502384 w 770214"/>
                  <a:gd name="connsiteY2" fmla="*/ 100542 h 602774"/>
                  <a:gd name="connsiteX3" fmla="*/ 502384 w 770214"/>
                  <a:gd name="connsiteY3" fmla="*/ 122866 h 602774"/>
                  <a:gd name="connsiteX4" fmla="*/ 491228 w 770214"/>
                  <a:gd name="connsiteY4" fmla="*/ 122866 h 602774"/>
                  <a:gd name="connsiteX5" fmla="*/ 480060 w 770214"/>
                  <a:gd name="connsiteY5" fmla="*/ 100542 h 602774"/>
                  <a:gd name="connsiteX6" fmla="*/ 424254 w 770214"/>
                  <a:gd name="connsiteY6" fmla="*/ 134034 h 602774"/>
                  <a:gd name="connsiteX7" fmla="*/ 390761 w 770214"/>
                  <a:gd name="connsiteY7" fmla="*/ 167527 h 602774"/>
                  <a:gd name="connsiteX8" fmla="*/ 346112 w 770214"/>
                  <a:gd name="connsiteY8" fmla="*/ 100542 h 602774"/>
                  <a:gd name="connsiteX9" fmla="*/ 346112 w 770214"/>
                  <a:gd name="connsiteY9" fmla="*/ 100542 h 602774"/>
                  <a:gd name="connsiteX10" fmla="*/ 357280 w 770214"/>
                  <a:gd name="connsiteY10" fmla="*/ 89385 h 602774"/>
                  <a:gd name="connsiteX11" fmla="*/ 346112 w 770214"/>
                  <a:gd name="connsiteY11" fmla="*/ 78217 h 602774"/>
                  <a:gd name="connsiteX12" fmla="*/ 334956 w 770214"/>
                  <a:gd name="connsiteY12" fmla="*/ 78217 h 602774"/>
                  <a:gd name="connsiteX13" fmla="*/ 334956 w 770214"/>
                  <a:gd name="connsiteY13" fmla="*/ 67060 h 602774"/>
                  <a:gd name="connsiteX14" fmla="*/ 334956 w 770214"/>
                  <a:gd name="connsiteY14" fmla="*/ 55892 h 602774"/>
                  <a:gd name="connsiteX15" fmla="*/ 323788 w 770214"/>
                  <a:gd name="connsiteY15" fmla="*/ 44736 h 602774"/>
                  <a:gd name="connsiteX16" fmla="*/ 312620 w 770214"/>
                  <a:gd name="connsiteY16" fmla="*/ 11244 h 602774"/>
                  <a:gd name="connsiteX17" fmla="*/ 312620 w 770214"/>
                  <a:gd name="connsiteY17" fmla="*/ 87 h 602774"/>
                  <a:gd name="connsiteX18" fmla="*/ 245646 w 770214"/>
                  <a:gd name="connsiteY18" fmla="*/ 22411 h 602774"/>
                  <a:gd name="connsiteX19" fmla="*/ 167516 w 770214"/>
                  <a:gd name="connsiteY19" fmla="*/ 55892 h 602774"/>
                  <a:gd name="connsiteX20" fmla="*/ 167516 w 770214"/>
                  <a:gd name="connsiteY20" fmla="*/ 55892 h 602774"/>
                  <a:gd name="connsiteX21" fmla="*/ 156348 w 770214"/>
                  <a:gd name="connsiteY21" fmla="*/ 67060 h 602774"/>
                  <a:gd name="connsiteX22" fmla="*/ 156348 w 770214"/>
                  <a:gd name="connsiteY22" fmla="*/ 67060 h 602774"/>
                  <a:gd name="connsiteX23" fmla="*/ 122867 w 770214"/>
                  <a:gd name="connsiteY23" fmla="*/ 67060 h 602774"/>
                  <a:gd name="connsiteX24" fmla="*/ 89374 w 770214"/>
                  <a:gd name="connsiteY24" fmla="*/ 55892 h 602774"/>
                  <a:gd name="connsiteX25" fmla="*/ 67050 w 770214"/>
                  <a:gd name="connsiteY25" fmla="*/ 55892 h 602774"/>
                  <a:gd name="connsiteX26" fmla="*/ 55893 w 770214"/>
                  <a:gd name="connsiteY26" fmla="*/ 67060 h 602774"/>
                  <a:gd name="connsiteX27" fmla="*/ 44725 w 770214"/>
                  <a:gd name="connsiteY27" fmla="*/ 44736 h 602774"/>
                  <a:gd name="connsiteX28" fmla="*/ 33569 w 770214"/>
                  <a:gd name="connsiteY28" fmla="*/ 44736 h 602774"/>
                  <a:gd name="connsiteX29" fmla="*/ 22400 w 770214"/>
                  <a:gd name="connsiteY29" fmla="*/ 55892 h 602774"/>
                  <a:gd name="connsiteX30" fmla="*/ 76 w 770214"/>
                  <a:gd name="connsiteY30" fmla="*/ 78217 h 602774"/>
                  <a:gd name="connsiteX31" fmla="*/ 78217 w 770214"/>
                  <a:gd name="connsiteY31" fmla="*/ 480071 h 602774"/>
                  <a:gd name="connsiteX32" fmla="*/ 122867 w 770214"/>
                  <a:gd name="connsiteY32" fmla="*/ 468903 h 602774"/>
                  <a:gd name="connsiteX33" fmla="*/ 122867 w 770214"/>
                  <a:gd name="connsiteY33" fmla="*/ 457746 h 602774"/>
                  <a:gd name="connsiteX34" fmla="*/ 122867 w 770214"/>
                  <a:gd name="connsiteY34" fmla="*/ 446578 h 602774"/>
                  <a:gd name="connsiteX35" fmla="*/ 134023 w 770214"/>
                  <a:gd name="connsiteY35" fmla="*/ 446578 h 602774"/>
                  <a:gd name="connsiteX36" fmla="*/ 145191 w 770214"/>
                  <a:gd name="connsiteY36" fmla="*/ 446578 h 602774"/>
                  <a:gd name="connsiteX37" fmla="*/ 145191 w 770214"/>
                  <a:gd name="connsiteY37" fmla="*/ 435422 h 602774"/>
                  <a:gd name="connsiteX38" fmla="*/ 156348 w 770214"/>
                  <a:gd name="connsiteY38" fmla="*/ 424254 h 602774"/>
                  <a:gd name="connsiteX39" fmla="*/ 178672 w 770214"/>
                  <a:gd name="connsiteY39" fmla="*/ 480071 h 602774"/>
                  <a:gd name="connsiteX40" fmla="*/ 200997 w 770214"/>
                  <a:gd name="connsiteY40" fmla="*/ 524720 h 602774"/>
                  <a:gd name="connsiteX41" fmla="*/ 245646 w 770214"/>
                  <a:gd name="connsiteY41" fmla="*/ 535888 h 602774"/>
                  <a:gd name="connsiteX42" fmla="*/ 267970 w 770214"/>
                  <a:gd name="connsiteY42" fmla="*/ 547044 h 602774"/>
                  <a:gd name="connsiteX43" fmla="*/ 301463 w 770214"/>
                  <a:gd name="connsiteY43" fmla="*/ 547044 h 602774"/>
                  <a:gd name="connsiteX44" fmla="*/ 312620 w 770214"/>
                  <a:gd name="connsiteY44" fmla="*/ 547044 h 602774"/>
                  <a:gd name="connsiteX45" fmla="*/ 312620 w 770214"/>
                  <a:gd name="connsiteY45" fmla="*/ 535888 h 602774"/>
                  <a:gd name="connsiteX46" fmla="*/ 323788 w 770214"/>
                  <a:gd name="connsiteY46" fmla="*/ 535888 h 602774"/>
                  <a:gd name="connsiteX47" fmla="*/ 334956 w 770214"/>
                  <a:gd name="connsiteY47" fmla="*/ 535888 h 602774"/>
                  <a:gd name="connsiteX48" fmla="*/ 346112 w 770214"/>
                  <a:gd name="connsiteY48" fmla="*/ 535888 h 602774"/>
                  <a:gd name="connsiteX49" fmla="*/ 357280 w 770214"/>
                  <a:gd name="connsiteY49" fmla="*/ 524720 h 602774"/>
                  <a:gd name="connsiteX50" fmla="*/ 401929 w 770214"/>
                  <a:gd name="connsiteY50" fmla="*/ 558212 h 602774"/>
                  <a:gd name="connsiteX51" fmla="*/ 424254 w 770214"/>
                  <a:gd name="connsiteY51" fmla="*/ 602861 h 602774"/>
                  <a:gd name="connsiteX52" fmla="*/ 457735 w 770214"/>
                  <a:gd name="connsiteY52" fmla="*/ 602861 h 602774"/>
                  <a:gd name="connsiteX53" fmla="*/ 457735 w 770214"/>
                  <a:gd name="connsiteY53" fmla="*/ 591693 h 602774"/>
                  <a:gd name="connsiteX54" fmla="*/ 457735 w 770214"/>
                  <a:gd name="connsiteY54" fmla="*/ 569369 h 602774"/>
                  <a:gd name="connsiteX55" fmla="*/ 457735 w 770214"/>
                  <a:gd name="connsiteY55" fmla="*/ 558212 h 602774"/>
                  <a:gd name="connsiteX56" fmla="*/ 435410 w 770214"/>
                  <a:gd name="connsiteY56" fmla="*/ 535888 h 602774"/>
                  <a:gd name="connsiteX57" fmla="*/ 413086 w 770214"/>
                  <a:gd name="connsiteY57" fmla="*/ 513563 h 602774"/>
                  <a:gd name="connsiteX58" fmla="*/ 435410 w 770214"/>
                  <a:gd name="connsiteY58" fmla="*/ 502395 h 602774"/>
                  <a:gd name="connsiteX59" fmla="*/ 457735 w 770214"/>
                  <a:gd name="connsiteY59" fmla="*/ 513563 h 602774"/>
                  <a:gd name="connsiteX60" fmla="*/ 457735 w 770214"/>
                  <a:gd name="connsiteY60" fmla="*/ 502395 h 602774"/>
                  <a:gd name="connsiteX61" fmla="*/ 468903 w 770214"/>
                  <a:gd name="connsiteY61" fmla="*/ 502395 h 602774"/>
                  <a:gd name="connsiteX62" fmla="*/ 491228 w 770214"/>
                  <a:gd name="connsiteY62" fmla="*/ 491227 h 602774"/>
                  <a:gd name="connsiteX63" fmla="*/ 535877 w 770214"/>
                  <a:gd name="connsiteY63" fmla="*/ 491227 h 602774"/>
                  <a:gd name="connsiteX64" fmla="*/ 569358 w 770214"/>
                  <a:gd name="connsiteY64" fmla="*/ 491227 h 602774"/>
                  <a:gd name="connsiteX65" fmla="*/ 580526 w 770214"/>
                  <a:gd name="connsiteY65" fmla="*/ 480071 h 602774"/>
                  <a:gd name="connsiteX66" fmla="*/ 591682 w 770214"/>
                  <a:gd name="connsiteY66" fmla="*/ 468903 h 602774"/>
                  <a:gd name="connsiteX67" fmla="*/ 602850 w 770214"/>
                  <a:gd name="connsiteY67" fmla="*/ 468903 h 602774"/>
                  <a:gd name="connsiteX68" fmla="*/ 614007 w 770214"/>
                  <a:gd name="connsiteY68" fmla="*/ 468903 h 602774"/>
                  <a:gd name="connsiteX69" fmla="*/ 625175 w 770214"/>
                  <a:gd name="connsiteY69" fmla="*/ 446578 h 602774"/>
                  <a:gd name="connsiteX70" fmla="*/ 636332 w 770214"/>
                  <a:gd name="connsiteY70" fmla="*/ 424254 h 602774"/>
                  <a:gd name="connsiteX71" fmla="*/ 647500 w 770214"/>
                  <a:gd name="connsiteY71" fmla="*/ 435422 h 602774"/>
                  <a:gd name="connsiteX72" fmla="*/ 658656 w 770214"/>
                  <a:gd name="connsiteY72" fmla="*/ 446578 h 602774"/>
                  <a:gd name="connsiteX73" fmla="*/ 669824 w 770214"/>
                  <a:gd name="connsiteY73" fmla="*/ 446578 h 602774"/>
                  <a:gd name="connsiteX74" fmla="*/ 692149 w 770214"/>
                  <a:gd name="connsiteY74" fmla="*/ 446578 h 602774"/>
                  <a:gd name="connsiteX75" fmla="*/ 692149 w 770214"/>
                  <a:gd name="connsiteY75" fmla="*/ 446578 h 602774"/>
                  <a:gd name="connsiteX76" fmla="*/ 703305 w 770214"/>
                  <a:gd name="connsiteY76" fmla="*/ 457746 h 602774"/>
                  <a:gd name="connsiteX77" fmla="*/ 725641 w 770214"/>
                  <a:gd name="connsiteY77" fmla="*/ 435422 h 602774"/>
                  <a:gd name="connsiteX78" fmla="*/ 714473 w 770214"/>
                  <a:gd name="connsiteY78" fmla="*/ 413097 h 602774"/>
                  <a:gd name="connsiteX79" fmla="*/ 725641 w 770214"/>
                  <a:gd name="connsiteY79" fmla="*/ 390772 h 602774"/>
                  <a:gd name="connsiteX80" fmla="*/ 759122 w 770214"/>
                  <a:gd name="connsiteY80" fmla="*/ 379604 h 602774"/>
                  <a:gd name="connsiteX81" fmla="*/ 759122 w 770214"/>
                  <a:gd name="connsiteY81" fmla="*/ 346123 h 602774"/>
                  <a:gd name="connsiteX82" fmla="*/ 747966 w 770214"/>
                  <a:gd name="connsiteY82" fmla="*/ 323799 h 602774"/>
                  <a:gd name="connsiteX83" fmla="*/ 759122 w 770214"/>
                  <a:gd name="connsiteY83" fmla="*/ 312631 h 602774"/>
                  <a:gd name="connsiteX84" fmla="*/ 759122 w 770214"/>
                  <a:gd name="connsiteY84" fmla="*/ 301474 h 602774"/>
                  <a:gd name="connsiteX85" fmla="*/ 747966 w 770214"/>
                  <a:gd name="connsiteY85" fmla="*/ 290306 h 602774"/>
                  <a:gd name="connsiteX86" fmla="*/ 747966 w 770214"/>
                  <a:gd name="connsiteY86" fmla="*/ 290306 h 602774"/>
                  <a:gd name="connsiteX87" fmla="*/ 759122 w 770214"/>
                  <a:gd name="connsiteY87" fmla="*/ 267982 h 602774"/>
                  <a:gd name="connsiteX88" fmla="*/ 770290 w 770214"/>
                  <a:gd name="connsiteY88" fmla="*/ 245657 h 602774"/>
                  <a:gd name="connsiteX89" fmla="*/ 759122 w 770214"/>
                  <a:gd name="connsiteY89" fmla="*/ 245657 h 602774"/>
                  <a:gd name="connsiteX90" fmla="*/ 736798 w 770214"/>
                  <a:gd name="connsiteY90" fmla="*/ 234500 h 602774"/>
                  <a:gd name="connsiteX91" fmla="*/ 725641 w 770214"/>
                  <a:gd name="connsiteY91" fmla="*/ 212176 h 602774"/>
                  <a:gd name="connsiteX92" fmla="*/ 725641 w 770214"/>
                  <a:gd name="connsiteY92" fmla="*/ 178683 h 602774"/>
                  <a:gd name="connsiteX93" fmla="*/ 714473 w 770214"/>
                  <a:gd name="connsiteY93" fmla="*/ 167527 h 602774"/>
                  <a:gd name="connsiteX94" fmla="*/ 703305 w 770214"/>
                  <a:gd name="connsiteY94" fmla="*/ 156359 h 602774"/>
                  <a:gd name="connsiteX95" fmla="*/ 692149 w 770214"/>
                  <a:gd name="connsiteY95" fmla="*/ 145202 h 602774"/>
                  <a:gd name="connsiteX96" fmla="*/ 692149 w 770214"/>
                  <a:gd name="connsiteY96" fmla="*/ 122866 h 602774"/>
                  <a:gd name="connsiteX97" fmla="*/ 680981 w 770214"/>
                  <a:gd name="connsiteY97" fmla="*/ 122866 h 602774"/>
                  <a:gd name="connsiteX98" fmla="*/ 658656 w 770214"/>
                  <a:gd name="connsiteY98" fmla="*/ 111710 h 602774"/>
                  <a:gd name="connsiteX99" fmla="*/ 658656 w 770214"/>
                  <a:gd name="connsiteY99" fmla="*/ 89385 h 602774"/>
                  <a:gd name="connsiteX100" fmla="*/ 636332 w 770214"/>
                  <a:gd name="connsiteY100" fmla="*/ 67060 h 602774"/>
                  <a:gd name="connsiteX101" fmla="*/ 602850 w 770214"/>
                  <a:gd name="connsiteY101" fmla="*/ 89385 h 602774"/>
                  <a:gd name="connsiteX102" fmla="*/ 591682 w 770214"/>
                  <a:gd name="connsiteY102" fmla="*/ 100542 h 602774"/>
                  <a:gd name="connsiteX103" fmla="*/ 569358 w 770214"/>
                  <a:gd name="connsiteY103" fmla="*/ 100542 h 602774"/>
                  <a:gd name="connsiteX104" fmla="*/ 547033 w 770214"/>
                  <a:gd name="connsiteY104" fmla="*/ 89385 h 60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70214" h="602774">
                    <a:moveTo>
                      <a:pt x="547033" y="100542"/>
                    </a:moveTo>
                    <a:lnTo>
                      <a:pt x="535877" y="100542"/>
                    </a:lnTo>
                    <a:lnTo>
                      <a:pt x="502384" y="100542"/>
                    </a:lnTo>
                    <a:lnTo>
                      <a:pt x="502384" y="122866"/>
                    </a:lnTo>
                    <a:lnTo>
                      <a:pt x="491228" y="122866"/>
                    </a:lnTo>
                    <a:lnTo>
                      <a:pt x="480060" y="100542"/>
                    </a:lnTo>
                    <a:lnTo>
                      <a:pt x="424254" y="134034"/>
                    </a:lnTo>
                    <a:lnTo>
                      <a:pt x="390761" y="167527"/>
                    </a:lnTo>
                    <a:lnTo>
                      <a:pt x="346112" y="100542"/>
                    </a:lnTo>
                    <a:lnTo>
                      <a:pt x="346112" y="100542"/>
                    </a:lnTo>
                    <a:lnTo>
                      <a:pt x="357280" y="89385"/>
                    </a:lnTo>
                    <a:lnTo>
                      <a:pt x="346112" y="78217"/>
                    </a:lnTo>
                    <a:lnTo>
                      <a:pt x="334956" y="78217"/>
                    </a:lnTo>
                    <a:lnTo>
                      <a:pt x="334956" y="67060"/>
                    </a:lnTo>
                    <a:lnTo>
                      <a:pt x="334956" y="55892"/>
                    </a:lnTo>
                    <a:lnTo>
                      <a:pt x="323788" y="44736"/>
                    </a:lnTo>
                    <a:lnTo>
                      <a:pt x="312620" y="11244"/>
                    </a:lnTo>
                    <a:lnTo>
                      <a:pt x="312620" y="87"/>
                    </a:lnTo>
                    <a:lnTo>
                      <a:pt x="245646" y="22411"/>
                    </a:lnTo>
                    <a:lnTo>
                      <a:pt x="167516" y="55892"/>
                    </a:lnTo>
                    <a:lnTo>
                      <a:pt x="167516" y="55892"/>
                    </a:lnTo>
                    <a:lnTo>
                      <a:pt x="156348" y="67060"/>
                    </a:lnTo>
                    <a:lnTo>
                      <a:pt x="156348" y="67060"/>
                    </a:lnTo>
                    <a:lnTo>
                      <a:pt x="122867" y="67060"/>
                    </a:lnTo>
                    <a:lnTo>
                      <a:pt x="89374" y="55892"/>
                    </a:lnTo>
                    <a:lnTo>
                      <a:pt x="67050" y="55892"/>
                    </a:lnTo>
                    <a:lnTo>
                      <a:pt x="55893" y="67060"/>
                    </a:lnTo>
                    <a:lnTo>
                      <a:pt x="44725" y="44736"/>
                    </a:lnTo>
                    <a:lnTo>
                      <a:pt x="33569" y="44736"/>
                    </a:lnTo>
                    <a:lnTo>
                      <a:pt x="22400" y="55892"/>
                    </a:lnTo>
                    <a:lnTo>
                      <a:pt x="76" y="78217"/>
                    </a:lnTo>
                    <a:lnTo>
                      <a:pt x="78217" y="480071"/>
                    </a:lnTo>
                    <a:lnTo>
                      <a:pt x="122867" y="468903"/>
                    </a:lnTo>
                    <a:lnTo>
                      <a:pt x="122867" y="457746"/>
                    </a:lnTo>
                    <a:lnTo>
                      <a:pt x="122867" y="446578"/>
                    </a:lnTo>
                    <a:lnTo>
                      <a:pt x="134023" y="446578"/>
                    </a:lnTo>
                    <a:lnTo>
                      <a:pt x="145191" y="446578"/>
                    </a:lnTo>
                    <a:lnTo>
                      <a:pt x="145191" y="435422"/>
                    </a:lnTo>
                    <a:lnTo>
                      <a:pt x="156348" y="424254"/>
                    </a:lnTo>
                    <a:lnTo>
                      <a:pt x="178672" y="480071"/>
                    </a:lnTo>
                    <a:lnTo>
                      <a:pt x="200997" y="524720"/>
                    </a:lnTo>
                    <a:lnTo>
                      <a:pt x="245646" y="535888"/>
                    </a:lnTo>
                    <a:lnTo>
                      <a:pt x="267970" y="547044"/>
                    </a:lnTo>
                    <a:lnTo>
                      <a:pt x="301463" y="547044"/>
                    </a:lnTo>
                    <a:lnTo>
                      <a:pt x="312620" y="547044"/>
                    </a:lnTo>
                    <a:lnTo>
                      <a:pt x="312620" y="535888"/>
                    </a:lnTo>
                    <a:lnTo>
                      <a:pt x="323788" y="535888"/>
                    </a:lnTo>
                    <a:lnTo>
                      <a:pt x="334956" y="535888"/>
                    </a:lnTo>
                    <a:lnTo>
                      <a:pt x="346112" y="535888"/>
                    </a:lnTo>
                    <a:lnTo>
                      <a:pt x="357280" y="524720"/>
                    </a:lnTo>
                    <a:lnTo>
                      <a:pt x="401929" y="558212"/>
                    </a:lnTo>
                    <a:lnTo>
                      <a:pt x="424254" y="602861"/>
                    </a:lnTo>
                    <a:lnTo>
                      <a:pt x="457735" y="602861"/>
                    </a:lnTo>
                    <a:lnTo>
                      <a:pt x="457735" y="591693"/>
                    </a:lnTo>
                    <a:lnTo>
                      <a:pt x="457735" y="569369"/>
                    </a:lnTo>
                    <a:lnTo>
                      <a:pt x="457735" y="558212"/>
                    </a:lnTo>
                    <a:lnTo>
                      <a:pt x="435410" y="535888"/>
                    </a:lnTo>
                    <a:lnTo>
                      <a:pt x="413086" y="513563"/>
                    </a:lnTo>
                    <a:lnTo>
                      <a:pt x="435410" y="502395"/>
                    </a:lnTo>
                    <a:lnTo>
                      <a:pt x="457735" y="513563"/>
                    </a:lnTo>
                    <a:lnTo>
                      <a:pt x="457735" y="502395"/>
                    </a:lnTo>
                    <a:lnTo>
                      <a:pt x="468903" y="502395"/>
                    </a:lnTo>
                    <a:lnTo>
                      <a:pt x="491228" y="491227"/>
                    </a:lnTo>
                    <a:lnTo>
                      <a:pt x="535877" y="491227"/>
                    </a:lnTo>
                    <a:lnTo>
                      <a:pt x="569358" y="491227"/>
                    </a:lnTo>
                    <a:lnTo>
                      <a:pt x="580526" y="480071"/>
                    </a:lnTo>
                    <a:lnTo>
                      <a:pt x="591682" y="468903"/>
                    </a:lnTo>
                    <a:lnTo>
                      <a:pt x="602850" y="468903"/>
                    </a:lnTo>
                    <a:lnTo>
                      <a:pt x="614007" y="468903"/>
                    </a:lnTo>
                    <a:lnTo>
                      <a:pt x="625175" y="446578"/>
                    </a:lnTo>
                    <a:lnTo>
                      <a:pt x="636332" y="424254"/>
                    </a:lnTo>
                    <a:lnTo>
                      <a:pt x="647500" y="435422"/>
                    </a:lnTo>
                    <a:lnTo>
                      <a:pt x="658656" y="446578"/>
                    </a:lnTo>
                    <a:lnTo>
                      <a:pt x="669824" y="446578"/>
                    </a:lnTo>
                    <a:lnTo>
                      <a:pt x="692149" y="446578"/>
                    </a:lnTo>
                    <a:lnTo>
                      <a:pt x="692149" y="446578"/>
                    </a:lnTo>
                    <a:lnTo>
                      <a:pt x="703305" y="457746"/>
                    </a:lnTo>
                    <a:lnTo>
                      <a:pt x="725641" y="435422"/>
                    </a:lnTo>
                    <a:lnTo>
                      <a:pt x="714473" y="413097"/>
                    </a:lnTo>
                    <a:lnTo>
                      <a:pt x="725641" y="390772"/>
                    </a:lnTo>
                    <a:lnTo>
                      <a:pt x="759122" y="379604"/>
                    </a:lnTo>
                    <a:lnTo>
                      <a:pt x="759122" y="346123"/>
                    </a:lnTo>
                    <a:lnTo>
                      <a:pt x="747966" y="323799"/>
                    </a:lnTo>
                    <a:lnTo>
                      <a:pt x="759122" y="312631"/>
                    </a:lnTo>
                    <a:lnTo>
                      <a:pt x="759122" y="301474"/>
                    </a:lnTo>
                    <a:lnTo>
                      <a:pt x="747966" y="290306"/>
                    </a:lnTo>
                    <a:lnTo>
                      <a:pt x="747966" y="290306"/>
                    </a:lnTo>
                    <a:lnTo>
                      <a:pt x="759122" y="267982"/>
                    </a:lnTo>
                    <a:lnTo>
                      <a:pt x="770290" y="245657"/>
                    </a:lnTo>
                    <a:lnTo>
                      <a:pt x="759122" y="245657"/>
                    </a:lnTo>
                    <a:lnTo>
                      <a:pt x="736798" y="234500"/>
                    </a:lnTo>
                    <a:lnTo>
                      <a:pt x="725641" y="212176"/>
                    </a:lnTo>
                    <a:lnTo>
                      <a:pt x="725641" y="178683"/>
                    </a:lnTo>
                    <a:lnTo>
                      <a:pt x="714473" y="167527"/>
                    </a:lnTo>
                    <a:lnTo>
                      <a:pt x="703305" y="156359"/>
                    </a:lnTo>
                    <a:lnTo>
                      <a:pt x="692149" y="145202"/>
                    </a:lnTo>
                    <a:lnTo>
                      <a:pt x="692149" y="122866"/>
                    </a:lnTo>
                    <a:lnTo>
                      <a:pt x="680981" y="122866"/>
                    </a:lnTo>
                    <a:lnTo>
                      <a:pt x="658656" y="111710"/>
                    </a:lnTo>
                    <a:lnTo>
                      <a:pt x="658656" y="89385"/>
                    </a:lnTo>
                    <a:lnTo>
                      <a:pt x="636332" y="67060"/>
                    </a:lnTo>
                    <a:lnTo>
                      <a:pt x="602850" y="89385"/>
                    </a:lnTo>
                    <a:lnTo>
                      <a:pt x="591682" y="100542"/>
                    </a:lnTo>
                    <a:lnTo>
                      <a:pt x="569358" y="100542"/>
                    </a:lnTo>
                    <a:lnTo>
                      <a:pt x="547033" y="89385"/>
                    </a:lnTo>
                    <a:close/>
                  </a:path>
                </a:pathLst>
              </a:custGeom>
              <a:solidFill>
                <a:srgbClr val="FFC74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6" name="Полилиния: фигура 46">
                <a:extLst>
                  <a:ext uri="{FF2B5EF4-FFF2-40B4-BE49-F238E27FC236}">
                    <a16:creationId xmlns:a16="http://schemas.microsoft.com/office/drawing/2014/main" id="{2F08D820-7255-47DA-92E7-C9339A529A94}"/>
                  </a:ext>
                </a:extLst>
              </p:cNvPr>
              <p:cNvSpPr/>
              <p:nvPr/>
            </p:nvSpPr>
            <p:spPr>
              <a:xfrm>
                <a:off x="11666703" y="5560408"/>
                <a:ext cx="4067730" cy="4200572"/>
              </a:xfrm>
              <a:custGeom>
                <a:avLst/>
                <a:gdLst>
                  <a:gd name="connsiteX0" fmla="*/ 1049376 w 1897610"/>
                  <a:gd name="connsiteY0" fmla="*/ 78 h 1953427"/>
                  <a:gd name="connsiteX1" fmla="*/ 1015884 w 1897610"/>
                  <a:gd name="connsiteY1" fmla="*/ 78 h 1953427"/>
                  <a:gd name="connsiteX2" fmla="*/ 1015884 w 1897610"/>
                  <a:gd name="connsiteY2" fmla="*/ 44727 h 1953427"/>
                  <a:gd name="connsiteX3" fmla="*/ 1004727 w 1897610"/>
                  <a:gd name="connsiteY3" fmla="*/ 44727 h 1953427"/>
                  <a:gd name="connsiteX4" fmla="*/ 982403 w 1897610"/>
                  <a:gd name="connsiteY4" fmla="*/ 55884 h 1953427"/>
                  <a:gd name="connsiteX5" fmla="*/ 971235 w 1897610"/>
                  <a:gd name="connsiteY5" fmla="*/ 67052 h 1953427"/>
                  <a:gd name="connsiteX6" fmla="*/ 960078 w 1897610"/>
                  <a:gd name="connsiteY6" fmla="*/ 78209 h 1953427"/>
                  <a:gd name="connsiteX7" fmla="*/ 960078 w 1897610"/>
                  <a:gd name="connsiteY7" fmla="*/ 78209 h 1953427"/>
                  <a:gd name="connsiteX8" fmla="*/ 948910 w 1897610"/>
                  <a:gd name="connsiteY8" fmla="*/ 67052 h 1953427"/>
                  <a:gd name="connsiteX9" fmla="*/ 937753 w 1897610"/>
                  <a:gd name="connsiteY9" fmla="*/ 67052 h 1953427"/>
                  <a:gd name="connsiteX10" fmla="*/ 915429 w 1897610"/>
                  <a:gd name="connsiteY10" fmla="*/ 67052 h 1953427"/>
                  <a:gd name="connsiteX11" fmla="*/ 915429 w 1897610"/>
                  <a:gd name="connsiteY11" fmla="*/ 78209 h 1953427"/>
                  <a:gd name="connsiteX12" fmla="*/ 915429 w 1897610"/>
                  <a:gd name="connsiteY12" fmla="*/ 78209 h 1953427"/>
                  <a:gd name="connsiteX13" fmla="*/ 893104 w 1897610"/>
                  <a:gd name="connsiteY13" fmla="*/ 134026 h 1953427"/>
                  <a:gd name="connsiteX14" fmla="*/ 881936 w 1897610"/>
                  <a:gd name="connsiteY14" fmla="*/ 189843 h 1953427"/>
                  <a:gd name="connsiteX15" fmla="*/ 893104 w 1897610"/>
                  <a:gd name="connsiteY15" fmla="*/ 212167 h 1953427"/>
                  <a:gd name="connsiteX16" fmla="*/ 904261 w 1897610"/>
                  <a:gd name="connsiteY16" fmla="*/ 245649 h 1953427"/>
                  <a:gd name="connsiteX17" fmla="*/ 893104 w 1897610"/>
                  <a:gd name="connsiteY17" fmla="*/ 256816 h 1953427"/>
                  <a:gd name="connsiteX18" fmla="*/ 881936 w 1897610"/>
                  <a:gd name="connsiteY18" fmla="*/ 279141 h 1953427"/>
                  <a:gd name="connsiteX19" fmla="*/ 893104 w 1897610"/>
                  <a:gd name="connsiteY19" fmla="*/ 290298 h 1953427"/>
                  <a:gd name="connsiteX20" fmla="*/ 893104 w 1897610"/>
                  <a:gd name="connsiteY20" fmla="*/ 312622 h 1953427"/>
                  <a:gd name="connsiteX21" fmla="*/ 848455 w 1897610"/>
                  <a:gd name="connsiteY21" fmla="*/ 368439 h 1953427"/>
                  <a:gd name="connsiteX22" fmla="*/ 792638 w 1897610"/>
                  <a:gd name="connsiteY22" fmla="*/ 424245 h 1953427"/>
                  <a:gd name="connsiteX23" fmla="*/ 770314 w 1897610"/>
                  <a:gd name="connsiteY23" fmla="*/ 424245 h 1953427"/>
                  <a:gd name="connsiteX24" fmla="*/ 759146 w 1897610"/>
                  <a:gd name="connsiteY24" fmla="*/ 435413 h 1953427"/>
                  <a:gd name="connsiteX25" fmla="*/ 759146 w 1897610"/>
                  <a:gd name="connsiteY25" fmla="*/ 446569 h 1953427"/>
                  <a:gd name="connsiteX26" fmla="*/ 759146 w 1897610"/>
                  <a:gd name="connsiteY26" fmla="*/ 446569 h 1953427"/>
                  <a:gd name="connsiteX27" fmla="*/ 747989 w 1897610"/>
                  <a:gd name="connsiteY27" fmla="*/ 502387 h 1953427"/>
                  <a:gd name="connsiteX28" fmla="*/ 770314 w 1897610"/>
                  <a:gd name="connsiteY28" fmla="*/ 591685 h 1953427"/>
                  <a:gd name="connsiteX29" fmla="*/ 803806 w 1897610"/>
                  <a:gd name="connsiteY29" fmla="*/ 602853 h 1953427"/>
                  <a:gd name="connsiteX30" fmla="*/ 826130 w 1897610"/>
                  <a:gd name="connsiteY30" fmla="*/ 625177 h 1953427"/>
                  <a:gd name="connsiteX31" fmla="*/ 826130 w 1897610"/>
                  <a:gd name="connsiteY31" fmla="*/ 636334 h 1953427"/>
                  <a:gd name="connsiteX32" fmla="*/ 826130 w 1897610"/>
                  <a:gd name="connsiteY32" fmla="*/ 647502 h 1953427"/>
                  <a:gd name="connsiteX33" fmla="*/ 826130 w 1897610"/>
                  <a:gd name="connsiteY33" fmla="*/ 658658 h 1953427"/>
                  <a:gd name="connsiteX34" fmla="*/ 826130 w 1897610"/>
                  <a:gd name="connsiteY34" fmla="*/ 669826 h 1953427"/>
                  <a:gd name="connsiteX35" fmla="*/ 814962 w 1897610"/>
                  <a:gd name="connsiteY35" fmla="*/ 669826 h 1953427"/>
                  <a:gd name="connsiteX36" fmla="*/ 803806 w 1897610"/>
                  <a:gd name="connsiteY36" fmla="*/ 669826 h 1953427"/>
                  <a:gd name="connsiteX37" fmla="*/ 792638 w 1897610"/>
                  <a:gd name="connsiteY37" fmla="*/ 669826 h 1953427"/>
                  <a:gd name="connsiteX38" fmla="*/ 792638 w 1897610"/>
                  <a:gd name="connsiteY38" fmla="*/ 680983 h 1953427"/>
                  <a:gd name="connsiteX39" fmla="*/ 781481 w 1897610"/>
                  <a:gd name="connsiteY39" fmla="*/ 692151 h 1953427"/>
                  <a:gd name="connsiteX40" fmla="*/ 770314 w 1897610"/>
                  <a:gd name="connsiteY40" fmla="*/ 703308 h 1953427"/>
                  <a:gd name="connsiteX41" fmla="*/ 792638 w 1897610"/>
                  <a:gd name="connsiteY41" fmla="*/ 725632 h 1953427"/>
                  <a:gd name="connsiteX42" fmla="*/ 814962 w 1897610"/>
                  <a:gd name="connsiteY42" fmla="*/ 759125 h 1953427"/>
                  <a:gd name="connsiteX43" fmla="*/ 803806 w 1897610"/>
                  <a:gd name="connsiteY43" fmla="*/ 792606 h 1953427"/>
                  <a:gd name="connsiteX44" fmla="*/ 781481 w 1897610"/>
                  <a:gd name="connsiteY44" fmla="*/ 814930 h 1953427"/>
                  <a:gd name="connsiteX45" fmla="*/ 781481 w 1897610"/>
                  <a:gd name="connsiteY45" fmla="*/ 826098 h 1953427"/>
                  <a:gd name="connsiteX46" fmla="*/ 759146 w 1897610"/>
                  <a:gd name="connsiteY46" fmla="*/ 859580 h 1953427"/>
                  <a:gd name="connsiteX47" fmla="*/ 747989 w 1897610"/>
                  <a:gd name="connsiteY47" fmla="*/ 859580 h 1953427"/>
                  <a:gd name="connsiteX48" fmla="*/ 736821 w 1897610"/>
                  <a:gd name="connsiteY48" fmla="*/ 848423 h 1953427"/>
                  <a:gd name="connsiteX49" fmla="*/ 725665 w 1897610"/>
                  <a:gd name="connsiteY49" fmla="*/ 837255 h 1953427"/>
                  <a:gd name="connsiteX50" fmla="*/ 703340 w 1897610"/>
                  <a:gd name="connsiteY50" fmla="*/ 837255 h 1953427"/>
                  <a:gd name="connsiteX51" fmla="*/ 703340 w 1897610"/>
                  <a:gd name="connsiteY51" fmla="*/ 826098 h 1953427"/>
                  <a:gd name="connsiteX52" fmla="*/ 703340 w 1897610"/>
                  <a:gd name="connsiteY52" fmla="*/ 814930 h 1953427"/>
                  <a:gd name="connsiteX53" fmla="*/ 692172 w 1897610"/>
                  <a:gd name="connsiteY53" fmla="*/ 814930 h 1953427"/>
                  <a:gd name="connsiteX54" fmla="*/ 669847 w 1897610"/>
                  <a:gd name="connsiteY54" fmla="*/ 803774 h 1953427"/>
                  <a:gd name="connsiteX55" fmla="*/ 669847 w 1897610"/>
                  <a:gd name="connsiteY55" fmla="*/ 781449 h 1953427"/>
                  <a:gd name="connsiteX56" fmla="*/ 669847 w 1897610"/>
                  <a:gd name="connsiteY56" fmla="*/ 770281 h 1953427"/>
                  <a:gd name="connsiteX57" fmla="*/ 658691 w 1897610"/>
                  <a:gd name="connsiteY57" fmla="*/ 759125 h 1953427"/>
                  <a:gd name="connsiteX58" fmla="*/ 625198 w 1897610"/>
                  <a:gd name="connsiteY58" fmla="*/ 770281 h 1953427"/>
                  <a:gd name="connsiteX59" fmla="*/ 602873 w 1897610"/>
                  <a:gd name="connsiteY59" fmla="*/ 781449 h 1953427"/>
                  <a:gd name="connsiteX60" fmla="*/ 591717 w 1897610"/>
                  <a:gd name="connsiteY60" fmla="*/ 803774 h 1953427"/>
                  <a:gd name="connsiteX61" fmla="*/ 591717 w 1897610"/>
                  <a:gd name="connsiteY61" fmla="*/ 814930 h 1953427"/>
                  <a:gd name="connsiteX62" fmla="*/ 502419 w 1897610"/>
                  <a:gd name="connsiteY62" fmla="*/ 870748 h 1953427"/>
                  <a:gd name="connsiteX63" fmla="*/ 457770 w 1897610"/>
                  <a:gd name="connsiteY63" fmla="*/ 960046 h 1953427"/>
                  <a:gd name="connsiteX64" fmla="*/ 457770 w 1897610"/>
                  <a:gd name="connsiteY64" fmla="*/ 960046 h 1953427"/>
                  <a:gd name="connsiteX65" fmla="*/ 468926 w 1897610"/>
                  <a:gd name="connsiteY65" fmla="*/ 971214 h 1953427"/>
                  <a:gd name="connsiteX66" fmla="*/ 457770 w 1897610"/>
                  <a:gd name="connsiteY66" fmla="*/ 982370 h 1953427"/>
                  <a:gd name="connsiteX67" fmla="*/ 468926 w 1897610"/>
                  <a:gd name="connsiteY67" fmla="*/ 993538 h 1953427"/>
                  <a:gd name="connsiteX68" fmla="*/ 468926 w 1897610"/>
                  <a:gd name="connsiteY68" fmla="*/ 1015863 h 1953427"/>
                  <a:gd name="connsiteX69" fmla="*/ 424277 w 1897610"/>
                  <a:gd name="connsiteY69" fmla="*/ 993538 h 1953427"/>
                  <a:gd name="connsiteX70" fmla="*/ 401953 w 1897610"/>
                  <a:gd name="connsiteY70" fmla="*/ 926564 h 1953427"/>
                  <a:gd name="connsiteX71" fmla="*/ 401953 w 1897610"/>
                  <a:gd name="connsiteY71" fmla="*/ 904229 h 1953427"/>
                  <a:gd name="connsiteX72" fmla="*/ 390796 w 1897610"/>
                  <a:gd name="connsiteY72" fmla="*/ 904229 h 1953427"/>
                  <a:gd name="connsiteX73" fmla="*/ 379628 w 1897610"/>
                  <a:gd name="connsiteY73" fmla="*/ 904229 h 1953427"/>
                  <a:gd name="connsiteX74" fmla="*/ 368460 w 1897610"/>
                  <a:gd name="connsiteY74" fmla="*/ 915396 h 1953427"/>
                  <a:gd name="connsiteX75" fmla="*/ 357303 w 1897610"/>
                  <a:gd name="connsiteY75" fmla="*/ 960046 h 1953427"/>
                  <a:gd name="connsiteX76" fmla="*/ 312654 w 1897610"/>
                  <a:gd name="connsiteY76" fmla="*/ 960046 h 1953427"/>
                  <a:gd name="connsiteX77" fmla="*/ 290330 w 1897610"/>
                  <a:gd name="connsiteY77" fmla="*/ 948889 h 1953427"/>
                  <a:gd name="connsiteX78" fmla="*/ 256837 w 1897610"/>
                  <a:gd name="connsiteY78" fmla="*/ 948889 h 1953427"/>
                  <a:gd name="connsiteX79" fmla="*/ 223356 w 1897610"/>
                  <a:gd name="connsiteY79" fmla="*/ 937721 h 1953427"/>
                  <a:gd name="connsiteX80" fmla="*/ 189864 w 1897610"/>
                  <a:gd name="connsiteY80" fmla="*/ 993538 h 1953427"/>
                  <a:gd name="connsiteX81" fmla="*/ 167539 w 1897610"/>
                  <a:gd name="connsiteY81" fmla="*/ 1049344 h 1953427"/>
                  <a:gd name="connsiteX82" fmla="*/ 178707 w 1897610"/>
                  <a:gd name="connsiteY82" fmla="*/ 1060512 h 1953427"/>
                  <a:gd name="connsiteX83" fmla="*/ 201031 w 1897610"/>
                  <a:gd name="connsiteY83" fmla="*/ 1082836 h 1953427"/>
                  <a:gd name="connsiteX84" fmla="*/ 201031 w 1897610"/>
                  <a:gd name="connsiteY84" fmla="*/ 1105161 h 1953427"/>
                  <a:gd name="connsiteX85" fmla="*/ 201031 w 1897610"/>
                  <a:gd name="connsiteY85" fmla="*/ 1138642 h 1953427"/>
                  <a:gd name="connsiteX86" fmla="*/ 212188 w 1897610"/>
                  <a:gd name="connsiteY86" fmla="*/ 1149810 h 1953427"/>
                  <a:gd name="connsiteX87" fmla="*/ 201031 w 1897610"/>
                  <a:gd name="connsiteY87" fmla="*/ 1160967 h 1953427"/>
                  <a:gd name="connsiteX88" fmla="*/ 189864 w 1897610"/>
                  <a:gd name="connsiteY88" fmla="*/ 1160967 h 1953427"/>
                  <a:gd name="connsiteX89" fmla="*/ 156383 w 1897610"/>
                  <a:gd name="connsiteY89" fmla="*/ 1183292 h 1953427"/>
                  <a:gd name="connsiteX90" fmla="*/ 111734 w 1897610"/>
                  <a:gd name="connsiteY90" fmla="*/ 1227940 h 1953427"/>
                  <a:gd name="connsiteX91" fmla="*/ 100566 w 1897610"/>
                  <a:gd name="connsiteY91" fmla="*/ 1261433 h 1953427"/>
                  <a:gd name="connsiteX92" fmla="*/ 111734 w 1897610"/>
                  <a:gd name="connsiteY92" fmla="*/ 1283758 h 1953427"/>
                  <a:gd name="connsiteX93" fmla="*/ 100566 w 1897610"/>
                  <a:gd name="connsiteY93" fmla="*/ 1294914 h 1953427"/>
                  <a:gd name="connsiteX94" fmla="*/ 89409 w 1897610"/>
                  <a:gd name="connsiteY94" fmla="*/ 1306082 h 1953427"/>
                  <a:gd name="connsiteX95" fmla="*/ 89409 w 1897610"/>
                  <a:gd name="connsiteY95" fmla="*/ 1328407 h 1953427"/>
                  <a:gd name="connsiteX96" fmla="*/ 78241 w 1897610"/>
                  <a:gd name="connsiteY96" fmla="*/ 1361899 h 1953427"/>
                  <a:gd name="connsiteX97" fmla="*/ 78241 w 1897610"/>
                  <a:gd name="connsiteY97" fmla="*/ 1395380 h 1953427"/>
                  <a:gd name="connsiteX98" fmla="*/ 67084 w 1897610"/>
                  <a:gd name="connsiteY98" fmla="*/ 1395380 h 1953427"/>
                  <a:gd name="connsiteX99" fmla="*/ 33592 w 1897610"/>
                  <a:gd name="connsiteY99" fmla="*/ 1406548 h 1953427"/>
                  <a:gd name="connsiteX100" fmla="*/ 111 w 1897610"/>
                  <a:gd name="connsiteY100" fmla="*/ 1428873 h 1953427"/>
                  <a:gd name="connsiteX101" fmla="*/ 111 w 1897610"/>
                  <a:gd name="connsiteY101" fmla="*/ 1440029 h 1953427"/>
                  <a:gd name="connsiteX102" fmla="*/ 111 w 1897610"/>
                  <a:gd name="connsiteY102" fmla="*/ 1451197 h 1953427"/>
                  <a:gd name="connsiteX103" fmla="*/ 11267 w 1897610"/>
                  <a:gd name="connsiteY103" fmla="*/ 1462354 h 1953427"/>
                  <a:gd name="connsiteX104" fmla="*/ 33592 w 1897610"/>
                  <a:gd name="connsiteY104" fmla="*/ 1473522 h 1953427"/>
                  <a:gd name="connsiteX105" fmla="*/ 55916 w 1897610"/>
                  <a:gd name="connsiteY105" fmla="*/ 1507003 h 1953427"/>
                  <a:gd name="connsiteX106" fmla="*/ 78241 w 1897610"/>
                  <a:gd name="connsiteY106" fmla="*/ 1540496 h 1953427"/>
                  <a:gd name="connsiteX107" fmla="*/ 100566 w 1897610"/>
                  <a:gd name="connsiteY107" fmla="*/ 1540496 h 1953427"/>
                  <a:gd name="connsiteX108" fmla="*/ 156383 w 1897610"/>
                  <a:gd name="connsiteY108" fmla="*/ 1585145 h 1953427"/>
                  <a:gd name="connsiteX109" fmla="*/ 212188 w 1897610"/>
                  <a:gd name="connsiteY109" fmla="*/ 1629794 h 1953427"/>
                  <a:gd name="connsiteX110" fmla="*/ 234512 w 1897610"/>
                  <a:gd name="connsiteY110" fmla="*/ 1629794 h 1953427"/>
                  <a:gd name="connsiteX111" fmla="*/ 256837 w 1897610"/>
                  <a:gd name="connsiteY111" fmla="*/ 1629794 h 1953427"/>
                  <a:gd name="connsiteX112" fmla="*/ 268005 w 1897610"/>
                  <a:gd name="connsiteY112" fmla="*/ 1640951 h 1953427"/>
                  <a:gd name="connsiteX113" fmla="*/ 268005 w 1897610"/>
                  <a:gd name="connsiteY113" fmla="*/ 1663275 h 1953427"/>
                  <a:gd name="connsiteX114" fmla="*/ 279162 w 1897610"/>
                  <a:gd name="connsiteY114" fmla="*/ 1674443 h 1953427"/>
                  <a:gd name="connsiteX115" fmla="*/ 323811 w 1897610"/>
                  <a:gd name="connsiteY115" fmla="*/ 1640951 h 1953427"/>
                  <a:gd name="connsiteX116" fmla="*/ 368460 w 1897610"/>
                  <a:gd name="connsiteY116" fmla="*/ 1596301 h 1953427"/>
                  <a:gd name="connsiteX117" fmla="*/ 379628 w 1897610"/>
                  <a:gd name="connsiteY117" fmla="*/ 1618626 h 1953427"/>
                  <a:gd name="connsiteX118" fmla="*/ 390796 w 1897610"/>
                  <a:gd name="connsiteY118" fmla="*/ 1652119 h 1953427"/>
                  <a:gd name="connsiteX119" fmla="*/ 435445 w 1897610"/>
                  <a:gd name="connsiteY119" fmla="*/ 1685600 h 1953427"/>
                  <a:gd name="connsiteX120" fmla="*/ 491251 w 1897610"/>
                  <a:gd name="connsiteY120" fmla="*/ 1719092 h 1953427"/>
                  <a:gd name="connsiteX121" fmla="*/ 502419 w 1897610"/>
                  <a:gd name="connsiteY121" fmla="*/ 1752585 h 1953427"/>
                  <a:gd name="connsiteX122" fmla="*/ 513575 w 1897610"/>
                  <a:gd name="connsiteY122" fmla="*/ 1774909 h 1953427"/>
                  <a:gd name="connsiteX123" fmla="*/ 524743 w 1897610"/>
                  <a:gd name="connsiteY123" fmla="*/ 1774909 h 1953427"/>
                  <a:gd name="connsiteX124" fmla="*/ 535900 w 1897610"/>
                  <a:gd name="connsiteY124" fmla="*/ 1763741 h 1953427"/>
                  <a:gd name="connsiteX125" fmla="*/ 614041 w 1897610"/>
                  <a:gd name="connsiteY125" fmla="*/ 1830715 h 1953427"/>
                  <a:gd name="connsiteX126" fmla="*/ 614041 w 1897610"/>
                  <a:gd name="connsiteY126" fmla="*/ 1853039 h 1953427"/>
                  <a:gd name="connsiteX127" fmla="*/ 625198 w 1897610"/>
                  <a:gd name="connsiteY127" fmla="*/ 1875364 h 1953427"/>
                  <a:gd name="connsiteX128" fmla="*/ 636366 w 1897610"/>
                  <a:gd name="connsiteY128" fmla="*/ 1886532 h 1953427"/>
                  <a:gd name="connsiteX129" fmla="*/ 658691 w 1897610"/>
                  <a:gd name="connsiteY129" fmla="*/ 1908857 h 1953427"/>
                  <a:gd name="connsiteX130" fmla="*/ 658691 w 1897610"/>
                  <a:gd name="connsiteY130" fmla="*/ 1931181 h 1953427"/>
                  <a:gd name="connsiteX131" fmla="*/ 647523 w 1897610"/>
                  <a:gd name="connsiteY131" fmla="*/ 1953506 h 1953427"/>
                  <a:gd name="connsiteX132" fmla="*/ 669847 w 1897610"/>
                  <a:gd name="connsiteY132" fmla="*/ 1953506 h 1953427"/>
                  <a:gd name="connsiteX133" fmla="*/ 681015 w 1897610"/>
                  <a:gd name="connsiteY133" fmla="*/ 1942338 h 1953427"/>
                  <a:gd name="connsiteX134" fmla="*/ 725665 w 1897610"/>
                  <a:gd name="connsiteY134" fmla="*/ 1942338 h 1953427"/>
                  <a:gd name="connsiteX135" fmla="*/ 759146 w 1897610"/>
                  <a:gd name="connsiteY135" fmla="*/ 1908857 h 1953427"/>
                  <a:gd name="connsiteX136" fmla="*/ 759146 w 1897610"/>
                  <a:gd name="connsiteY136" fmla="*/ 1897689 h 1953427"/>
                  <a:gd name="connsiteX137" fmla="*/ 681015 w 1897610"/>
                  <a:gd name="connsiteY137" fmla="*/ 1875364 h 1953427"/>
                  <a:gd name="connsiteX138" fmla="*/ 714497 w 1897610"/>
                  <a:gd name="connsiteY138" fmla="*/ 1864207 h 1953427"/>
                  <a:gd name="connsiteX139" fmla="*/ 770314 w 1897610"/>
                  <a:gd name="connsiteY139" fmla="*/ 1841883 h 1953427"/>
                  <a:gd name="connsiteX140" fmla="*/ 759146 w 1897610"/>
                  <a:gd name="connsiteY140" fmla="*/ 1830715 h 1953427"/>
                  <a:gd name="connsiteX141" fmla="*/ 736821 w 1897610"/>
                  <a:gd name="connsiteY141" fmla="*/ 1819558 h 1953427"/>
                  <a:gd name="connsiteX142" fmla="*/ 736821 w 1897610"/>
                  <a:gd name="connsiteY142" fmla="*/ 1808390 h 1953427"/>
                  <a:gd name="connsiteX143" fmla="*/ 725665 w 1897610"/>
                  <a:gd name="connsiteY143" fmla="*/ 1797234 h 1953427"/>
                  <a:gd name="connsiteX144" fmla="*/ 725665 w 1897610"/>
                  <a:gd name="connsiteY144" fmla="*/ 1786066 h 1953427"/>
                  <a:gd name="connsiteX145" fmla="*/ 759146 w 1897610"/>
                  <a:gd name="connsiteY145" fmla="*/ 1819558 h 1953427"/>
                  <a:gd name="connsiteX146" fmla="*/ 803806 w 1897610"/>
                  <a:gd name="connsiteY146" fmla="*/ 1841883 h 1953427"/>
                  <a:gd name="connsiteX147" fmla="*/ 937753 w 1897610"/>
                  <a:gd name="connsiteY147" fmla="*/ 1696767 h 1953427"/>
                  <a:gd name="connsiteX148" fmla="*/ 1105182 w 1897610"/>
                  <a:gd name="connsiteY148" fmla="*/ 1451197 h 1953427"/>
                  <a:gd name="connsiteX149" fmla="*/ 1094025 w 1897610"/>
                  <a:gd name="connsiteY149" fmla="*/ 1361899 h 1953427"/>
                  <a:gd name="connsiteX150" fmla="*/ 1105182 w 1897610"/>
                  <a:gd name="connsiteY150" fmla="*/ 1272590 h 1953427"/>
                  <a:gd name="connsiteX151" fmla="*/ 1116350 w 1897610"/>
                  <a:gd name="connsiteY151" fmla="*/ 1250265 h 1953427"/>
                  <a:gd name="connsiteX152" fmla="*/ 1127506 w 1897610"/>
                  <a:gd name="connsiteY152" fmla="*/ 1250265 h 1953427"/>
                  <a:gd name="connsiteX153" fmla="*/ 1138674 w 1897610"/>
                  <a:gd name="connsiteY153" fmla="*/ 1250265 h 1953427"/>
                  <a:gd name="connsiteX154" fmla="*/ 1127506 w 1897610"/>
                  <a:gd name="connsiteY154" fmla="*/ 1227940 h 1953427"/>
                  <a:gd name="connsiteX155" fmla="*/ 1105182 w 1897610"/>
                  <a:gd name="connsiteY155" fmla="*/ 1216784 h 1953427"/>
                  <a:gd name="connsiteX156" fmla="*/ 1105182 w 1897610"/>
                  <a:gd name="connsiteY156" fmla="*/ 1205616 h 1953427"/>
                  <a:gd name="connsiteX157" fmla="*/ 1094025 w 1897610"/>
                  <a:gd name="connsiteY157" fmla="*/ 1194459 h 1953427"/>
                  <a:gd name="connsiteX158" fmla="*/ 1082858 w 1897610"/>
                  <a:gd name="connsiteY158" fmla="*/ 1194459 h 1953427"/>
                  <a:gd name="connsiteX159" fmla="*/ 1071701 w 1897610"/>
                  <a:gd name="connsiteY159" fmla="*/ 1138642 h 1953427"/>
                  <a:gd name="connsiteX160" fmla="*/ 1094025 w 1897610"/>
                  <a:gd name="connsiteY160" fmla="*/ 1116318 h 1953427"/>
                  <a:gd name="connsiteX161" fmla="*/ 1127506 w 1897610"/>
                  <a:gd name="connsiteY161" fmla="*/ 1093993 h 1953427"/>
                  <a:gd name="connsiteX162" fmla="*/ 1138674 w 1897610"/>
                  <a:gd name="connsiteY162" fmla="*/ 1105161 h 1953427"/>
                  <a:gd name="connsiteX163" fmla="*/ 1149842 w 1897610"/>
                  <a:gd name="connsiteY163" fmla="*/ 1105161 h 1953427"/>
                  <a:gd name="connsiteX164" fmla="*/ 1160999 w 1897610"/>
                  <a:gd name="connsiteY164" fmla="*/ 1082836 h 1953427"/>
                  <a:gd name="connsiteX165" fmla="*/ 1183323 w 1897610"/>
                  <a:gd name="connsiteY165" fmla="*/ 1060512 h 1953427"/>
                  <a:gd name="connsiteX166" fmla="*/ 1194491 w 1897610"/>
                  <a:gd name="connsiteY166" fmla="*/ 1071668 h 1953427"/>
                  <a:gd name="connsiteX167" fmla="*/ 1194491 w 1897610"/>
                  <a:gd name="connsiteY167" fmla="*/ 1082836 h 1953427"/>
                  <a:gd name="connsiteX168" fmla="*/ 1194491 w 1897610"/>
                  <a:gd name="connsiteY168" fmla="*/ 1082836 h 1953427"/>
                  <a:gd name="connsiteX169" fmla="*/ 1205648 w 1897610"/>
                  <a:gd name="connsiteY169" fmla="*/ 1082836 h 1953427"/>
                  <a:gd name="connsiteX170" fmla="*/ 1216816 w 1897610"/>
                  <a:gd name="connsiteY170" fmla="*/ 1093993 h 1953427"/>
                  <a:gd name="connsiteX171" fmla="*/ 1250297 w 1897610"/>
                  <a:gd name="connsiteY171" fmla="*/ 1093993 h 1953427"/>
                  <a:gd name="connsiteX172" fmla="*/ 1272622 w 1897610"/>
                  <a:gd name="connsiteY172" fmla="*/ 1093993 h 1953427"/>
                  <a:gd name="connsiteX173" fmla="*/ 1306114 w 1897610"/>
                  <a:gd name="connsiteY173" fmla="*/ 1071668 h 1953427"/>
                  <a:gd name="connsiteX174" fmla="*/ 1317271 w 1897610"/>
                  <a:gd name="connsiteY174" fmla="*/ 1049344 h 1953427"/>
                  <a:gd name="connsiteX175" fmla="*/ 1328439 w 1897610"/>
                  <a:gd name="connsiteY175" fmla="*/ 1060512 h 1953427"/>
                  <a:gd name="connsiteX176" fmla="*/ 1339596 w 1897610"/>
                  <a:gd name="connsiteY176" fmla="*/ 1071668 h 1953427"/>
                  <a:gd name="connsiteX177" fmla="*/ 1350764 w 1897610"/>
                  <a:gd name="connsiteY177" fmla="*/ 1071668 h 1953427"/>
                  <a:gd name="connsiteX178" fmla="*/ 1373088 w 1897610"/>
                  <a:gd name="connsiteY178" fmla="*/ 1071668 h 1953427"/>
                  <a:gd name="connsiteX179" fmla="*/ 1395413 w 1897610"/>
                  <a:gd name="connsiteY179" fmla="*/ 1071668 h 1953427"/>
                  <a:gd name="connsiteX180" fmla="*/ 1417737 w 1897610"/>
                  <a:gd name="connsiteY180" fmla="*/ 1060512 h 1953427"/>
                  <a:gd name="connsiteX181" fmla="*/ 1417737 w 1897610"/>
                  <a:gd name="connsiteY181" fmla="*/ 1082836 h 1953427"/>
                  <a:gd name="connsiteX182" fmla="*/ 1440061 w 1897610"/>
                  <a:gd name="connsiteY182" fmla="*/ 1105161 h 1953427"/>
                  <a:gd name="connsiteX183" fmla="*/ 1462386 w 1897610"/>
                  <a:gd name="connsiteY183" fmla="*/ 1105161 h 1953427"/>
                  <a:gd name="connsiteX184" fmla="*/ 1484710 w 1897610"/>
                  <a:gd name="connsiteY184" fmla="*/ 1093993 h 1953427"/>
                  <a:gd name="connsiteX185" fmla="*/ 1529360 w 1897610"/>
                  <a:gd name="connsiteY185" fmla="*/ 1105161 h 1953427"/>
                  <a:gd name="connsiteX186" fmla="*/ 1585177 w 1897610"/>
                  <a:gd name="connsiteY186" fmla="*/ 1082836 h 1953427"/>
                  <a:gd name="connsiteX187" fmla="*/ 1640983 w 1897610"/>
                  <a:gd name="connsiteY187" fmla="*/ 1015863 h 1953427"/>
                  <a:gd name="connsiteX188" fmla="*/ 1685632 w 1897610"/>
                  <a:gd name="connsiteY188" fmla="*/ 1027020 h 1953427"/>
                  <a:gd name="connsiteX189" fmla="*/ 1685632 w 1897610"/>
                  <a:gd name="connsiteY189" fmla="*/ 1038187 h 1953427"/>
                  <a:gd name="connsiteX190" fmla="*/ 1674475 w 1897610"/>
                  <a:gd name="connsiteY190" fmla="*/ 1038187 h 1953427"/>
                  <a:gd name="connsiteX191" fmla="*/ 1685632 w 1897610"/>
                  <a:gd name="connsiteY191" fmla="*/ 1049344 h 1953427"/>
                  <a:gd name="connsiteX192" fmla="*/ 1707957 w 1897610"/>
                  <a:gd name="connsiteY192" fmla="*/ 1049344 h 1953427"/>
                  <a:gd name="connsiteX193" fmla="*/ 1719124 w 1897610"/>
                  <a:gd name="connsiteY193" fmla="*/ 1049344 h 1953427"/>
                  <a:gd name="connsiteX194" fmla="*/ 1741449 w 1897610"/>
                  <a:gd name="connsiteY194" fmla="*/ 1060512 h 1953427"/>
                  <a:gd name="connsiteX195" fmla="*/ 1752605 w 1897610"/>
                  <a:gd name="connsiteY195" fmla="*/ 1049344 h 1953427"/>
                  <a:gd name="connsiteX196" fmla="*/ 1774930 w 1897610"/>
                  <a:gd name="connsiteY196" fmla="*/ 1027020 h 1953427"/>
                  <a:gd name="connsiteX197" fmla="*/ 1786098 w 1897610"/>
                  <a:gd name="connsiteY197" fmla="*/ 1038187 h 1953427"/>
                  <a:gd name="connsiteX198" fmla="*/ 1797254 w 1897610"/>
                  <a:gd name="connsiteY198" fmla="*/ 1038187 h 1953427"/>
                  <a:gd name="connsiteX199" fmla="*/ 1797254 w 1897610"/>
                  <a:gd name="connsiteY199" fmla="*/ 1004695 h 1953427"/>
                  <a:gd name="connsiteX200" fmla="*/ 1797254 w 1897610"/>
                  <a:gd name="connsiteY200" fmla="*/ 971214 h 1953427"/>
                  <a:gd name="connsiteX201" fmla="*/ 1786098 w 1897610"/>
                  <a:gd name="connsiteY201" fmla="*/ 971214 h 1953427"/>
                  <a:gd name="connsiteX202" fmla="*/ 1774930 w 1897610"/>
                  <a:gd name="connsiteY202" fmla="*/ 971214 h 1953427"/>
                  <a:gd name="connsiteX203" fmla="*/ 1763773 w 1897610"/>
                  <a:gd name="connsiteY203" fmla="*/ 893072 h 1953427"/>
                  <a:gd name="connsiteX204" fmla="*/ 1763773 w 1897610"/>
                  <a:gd name="connsiteY204" fmla="*/ 881904 h 1953427"/>
                  <a:gd name="connsiteX205" fmla="*/ 1774930 w 1897610"/>
                  <a:gd name="connsiteY205" fmla="*/ 881904 h 1953427"/>
                  <a:gd name="connsiteX206" fmla="*/ 1774930 w 1897610"/>
                  <a:gd name="connsiteY206" fmla="*/ 870748 h 1953427"/>
                  <a:gd name="connsiteX207" fmla="*/ 1774930 w 1897610"/>
                  <a:gd name="connsiteY207" fmla="*/ 848423 h 1953427"/>
                  <a:gd name="connsiteX208" fmla="*/ 1786098 w 1897610"/>
                  <a:gd name="connsiteY208" fmla="*/ 848423 h 1953427"/>
                  <a:gd name="connsiteX209" fmla="*/ 1797254 w 1897610"/>
                  <a:gd name="connsiteY209" fmla="*/ 837255 h 1953427"/>
                  <a:gd name="connsiteX210" fmla="*/ 1774930 w 1897610"/>
                  <a:gd name="connsiteY210" fmla="*/ 814930 h 1953427"/>
                  <a:gd name="connsiteX211" fmla="*/ 1797254 w 1897610"/>
                  <a:gd name="connsiteY211" fmla="*/ 792606 h 1953427"/>
                  <a:gd name="connsiteX212" fmla="*/ 1830747 w 1897610"/>
                  <a:gd name="connsiteY212" fmla="*/ 803774 h 1953427"/>
                  <a:gd name="connsiteX213" fmla="*/ 1853072 w 1897610"/>
                  <a:gd name="connsiteY213" fmla="*/ 814930 h 1953427"/>
                  <a:gd name="connsiteX214" fmla="*/ 1897721 w 1897610"/>
                  <a:gd name="connsiteY214" fmla="*/ 803774 h 1953427"/>
                  <a:gd name="connsiteX215" fmla="*/ 1886553 w 1897610"/>
                  <a:gd name="connsiteY215" fmla="*/ 781449 h 1953427"/>
                  <a:gd name="connsiteX216" fmla="*/ 1886553 w 1897610"/>
                  <a:gd name="connsiteY216" fmla="*/ 770281 h 1953427"/>
                  <a:gd name="connsiteX217" fmla="*/ 1875396 w 1897610"/>
                  <a:gd name="connsiteY217" fmla="*/ 759125 h 1953427"/>
                  <a:gd name="connsiteX218" fmla="*/ 1864228 w 1897610"/>
                  <a:gd name="connsiteY218" fmla="*/ 736800 h 1953427"/>
                  <a:gd name="connsiteX219" fmla="*/ 1864228 w 1897610"/>
                  <a:gd name="connsiteY219" fmla="*/ 714476 h 1953427"/>
                  <a:gd name="connsiteX220" fmla="*/ 1864228 w 1897610"/>
                  <a:gd name="connsiteY220" fmla="*/ 703308 h 1953427"/>
                  <a:gd name="connsiteX221" fmla="*/ 1853072 w 1897610"/>
                  <a:gd name="connsiteY221" fmla="*/ 680983 h 1953427"/>
                  <a:gd name="connsiteX222" fmla="*/ 1853072 w 1897610"/>
                  <a:gd name="connsiteY222" fmla="*/ 658658 h 1953427"/>
                  <a:gd name="connsiteX223" fmla="*/ 1841904 w 1897610"/>
                  <a:gd name="connsiteY223" fmla="*/ 636334 h 1953427"/>
                  <a:gd name="connsiteX224" fmla="*/ 1786098 w 1897610"/>
                  <a:gd name="connsiteY224" fmla="*/ 636334 h 1953427"/>
                  <a:gd name="connsiteX225" fmla="*/ 1730281 w 1897610"/>
                  <a:gd name="connsiteY225" fmla="*/ 636334 h 1953427"/>
                  <a:gd name="connsiteX226" fmla="*/ 1730281 w 1897610"/>
                  <a:gd name="connsiteY226" fmla="*/ 625177 h 1953427"/>
                  <a:gd name="connsiteX227" fmla="*/ 1730281 w 1897610"/>
                  <a:gd name="connsiteY227" fmla="*/ 614009 h 1953427"/>
                  <a:gd name="connsiteX228" fmla="*/ 1719124 w 1897610"/>
                  <a:gd name="connsiteY228" fmla="*/ 602853 h 1953427"/>
                  <a:gd name="connsiteX229" fmla="*/ 1719124 w 1897610"/>
                  <a:gd name="connsiteY229" fmla="*/ 580528 h 1953427"/>
                  <a:gd name="connsiteX230" fmla="*/ 1696800 w 1897610"/>
                  <a:gd name="connsiteY230" fmla="*/ 569360 h 1953427"/>
                  <a:gd name="connsiteX231" fmla="*/ 1674475 w 1897610"/>
                  <a:gd name="connsiteY231" fmla="*/ 547036 h 1953427"/>
                  <a:gd name="connsiteX232" fmla="*/ 1640983 w 1897610"/>
                  <a:gd name="connsiteY232" fmla="*/ 535868 h 1953427"/>
                  <a:gd name="connsiteX233" fmla="*/ 1596334 w 1897610"/>
                  <a:gd name="connsiteY233" fmla="*/ 535868 h 1953427"/>
                  <a:gd name="connsiteX234" fmla="*/ 1562852 w 1897610"/>
                  <a:gd name="connsiteY234" fmla="*/ 558204 h 1953427"/>
                  <a:gd name="connsiteX235" fmla="*/ 1540528 w 1897610"/>
                  <a:gd name="connsiteY235" fmla="*/ 569360 h 1953427"/>
                  <a:gd name="connsiteX236" fmla="*/ 1518203 w 1897610"/>
                  <a:gd name="connsiteY236" fmla="*/ 580528 h 1953427"/>
                  <a:gd name="connsiteX237" fmla="*/ 1507035 w 1897610"/>
                  <a:gd name="connsiteY237" fmla="*/ 614009 h 1953427"/>
                  <a:gd name="connsiteX238" fmla="*/ 1495867 w 1897610"/>
                  <a:gd name="connsiteY238" fmla="*/ 636334 h 1953427"/>
                  <a:gd name="connsiteX239" fmla="*/ 1484710 w 1897610"/>
                  <a:gd name="connsiteY239" fmla="*/ 636334 h 1953427"/>
                  <a:gd name="connsiteX240" fmla="*/ 1473542 w 1897610"/>
                  <a:gd name="connsiteY240" fmla="*/ 636334 h 1953427"/>
                  <a:gd name="connsiteX241" fmla="*/ 1428894 w 1897610"/>
                  <a:gd name="connsiteY241" fmla="*/ 703308 h 1953427"/>
                  <a:gd name="connsiteX242" fmla="*/ 1373088 w 1897610"/>
                  <a:gd name="connsiteY242" fmla="*/ 759125 h 1953427"/>
                  <a:gd name="connsiteX243" fmla="*/ 1384245 w 1897610"/>
                  <a:gd name="connsiteY243" fmla="*/ 725632 h 1953427"/>
                  <a:gd name="connsiteX244" fmla="*/ 1361920 w 1897610"/>
                  <a:gd name="connsiteY244" fmla="*/ 714476 h 1953427"/>
                  <a:gd name="connsiteX245" fmla="*/ 1350764 w 1897610"/>
                  <a:gd name="connsiteY245" fmla="*/ 692151 h 1953427"/>
                  <a:gd name="connsiteX246" fmla="*/ 1350764 w 1897610"/>
                  <a:gd name="connsiteY246" fmla="*/ 680983 h 1953427"/>
                  <a:gd name="connsiteX247" fmla="*/ 1328439 w 1897610"/>
                  <a:gd name="connsiteY247" fmla="*/ 703308 h 1953427"/>
                  <a:gd name="connsiteX248" fmla="*/ 1306114 w 1897610"/>
                  <a:gd name="connsiteY248" fmla="*/ 714476 h 1953427"/>
                  <a:gd name="connsiteX249" fmla="*/ 1294946 w 1897610"/>
                  <a:gd name="connsiteY249" fmla="*/ 714476 h 1953427"/>
                  <a:gd name="connsiteX250" fmla="*/ 1283790 w 1897610"/>
                  <a:gd name="connsiteY250" fmla="*/ 714476 h 1953427"/>
                  <a:gd name="connsiteX251" fmla="*/ 1272622 w 1897610"/>
                  <a:gd name="connsiteY251" fmla="*/ 714476 h 1953427"/>
                  <a:gd name="connsiteX252" fmla="*/ 1272622 w 1897610"/>
                  <a:gd name="connsiteY252" fmla="*/ 714476 h 1953427"/>
                  <a:gd name="connsiteX253" fmla="*/ 1261465 w 1897610"/>
                  <a:gd name="connsiteY253" fmla="*/ 714476 h 1953427"/>
                  <a:gd name="connsiteX254" fmla="*/ 1250297 w 1897610"/>
                  <a:gd name="connsiteY254" fmla="*/ 714476 h 1953427"/>
                  <a:gd name="connsiteX255" fmla="*/ 1250297 w 1897610"/>
                  <a:gd name="connsiteY255" fmla="*/ 725632 h 1953427"/>
                  <a:gd name="connsiteX256" fmla="*/ 1239141 w 1897610"/>
                  <a:gd name="connsiteY256" fmla="*/ 725632 h 1953427"/>
                  <a:gd name="connsiteX257" fmla="*/ 1205648 w 1897610"/>
                  <a:gd name="connsiteY257" fmla="*/ 714476 h 1953427"/>
                  <a:gd name="connsiteX258" fmla="*/ 1194491 w 1897610"/>
                  <a:gd name="connsiteY258" fmla="*/ 736800 h 1953427"/>
                  <a:gd name="connsiteX259" fmla="*/ 1138674 w 1897610"/>
                  <a:gd name="connsiteY259" fmla="*/ 747957 h 1953427"/>
                  <a:gd name="connsiteX260" fmla="*/ 1127506 w 1897610"/>
                  <a:gd name="connsiteY260" fmla="*/ 747957 h 1953427"/>
                  <a:gd name="connsiteX261" fmla="*/ 1116350 w 1897610"/>
                  <a:gd name="connsiteY261" fmla="*/ 747957 h 1953427"/>
                  <a:gd name="connsiteX262" fmla="*/ 1105182 w 1897610"/>
                  <a:gd name="connsiteY262" fmla="*/ 703308 h 1953427"/>
                  <a:gd name="connsiteX263" fmla="*/ 1105182 w 1897610"/>
                  <a:gd name="connsiteY263" fmla="*/ 647502 h 1953427"/>
                  <a:gd name="connsiteX264" fmla="*/ 1116350 w 1897610"/>
                  <a:gd name="connsiteY264" fmla="*/ 636334 h 1953427"/>
                  <a:gd name="connsiteX265" fmla="*/ 1127506 w 1897610"/>
                  <a:gd name="connsiteY265" fmla="*/ 625177 h 1953427"/>
                  <a:gd name="connsiteX266" fmla="*/ 1127506 w 1897610"/>
                  <a:gd name="connsiteY266" fmla="*/ 602853 h 1953427"/>
                  <a:gd name="connsiteX267" fmla="*/ 1127506 w 1897610"/>
                  <a:gd name="connsiteY267" fmla="*/ 591685 h 1953427"/>
                  <a:gd name="connsiteX268" fmla="*/ 1149842 w 1897610"/>
                  <a:gd name="connsiteY268" fmla="*/ 524711 h 1953427"/>
                  <a:gd name="connsiteX269" fmla="*/ 1172167 w 1897610"/>
                  <a:gd name="connsiteY269" fmla="*/ 468894 h 1953427"/>
                  <a:gd name="connsiteX270" fmla="*/ 1138674 w 1897610"/>
                  <a:gd name="connsiteY270" fmla="*/ 435413 h 1953427"/>
                  <a:gd name="connsiteX271" fmla="*/ 1127506 w 1897610"/>
                  <a:gd name="connsiteY271" fmla="*/ 379596 h 1953427"/>
                  <a:gd name="connsiteX272" fmla="*/ 1149842 w 1897610"/>
                  <a:gd name="connsiteY272" fmla="*/ 357271 h 1953427"/>
                  <a:gd name="connsiteX273" fmla="*/ 1160999 w 1897610"/>
                  <a:gd name="connsiteY273" fmla="*/ 334947 h 1953427"/>
                  <a:gd name="connsiteX274" fmla="*/ 1138674 w 1897610"/>
                  <a:gd name="connsiteY274" fmla="*/ 301465 h 1953427"/>
                  <a:gd name="connsiteX275" fmla="*/ 1116350 w 1897610"/>
                  <a:gd name="connsiteY275" fmla="*/ 279141 h 1953427"/>
                  <a:gd name="connsiteX276" fmla="*/ 1116350 w 1897610"/>
                  <a:gd name="connsiteY276" fmla="*/ 223324 h 1953427"/>
                  <a:gd name="connsiteX277" fmla="*/ 1105182 w 1897610"/>
                  <a:gd name="connsiteY277" fmla="*/ 145193 h 1953427"/>
                  <a:gd name="connsiteX278" fmla="*/ 1071701 w 1897610"/>
                  <a:gd name="connsiteY278" fmla="*/ 111701 h 1953427"/>
                  <a:gd name="connsiteX279" fmla="*/ 1027052 w 1897610"/>
                  <a:gd name="connsiteY279" fmla="*/ 100533 h 1953427"/>
                  <a:gd name="connsiteX280" fmla="*/ 1060533 w 1897610"/>
                  <a:gd name="connsiteY280" fmla="*/ 67052 h 1953427"/>
                  <a:gd name="connsiteX281" fmla="*/ 1071701 w 1897610"/>
                  <a:gd name="connsiteY281" fmla="*/ 55884 h 1953427"/>
                  <a:gd name="connsiteX282" fmla="*/ 1060533 w 1897610"/>
                  <a:gd name="connsiteY282" fmla="*/ 22403 h 1953427"/>
                  <a:gd name="connsiteX283" fmla="*/ 1049376 w 1897610"/>
                  <a:gd name="connsiteY283" fmla="*/ 78 h 195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1897610" h="1953427">
                    <a:moveTo>
                      <a:pt x="1049376" y="78"/>
                    </a:moveTo>
                    <a:lnTo>
                      <a:pt x="1015884" y="78"/>
                    </a:lnTo>
                    <a:lnTo>
                      <a:pt x="1015884" y="44727"/>
                    </a:lnTo>
                    <a:lnTo>
                      <a:pt x="1004727" y="44727"/>
                    </a:lnTo>
                    <a:lnTo>
                      <a:pt x="982403" y="55884"/>
                    </a:lnTo>
                    <a:lnTo>
                      <a:pt x="971235" y="67052"/>
                    </a:lnTo>
                    <a:lnTo>
                      <a:pt x="960078" y="78209"/>
                    </a:lnTo>
                    <a:lnTo>
                      <a:pt x="960078" y="78209"/>
                    </a:lnTo>
                    <a:lnTo>
                      <a:pt x="948910" y="67052"/>
                    </a:lnTo>
                    <a:lnTo>
                      <a:pt x="937753" y="67052"/>
                    </a:lnTo>
                    <a:lnTo>
                      <a:pt x="915429" y="67052"/>
                    </a:lnTo>
                    <a:lnTo>
                      <a:pt x="915429" y="78209"/>
                    </a:lnTo>
                    <a:lnTo>
                      <a:pt x="915429" y="78209"/>
                    </a:lnTo>
                    <a:lnTo>
                      <a:pt x="893104" y="134026"/>
                    </a:lnTo>
                    <a:lnTo>
                      <a:pt x="881936" y="189843"/>
                    </a:lnTo>
                    <a:lnTo>
                      <a:pt x="893104" y="212167"/>
                    </a:lnTo>
                    <a:lnTo>
                      <a:pt x="904261" y="245649"/>
                    </a:lnTo>
                    <a:lnTo>
                      <a:pt x="893104" y="256816"/>
                    </a:lnTo>
                    <a:lnTo>
                      <a:pt x="881936" y="279141"/>
                    </a:lnTo>
                    <a:lnTo>
                      <a:pt x="893104" y="290298"/>
                    </a:lnTo>
                    <a:lnTo>
                      <a:pt x="893104" y="312622"/>
                    </a:lnTo>
                    <a:lnTo>
                      <a:pt x="848455" y="368439"/>
                    </a:lnTo>
                    <a:lnTo>
                      <a:pt x="792638" y="424245"/>
                    </a:lnTo>
                    <a:lnTo>
                      <a:pt x="770314" y="424245"/>
                    </a:lnTo>
                    <a:lnTo>
                      <a:pt x="759146" y="435413"/>
                    </a:lnTo>
                    <a:lnTo>
                      <a:pt x="759146" y="446569"/>
                    </a:lnTo>
                    <a:lnTo>
                      <a:pt x="759146" y="446569"/>
                    </a:lnTo>
                    <a:lnTo>
                      <a:pt x="747989" y="502387"/>
                    </a:lnTo>
                    <a:lnTo>
                      <a:pt x="770314" y="591685"/>
                    </a:lnTo>
                    <a:lnTo>
                      <a:pt x="803806" y="602853"/>
                    </a:lnTo>
                    <a:lnTo>
                      <a:pt x="826130" y="625177"/>
                    </a:lnTo>
                    <a:lnTo>
                      <a:pt x="826130" y="636334"/>
                    </a:lnTo>
                    <a:lnTo>
                      <a:pt x="826130" y="647502"/>
                    </a:lnTo>
                    <a:lnTo>
                      <a:pt x="826130" y="658658"/>
                    </a:lnTo>
                    <a:lnTo>
                      <a:pt x="826130" y="669826"/>
                    </a:lnTo>
                    <a:lnTo>
                      <a:pt x="814962" y="669826"/>
                    </a:lnTo>
                    <a:lnTo>
                      <a:pt x="803806" y="669826"/>
                    </a:lnTo>
                    <a:lnTo>
                      <a:pt x="792638" y="669826"/>
                    </a:lnTo>
                    <a:lnTo>
                      <a:pt x="792638" y="680983"/>
                    </a:lnTo>
                    <a:lnTo>
                      <a:pt x="781481" y="692151"/>
                    </a:lnTo>
                    <a:lnTo>
                      <a:pt x="770314" y="703308"/>
                    </a:lnTo>
                    <a:lnTo>
                      <a:pt x="792638" y="725632"/>
                    </a:lnTo>
                    <a:lnTo>
                      <a:pt x="814962" y="759125"/>
                    </a:lnTo>
                    <a:lnTo>
                      <a:pt x="803806" y="792606"/>
                    </a:lnTo>
                    <a:lnTo>
                      <a:pt x="781481" y="814930"/>
                    </a:lnTo>
                    <a:lnTo>
                      <a:pt x="781481" y="826098"/>
                    </a:lnTo>
                    <a:lnTo>
                      <a:pt x="759146" y="859580"/>
                    </a:lnTo>
                    <a:lnTo>
                      <a:pt x="747989" y="859580"/>
                    </a:lnTo>
                    <a:lnTo>
                      <a:pt x="736821" y="848423"/>
                    </a:lnTo>
                    <a:lnTo>
                      <a:pt x="725665" y="837255"/>
                    </a:lnTo>
                    <a:lnTo>
                      <a:pt x="703340" y="837255"/>
                    </a:lnTo>
                    <a:lnTo>
                      <a:pt x="703340" y="826098"/>
                    </a:lnTo>
                    <a:lnTo>
                      <a:pt x="703340" y="814930"/>
                    </a:lnTo>
                    <a:lnTo>
                      <a:pt x="692172" y="814930"/>
                    </a:lnTo>
                    <a:lnTo>
                      <a:pt x="669847" y="803774"/>
                    </a:lnTo>
                    <a:lnTo>
                      <a:pt x="669847" y="781449"/>
                    </a:lnTo>
                    <a:lnTo>
                      <a:pt x="669847" y="770281"/>
                    </a:lnTo>
                    <a:lnTo>
                      <a:pt x="658691" y="759125"/>
                    </a:lnTo>
                    <a:lnTo>
                      <a:pt x="625198" y="770281"/>
                    </a:lnTo>
                    <a:lnTo>
                      <a:pt x="602873" y="781449"/>
                    </a:lnTo>
                    <a:lnTo>
                      <a:pt x="591717" y="803774"/>
                    </a:lnTo>
                    <a:lnTo>
                      <a:pt x="591717" y="814930"/>
                    </a:lnTo>
                    <a:lnTo>
                      <a:pt x="502419" y="870748"/>
                    </a:lnTo>
                    <a:lnTo>
                      <a:pt x="457770" y="960046"/>
                    </a:lnTo>
                    <a:lnTo>
                      <a:pt x="457770" y="960046"/>
                    </a:lnTo>
                    <a:lnTo>
                      <a:pt x="468926" y="971214"/>
                    </a:lnTo>
                    <a:lnTo>
                      <a:pt x="457770" y="982370"/>
                    </a:lnTo>
                    <a:lnTo>
                      <a:pt x="468926" y="993538"/>
                    </a:lnTo>
                    <a:lnTo>
                      <a:pt x="468926" y="1015863"/>
                    </a:lnTo>
                    <a:lnTo>
                      <a:pt x="424277" y="993538"/>
                    </a:lnTo>
                    <a:lnTo>
                      <a:pt x="401953" y="926564"/>
                    </a:lnTo>
                    <a:lnTo>
                      <a:pt x="401953" y="904229"/>
                    </a:lnTo>
                    <a:lnTo>
                      <a:pt x="390796" y="904229"/>
                    </a:lnTo>
                    <a:lnTo>
                      <a:pt x="379628" y="904229"/>
                    </a:lnTo>
                    <a:lnTo>
                      <a:pt x="368460" y="915396"/>
                    </a:lnTo>
                    <a:lnTo>
                      <a:pt x="357303" y="960046"/>
                    </a:lnTo>
                    <a:lnTo>
                      <a:pt x="312654" y="960046"/>
                    </a:lnTo>
                    <a:lnTo>
                      <a:pt x="290330" y="948889"/>
                    </a:lnTo>
                    <a:lnTo>
                      <a:pt x="256837" y="948889"/>
                    </a:lnTo>
                    <a:lnTo>
                      <a:pt x="223356" y="937721"/>
                    </a:lnTo>
                    <a:lnTo>
                      <a:pt x="189864" y="993538"/>
                    </a:lnTo>
                    <a:lnTo>
                      <a:pt x="167539" y="1049344"/>
                    </a:lnTo>
                    <a:lnTo>
                      <a:pt x="178707" y="1060512"/>
                    </a:lnTo>
                    <a:lnTo>
                      <a:pt x="201031" y="1082836"/>
                    </a:lnTo>
                    <a:lnTo>
                      <a:pt x="201031" y="1105161"/>
                    </a:lnTo>
                    <a:lnTo>
                      <a:pt x="201031" y="1138642"/>
                    </a:lnTo>
                    <a:lnTo>
                      <a:pt x="212188" y="1149810"/>
                    </a:lnTo>
                    <a:lnTo>
                      <a:pt x="201031" y="1160967"/>
                    </a:lnTo>
                    <a:lnTo>
                      <a:pt x="189864" y="1160967"/>
                    </a:lnTo>
                    <a:lnTo>
                      <a:pt x="156383" y="1183292"/>
                    </a:lnTo>
                    <a:lnTo>
                      <a:pt x="111734" y="1227940"/>
                    </a:lnTo>
                    <a:lnTo>
                      <a:pt x="100566" y="1261433"/>
                    </a:lnTo>
                    <a:lnTo>
                      <a:pt x="111734" y="1283758"/>
                    </a:lnTo>
                    <a:lnTo>
                      <a:pt x="100566" y="1294914"/>
                    </a:lnTo>
                    <a:lnTo>
                      <a:pt x="89409" y="1306082"/>
                    </a:lnTo>
                    <a:lnTo>
                      <a:pt x="89409" y="1328407"/>
                    </a:lnTo>
                    <a:lnTo>
                      <a:pt x="78241" y="1361899"/>
                    </a:lnTo>
                    <a:lnTo>
                      <a:pt x="78241" y="1395380"/>
                    </a:lnTo>
                    <a:lnTo>
                      <a:pt x="67084" y="1395380"/>
                    </a:lnTo>
                    <a:lnTo>
                      <a:pt x="33592" y="1406548"/>
                    </a:lnTo>
                    <a:lnTo>
                      <a:pt x="111" y="1428873"/>
                    </a:lnTo>
                    <a:lnTo>
                      <a:pt x="111" y="1440029"/>
                    </a:lnTo>
                    <a:lnTo>
                      <a:pt x="111" y="1451197"/>
                    </a:lnTo>
                    <a:lnTo>
                      <a:pt x="11267" y="1462354"/>
                    </a:lnTo>
                    <a:lnTo>
                      <a:pt x="33592" y="1473522"/>
                    </a:lnTo>
                    <a:lnTo>
                      <a:pt x="55916" y="1507003"/>
                    </a:lnTo>
                    <a:lnTo>
                      <a:pt x="78241" y="1540496"/>
                    </a:lnTo>
                    <a:lnTo>
                      <a:pt x="100566" y="1540496"/>
                    </a:lnTo>
                    <a:lnTo>
                      <a:pt x="156383" y="1585145"/>
                    </a:lnTo>
                    <a:lnTo>
                      <a:pt x="212188" y="1629794"/>
                    </a:lnTo>
                    <a:lnTo>
                      <a:pt x="234512" y="1629794"/>
                    </a:lnTo>
                    <a:lnTo>
                      <a:pt x="256837" y="1629794"/>
                    </a:lnTo>
                    <a:lnTo>
                      <a:pt x="268005" y="1640951"/>
                    </a:lnTo>
                    <a:lnTo>
                      <a:pt x="268005" y="1663275"/>
                    </a:lnTo>
                    <a:lnTo>
                      <a:pt x="279162" y="1674443"/>
                    </a:lnTo>
                    <a:lnTo>
                      <a:pt x="323811" y="1640951"/>
                    </a:lnTo>
                    <a:lnTo>
                      <a:pt x="368460" y="1596301"/>
                    </a:lnTo>
                    <a:lnTo>
                      <a:pt x="379628" y="1618626"/>
                    </a:lnTo>
                    <a:lnTo>
                      <a:pt x="390796" y="1652119"/>
                    </a:lnTo>
                    <a:lnTo>
                      <a:pt x="435445" y="1685600"/>
                    </a:lnTo>
                    <a:lnTo>
                      <a:pt x="491251" y="1719092"/>
                    </a:lnTo>
                    <a:lnTo>
                      <a:pt x="502419" y="1752585"/>
                    </a:lnTo>
                    <a:lnTo>
                      <a:pt x="513575" y="1774909"/>
                    </a:lnTo>
                    <a:lnTo>
                      <a:pt x="524743" y="1774909"/>
                    </a:lnTo>
                    <a:lnTo>
                      <a:pt x="535900" y="1763741"/>
                    </a:lnTo>
                    <a:lnTo>
                      <a:pt x="614041" y="1830715"/>
                    </a:lnTo>
                    <a:lnTo>
                      <a:pt x="614041" y="1853039"/>
                    </a:lnTo>
                    <a:lnTo>
                      <a:pt x="625198" y="1875364"/>
                    </a:lnTo>
                    <a:lnTo>
                      <a:pt x="636366" y="1886532"/>
                    </a:lnTo>
                    <a:lnTo>
                      <a:pt x="658691" y="1908857"/>
                    </a:lnTo>
                    <a:lnTo>
                      <a:pt x="658691" y="1931181"/>
                    </a:lnTo>
                    <a:lnTo>
                      <a:pt x="647523" y="1953506"/>
                    </a:lnTo>
                    <a:lnTo>
                      <a:pt x="669847" y="1953506"/>
                    </a:lnTo>
                    <a:lnTo>
                      <a:pt x="681015" y="1942338"/>
                    </a:lnTo>
                    <a:lnTo>
                      <a:pt x="725665" y="1942338"/>
                    </a:lnTo>
                    <a:lnTo>
                      <a:pt x="759146" y="1908857"/>
                    </a:lnTo>
                    <a:lnTo>
                      <a:pt x="759146" y="1897689"/>
                    </a:lnTo>
                    <a:lnTo>
                      <a:pt x="681015" y="1875364"/>
                    </a:lnTo>
                    <a:lnTo>
                      <a:pt x="714497" y="1864207"/>
                    </a:lnTo>
                    <a:lnTo>
                      <a:pt x="770314" y="1841883"/>
                    </a:lnTo>
                    <a:lnTo>
                      <a:pt x="759146" y="1830715"/>
                    </a:lnTo>
                    <a:lnTo>
                      <a:pt x="736821" y="1819558"/>
                    </a:lnTo>
                    <a:lnTo>
                      <a:pt x="736821" y="1808390"/>
                    </a:lnTo>
                    <a:lnTo>
                      <a:pt x="725665" y="1797234"/>
                    </a:lnTo>
                    <a:lnTo>
                      <a:pt x="725665" y="1786066"/>
                    </a:lnTo>
                    <a:lnTo>
                      <a:pt x="759146" y="1819558"/>
                    </a:lnTo>
                    <a:lnTo>
                      <a:pt x="803806" y="1841883"/>
                    </a:lnTo>
                    <a:lnTo>
                      <a:pt x="937753" y="1696767"/>
                    </a:lnTo>
                    <a:lnTo>
                      <a:pt x="1105182" y="1451197"/>
                    </a:lnTo>
                    <a:lnTo>
                      <a:pt x="1094025" y="1361899"/>
                    </a:lnTo>
                    <a:lnTo>
                      <a:pt x="1105182" y="1272590"/>
                    </a:lnTo>
                    <a:lnTo>
                      <a:pt x="1116350" y="1250265"/>
                    </a:lnTo>
                    <a:lnTo>
                      <a:pt x="1127506" y="1250265"/>
                    </a:lnTo>
                    <a:lnTo>
                      <a:pt x="1138674" y="1250265"/>
                    </a:lnTo>
                    <a:lnTo>
                      <a:pt x="1127506" y="1227940"/>
                    </a:lnTo>
                    <a:lnTo>
                      <a:pt x="1105182" y="1216784"/>
                    </a:lnTo>
                    <a:lnTo>
                      <a:pt x="1105182" y="1205616"/>
                    </a:lnTo>
                    <a:lnTo>
                      <a:pt x="1094025" y="1194459"/>
                    </a:lnTo>
                    <a:lnTo>
                      <a:pt x="1082858" y="1194459"/>
                    </a:lnTo>
                    <a:lnTo>
                      <a:pt x="1071701" y="1138642"/>
                    </a:lnTo>
                    <a:lnTo>
                      <a:pt x="1094025" y="1116318"/>
                    </a:lnTo>
                    <a:lnTo>
                      <a:pt x="1127506" y="1093993"/>
                    </a:lnTo>
                    <a:lnTo>
                      <a:pt x="1138674" y="1105161"/>
                    </a:lnTo>
                    <a:lnTo>
                      <a:pt x="1149842" y="1105161"/>
                    </a:lnTo>
                    <a:lnTo>
                      <a:pt x="1160999" y="1082836"/>
                    </a:lnTo>
                    <a:lnTo>
                      <a:pt x="1183323" y="1060512"/>
                    </a:lnTo>
                    <a:lnTo>
                      <a:pt x="1194491" y="1071668"/>
                    </a:lnTo>
                    <a:lnTo>
                      <a:pt x="1194491" y="1082836"/>
                    </a:lnTo>
                    <a:lnTo>
                      <a:pt x="1194491" y="1082836"/>
                    </a:lnTo>
                    <a:lnTo>
                      <a:pt x="1205648" y="1082836"/>
                    </a:lnTo>
                    <a:lnTo>
                      <a:pt x="1216816" y="1093993"/>
                    </a:lnTo>
                    <a:lnTo>
                      <a:pt x="1250297" y="1093993"/>
                    </a:lnTo>
                    <a:lnTo>
                      <a:pt x="1272622" y="1093993"/>
                    </a:lnTo>
                    <a:lnTo>
                      <a:pt x="1306114" y="1071668"/>
                    </a:lnTo>
                    <a:lnTo>
                      <a:pt x="1317271" y="1049344"/>
                    </a:lnTo>
                    <a:lnTo>
                      <a:pt x="1328439" y="1060512"/>
                    </a:lnTo>
                    <a:lnTo>
                      <a:pt x="1339596" y="1071668"/>
                    </a:lnTo>
                    <a:lnTo>
                      <a:pt x="1350764" y="1071668"/>
                    </a:lnTo>
                    <a:lnTo>
                      <a:pt x="1373088" y="1071668"/>
                    </a:lnTo>
                    <a:lnTo>
                      <a:pt x="1395413" y="1071668"/>
                    </a:lnTo>
                    <a:lnTo>
                      <a:pt x="1417737" y="1060512"/>
                    </a:lnTo>
                    <a:lnTo>
                      <a:pt x="1417737" y="1082836"/>
                    </a:lnTo>
                    <a:lnTo>
                      <a:pt x="1440061" y="1105161"/>
                    </a:lnTo>
                    <a:lnTo>
                      <a:pt x="1462386" y="1105161"/>
                    </a:lnTo>
                    <a:lnTo>
                      <a:pt x="1484710" y="1093993"/>
                    </a:lnTo>
                    <a:lnTo>
                      <a:pt x="1529360" y="1105161"/>
                    </a:lnTo>
                    <a:lnTo>
                      <a:pt x="1585177" y="1082836"/>
                    </a:lnTo>
                    <a:lnTo>
                      <a:pt x="1640983" y="1015863"/>
                    </a:lnTo>
                    <a:lnTo>
                      <a:pt x="1685632" y="1027020"/>
                    </a:lnTo>
                    <a:lnTo>
                      <a:pt x="1685632" y="1038187"/>
                    </a:lnTo>
                    <a:lnTo>
                      <a:pt x="1674475" y="1038187"/>
                    </a:lnTo>
                    <a:lnTo>
                      <a:pt x="1685632" y="1049344"/>
                    </a:lnTo>
                    <a:lnTo>
                      <a:pt x="1707957" y="1049344"/>
                    </a:lnTo>
                    <a:lnTo>
                      <a:pt x="1719124" y="1049344"/>
                    </a:lnTo>
                    <a:lnTo>
                      <a:pt x="1741449" y="1060512"/>
                    </a:lnTo>
                    <a:lnTo>
                      <a:pt x="1752605" y="1049344"/>
                    </a:lnTo>
                    <a:lnTo>
                      <a:pt x="1774930" y="1027020"/>
                    </a:lnTo>
                    <a:lnTo>
                      <a:pt x="1786098" y="1038187"/>
                    </a:lnTo>
                    <a:lnTo>
                      <a:pt x="1797254" y="1038187"/>
                    </a:lnTo>
                    <a:lnTo>
                      <a:pt x="1797254" y="1004695"/>
                    </a:lnTo>
                    <a:lnTo>
                      <a:pt x="1797254" y="971214"/>
                    </a:lnTo>
                    <a:lnTo>
                      <a:pt x="1786098" y="971214"/>
                    </a:lnTo>
                    <a:lnTo>
                      <a:pt x="1774930" y="971214"/>
                    </a:lnTo>
                    <a:lnTo>
                      <a:pt x="1763773" y="893072"/>
                    </a:lnTo>
                    <a:lnTo>
                      <a:pt x="1763773" y="881904"/>
                    </a:lnTo>
                    <a:lnTo>
                      <a:pt x="1774930" y="881904"/>
                    </a:lnTo>
                    <a:lnTo>
                      <a:pt x="1774930" y="870748"/>
                    </a:lnTo>
                    <a:lnTo>
                      <a:pt x="1774930" y="848423"/>
                    </a:lnTo>
                    <a:lnTo>
                      <a:pt x="1786098" y="848423"/>
                    </a:lnTo>
                    <a:lnTo>
                      <a:pt x="1797254" y="837255"/>
                    </a:lnTo>
                    <a:lnTo>
                      <a:pt x="1774930" y="814930"/>
                    </a:lnTo>
                    <a:lnTo>
                      <a:pt x="1797254" y="792606"/>
                    </a:lnTo>
                    <a:lnTo>
                      <a:pt x="1830747" y="803774"/>
                    </a:lnTo>
                    <a:lnTo>
                      <a:pt x="1853072" y="814930"/>
                    </a:lnTo>
                    <a:lnTo>
                      <a:pt x="1897721" y="803774"/>
                    </a:lnTo>
                    <a:lnTo>
                      <a:pt x="1886553" y="781449"/>
                    </a:lnTo>
                    <a:lnTo>
                      <a:pt x="1886553" y="770281"/>
                    </a:lnTo>
                    <a:lnTo>
                      <a:pt x="1875396" y="759125"/>
                    </a:lnTo>
                    <a:lnTo>
                      <a:pt x="1864228" y="736800"/>
                    </a:lnTo>
                    <a:lnTo>
                      <a:pt x="1864228" y="714476"/>
                    </a:lnTo>
                    <a:lnTo>
                      <a:pt x="1864228" y="703308"/>
                    </a:lnTo>
                    <a:lnTo>
                      <a:pt x="1853072" y="680983"/>
                    </a:lnTo>
                    <a:lnTo>
                      <a:pt x="1853072" y="658658"/>
                    </a:lnTo>
                    <a:lnTo>
                      <a:pt x="1841904" y="636334"/>
                    </a:lnTo>
                    <a:lnTo>
                      <a:pt x="1786098" y="636334"/>
                    </a:lnTo>
                    <a:lnTo>
                      <a:pt x="1730281" y="636334"/>
                    </a:lnTo>
                    <a:lnTo>
                      <a:pt x="1730281" y="625177"/>
                    </a:lnTo>
                    <a:lnTo>
                      <a:pt x="1730281" y="614009"/>
                    </a:lnTo>
                    <a:lnTo>
                      <a:pt x="1719124" y="602853"/>
                    </a:lnTo>
                    <a:lnTo>
                      <a:pt x="1719124" y="580528"/>
                    </a:lnTo>
                    <a:lnTo>
                      <a:pt x="1696800" y="569360"/>
                    </a:lnTo>
                    <a:lnTo>
                      <a:pt x="1674475" y="547036"/>
                    </a:lnTo>
                    <a:lnTo>
                      <a:pt x="1640983" y="535868"/>
                    </a:lnTo>
                    <a:lnTo>
                      <a:pt x="1596334" y="535868"/>
                    </a:lnTo>
                    <a:lnTo>
                      <a:pt x="1562852" y="558204"/>
                    </a:lnTo>
                    <a:lnTo>
                      <a:pt x="1540528" y="569360"/>
                    </a:lnTo>
                    <a:lnTo>
                      <a:pt x="1518203" y="580528"/>
                    </a:lnTo>
                    <a:lnTo>
                      <a:pt x="1507035" y="614009"/>
                    </a:lnTo>
                    <a:lnTo>
                      <a:pt x="1495867" y="636334"/>
                    </a:lnTo>
                    <a:lnTo>
                      <a:pt x="1484710" y="636334"/>
                    </a:lnTo>
                    <a:lnTo>
                      <a:pt x="1473542" y="636334"/>
                    </a:lnTo>
                    <a:lnTo>
                      <a:pt x="1428894" y="703308"/>
                    </a:lnTo>
                    <a:lnTo>
                      <a:pt x="1373088" y="759125"/>
                    </a:lnTo>
                    <a:lnTo>
                      <a:pt x="1384245" y="725632"/>
                    </a:lnTo>
                    <a:lnTo>
                      <a:pt x="1361920" y="714476"/>
                    </a:lnTo>
                    <a:lnTo>
                      <a:pt x="1350764" y="692151"/>
                    </a:lnTo>
                    <a:lnTo>
                      <a:pt x="1350764" y="680983"/>
                    </a:lnTo>
                    <a:lnTo>
                      <a:pt x="1328439" y="703308"/>
                    </a:lnTo>
                    <a:lnTo>
                      <a:pt x="1306114" y="714476"/>
                    </a:lnTo>
                    <a:lnTo>
                      <a:pt x="1294946" y="714476"/>
                    </a:lnTo>
                    <a:lnTo>
                      <a:pt x="1283790" y="714476"/>
                    </a:lnTo>
                    <a:lnTo>
                      <a:pt x="1272622" y="714476"/>
                    </a:lnTo>
                    <a:lnTo>
                      <a:pt x="1272622" y="714476"/>
                    </a:lnTo>
                    <a:lnTo>
                      <a:pt x="1261465" y="714476"/>
                    </a:lnTo>
                    <a:lnTo>
                      <a:pt x="1250297" y="714476"/>
                    </a:lnTo>
                    <a:lnTo>
                      <a:pt x="1250297" y="725632"/>
                    </a:lnTo>
                    <a:lnTo>
                      <a:pt x="1239141" y="725632"/>
                    </a:lnTo>
                    <a:lnTo>
                      <a:pt x="1205648" y="714476"/>
                    </a:lnTo>
                    <a:lnTo>
                      <a:pt x="1194491" y="736800"/>
                    </a:lnTo>
                    <a:lnTo>
                      <a:pt x="1138674" y="747957"/>
                    </a:lnTo>
                    <a:lnTo>
                      <a:pt x="1127506" y="747957"/>
                    </a:lnTo>
                    <a:lnTo>
                      <a:pt x="1116350" y="747957"/>
                    </a:lnTo>
                    <a:lnTo>
                      <a:pt x="1105182" y="703308"/>
                    </a:lnTo>
                    <a:lnTo>
                      <a:pt x="1105182" y="647502"/>
                    </a:lnTo>
                    <a:lnTo>
                      <a:pt x="1116350" y="636334"/>
                    </a:lnTo>
                    <a:lnTo>
                      <a:pt x="1127506" y="625177"/>
                    </a:lnTo>
                    <a:lnTo>
                      <a:pt x="1127506" y="602853"/>
                    </a:lnTo>
                    <a:lnTo>
                      <a:pt x="1127506" y="591685"/>
                    </a:lnTo>
                    <a:lnTo>
                      <a:pt x="1149842" y="524711"/>
                    </a:lnTo>
                    <a:lnTo>
                      <a:pt x="1172167" y="468894"/>
                    </a:lnTo>
                    <a:lnTo>
                      <a:pt x="1138674" y="435413"/>
                    </a:lnTo>
                    <a:lnTo>
                      <a:pt x="1127506" y="379596"/>
                    </a:lnTo>
                    <a:lnTo>
                      <a:pt x="1149842" y="357271"/>
                    </a:lnTo>
                    <a:lnTo>
                      <a:pt x="1160999" y="334947"/>
                    </a:lnTo>
                    <a:lnTo>
                      <a:pt x="1138674" y="301465"/>
                    </a:lnTo>
                    <a:lnTo>
                      <a:pt x="1116350" y="279141"/>
                    </a:lnTo>
                    <a:lnTo>
                      <a:pt x="1116350" y="223324"/>
                    </a:lnTo>
                    <a:lnTo>
                      <a:pt x="1105182" y="145193"/>
                    </a:lnTo>
                    <a:lnTo>
                      <a:pt x="1071701" y="111701"/>
                    </a:lnTo>
                    <a:lnTo>
                      <a:pt x="1027052" y="100533"/>
                    </a:lnTo>
                    <a:lnTo>
                      <a:pt x="1060533" y="67052"/>
                    </a:lnTo>
                    <a:lnTo>
                      <a:pt x="1071701" y="55884"/>
                    </a:lnTo>
                    <a:lnTo>
                      <a:pt x="1060533" y="22403"/>
                    </a:lnTo>
                    <a:lnTo>
                      <a:pt x="1049376" y="78"/>
                    </a:lnTo>
                    <a:close/>
                  </a:path>
                </a:pathLst>
              </a:custGeom>
              <a:solidFill>
                <a:srgbClr val="FFDF99"/>
              </a:solidFill>
              <a:ln w="9525" cap="flat">
                <a:solidFill>
                  <a:schemeClr val="bg1"/>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7" name="Полилиния: фигура 47">
                <a:extLst>
                  <a:ext uri="{FF2B5EF4-FFF2-40B4-BE49-F238E27FC236}">
                    <a16:creationId xmlns:a16="http://schemas.microsoft.com/office/drawing/2014/main" id="{CA8E0B57-921B-43E4-AB66-702958DF3C99}"/>
                  </a:ext>
                </a:extLst>
              </p:cNvPr>
              <p:cNvSpPr/>
              <p:nvPr/>
            </p:nvSpPr>
            <p:spPr>
              <a:xfrm>
                <a:off x="10063524" y="-1136508"/>
                <a:ext cx="4187378" cy="10489425"/>
              </a:xfrm>
              <a:custGeom>
                <a:avLst/>
                <a:gdLst>
                  <a:gd name="connsiteX0" fmla="*/ 189863 w 1953427"/>
                  <a:gd name="connsiteY0" fmla="*/ 1484659 h 4877986"/>
                  <a:gd name="connsiteX1" fmla="*/ 201020 w 1953427"/>
                  <a:gd name="connsiteY1" fmla="*/ 1506984 h 4877986"/>
                  <a:gd name="connsiteX2" fmla="*/ 234512 w 1953427"/>
                  <a:gd name="connsiteY2" fmla="*/ 1506984 h 4877986"/>
                  <a:gd name="connsiteX3" fmla="*/ 234512 w 1953427"/>
                  <a:gd name="connsiteY3" fmla="*/ 1473491 h 4877986"/>
                  <a:gd name="connsiteX4" fmla="*/ 234512 w 1953427"/>
                  <a:gd name="connsiteY4" fmla="*/ 1440010 h 4877986"/>
                  <a:gd name="connsiteX5" fmla="*/ 189863 w 1953427"/>
                  <a:gd name="connsiteY5" fmla="*/ 1484659 h 4877986"/>
                  <a:gd name="connsiteX6" fmla="*/ 457758 w 1953427"/>
                  <a:gd name="connsiteY6" fmla="*/ 1105130 h 4877986"/>
                  <a:gd name="connsiteX7" fmla="*/ 468926 w 1953427"/>
                  <a:gd name="connsiteY7" fmla="*/ 1105130 h 4877986"/>
                  <a:gd name="connsiteX8" fmla="*/ 468926 w 1953427"/>
                  <a:gd name="connsiteY8" fmla="*/ 1116298 h 4877986"/>
                  <a:gd name="connsiteX9" fmla="*/ 480082 w 1953427"/>
                  <a:gd name="connsiteY9" fmla="*/ 1127455 h 4877986"/>
                  <a:gd name="connsiteX10" fmla="*/ 491250 w 1953427"/>
                  <a:gd name="connsiteY10" fmla="*/ 1082806 h 4877986"/>
                  <a:gd name="connsiteX11" fmla="*/ 480082 w 1953427"/>
                  <a:gd name="connsiteY11" fmla="*/ 1071649 h 4877986"/>
                  <a:gd name="connsiteX12" fmla="*/ 480082 w 1953427"/>
                  <a:gd name="connsiteY12" fmla="*/ 1071649 h 4877986"/>
                  <a:gd name="connsiteX13" fmla="*/ 480082 w 1953427"/>
                  <a:gd name="connsiteY13" fmla="*/ 1082806 h 4877986"/>
                  <a:gd name="connsiteX14" fmla="*/ 524731 w 1953427"/>
                  <a:gd name="connsiteY14" fmla="*/ 264601 h 4877986"/>
                  <a:gd name="connsiteX15" fmla="*/ 524731 w 1953427"/>
                  <a:gd name="connsiteY15" fmla="*/ 254555 h 4877986"/>
                  <a:gd name="connsiteX16" fmla="*/ 513575 w 1953427"/>
                  <a:gd name="connsiteY16" fmla="*/ 246741 h 4877986"/>
                  <a:gd name="connsiteX17" fmla="*/ 480082 w 1953427"/>
                  <a:gd name="connsiteY17" fmla="*/ 232230 h 4877986"/>
                  <a:gd name="connsiteX18" fmla="*/ 502407 w 1953427"/>
                  <a:gd name="connsiteY18" fmla="*/ 250091 h 4877986"/>
                  <a:gd name="connsiteX19" fmla="*/ 502407 w 1953427"/>
                  <a:gd name="connsiteY19" fmla="*/ 255671 h 4877986"/>
                  <a:gd name="connsiteX20" fmla="*/ 502407 w 1953427"/>
                  <a:gd name="connsiteY20" fmla="*/ 265718 h 4877986"/>
                  <a:gd name="connsiteX21" fmla="*/ 524731 w 1953427"/>
                  <a:gd name="connsiteY21" fmla="*/ 264601 h 4877986"/>
                  <a:gd name="connsiteX22" fmla="*/ 714496 w 1953427"/>
                  <a:gd name="connsiteY22" fmla="*/ 8982 h 4877986"/>
                  <a:gd name="connsiteX23" fmla="*/ 681003 w 1953427"/>
                  <a:gd name="connsiteY23" fmla="*/ 51 h 4877986"/>
                  <a:gd name="connsiteX24" fmla="*/ 658679 w 1953427"/>
                  <a:gd name="connsiteY24" fmla="*/ 10098 h 4877986"/>
                  <a:gd name="connsiteX25" fmla="*/ 669847 w 1953427"/>
                  <a:gd name="connsiteY25" fmla="*/ 21260 h 4877986"/>
                  <a:gd name="connsiteX26" fmla="*/ 681003 w 1953427"/>
                  <a:gd name="connsiteY26" fmla="*/ 21260 h 4877986"/>
                  <a:gd name="connsiteX27" fmla="*/ 703328 w 1953427"/>
                  <a:gd name="connsiteY27" fmla="*/ 27957 h 4877986"/>
                  <a:gd name="connsiteX28" fmla="*/ 714496 w 1953427"/>
                  <a:gd name="connsiteY28" fmla="*/ 8982 h 4877986"/>
                  <a:gd name="connsiteX29" fmla="*/ 1853060 w 1953427"/>
                  <a:gd name="connsiteY29" fmla="*/ 993508 h 4877986"/>
                  <a:gd name="connsiteX30" fmla="*/ 1864228 w 1953427"/>
                  <a:gd name="connsiteY30" fmla="*/ 1004675 h 4877986"/>
                  <a:gd name="connsiteX31" fmla="*/ 1864228 w 1953427"/>
                  <a:gd name="connsiteY31" fmla="*/ 1015832 h 4877986"/>
                  <a:gd name="connsiteX32" fmla="*/ 1886552 w 1953427"/>
                  <a:gd name="connsiteY32" fmla="*/ 1027000 h 4877986"/>
                  <a:gd name="connsiteX33" fmla="*/ 1875384 w 1953427"/>
                  <a:gd name="connsiteY33" fmla="*/ 993508 h 4877986"/>
                  <a:gd name="connsiteX34" fmla="*/ 1864228 w 1953427"/>
                  <a:gd name="connsiteY34" fmla="*/ 982351 h 4877986"/>
                  <a:gd name="connsiteX35" fmla="*/ 1853060 w 1953427"/>
                  <a:gd name="connsiteY35" fmla="*/ 993508 h 4877986"/>
                  <a:gd name="connsiteX36" fmla="*/ 1127506 w 1953427"/>
                  <a:gd name="connsiteY36" fmla="*/ 904209 h 4877986"/>
                  <a:gd name="connsiteX37" fmla="*/ 1149831 w 1953427"/>
                  <a:gd name="connsiteY37" fmla="*/ 904209 h 4877986"/>
                  <a:gd name="connsiteX38" fmla="*/ 1160999 w 1953427"/>
                  <a:gd name="connsiteY38" fmla="*/ 904209 h 4877986"/>
                  <a:gd name="connsiteX39" fmla="*/ 1183323 w 1953427"/>
                  <a:gd name="connsiteY39" fmla="*/ 870717 h 4877986"/>
                  <a:gd name="connsiteX40" fmla="*/ 1160999 w 1953427"/>
                  <a:gd name="connsiteY40" fmla="*/ 870717 h 4877986"/>
                  <a:gd name="connsiteX41" fmla="*/ 1149831 w 1953427"/>
                  <a:gd name="connsiteY41" fmla="*/ 881885 h 4877986"/>
                  <a:gd name="connsiteX42" fmla="*/ 1138674 w 1953427"/>
                  <a:gd name="connsiteY42" fmla="*/ 893041 h 4877986"/>
                  <a:gd name="connsiteX43" fmla="*/ 1127506 w 1953427"/>
                  <a:gd name="connsiteY43" fmla="*/ 904209 h 4877986"/>
                  <a:gd name="connsiteX44" fmla="*/ 1116338 w 1953427"/>
                  <a:gd name="connsiteY44" fmla="*/ 344970 h 4877986"/>
                  <a:gd name="connsiteX45" fmla="*/ 1127506 w 1953427"/>
                  <a:gd name="connsiteY45" fmla="*/ 312599 h 4877986"/>
                  <a:gd name="connsiteX46" fmla="*/ 1105181 w 1953427"/>
                  <a:gd name="connsiteY46" fmla="*/ 290275 h 4877986"/>
                  <a:gd name="connsiteX47" fmla="*/ 1071689 w 1953427"/>
                  <a:gd name="connsiteY47" fmla="*/ 279113 h 4877986"/>
                  <a:gd name="connsiteX48" fmla="*/ 1060532 w 1953427"/>
                  <a:gd name="connsiteY48" fmla="*/ 273531 h 4877986"/>
                  <a:gd name="connsiteX49" fmla="*/ 1038208 w 1953427"/>
                  <a:gd name="connsiteY49" fmla="*/ 286927 h 4877986"/>
                  <a:gd name="connsiteX50" fmla="*/ 1038208 w 1953427"/>
                  <a:gd name="connsiteY50" fmla="*/ 315949 h 4877986"/>
                  <a:gd name="connsiteX51" fmla="*/ 1060532 w 1953427"/>
                  <a:gd name="connsiteY51" fmla="*/ 324878 h 4877986"/>
                  <a:gd name="connsiteX52" fmla="*/ 1071689 w 1953427"/>
                  <a:gd name="connsiteY52" fmla="*/ 333808 h 4877986"/>
                  <a:gd name="connsiteX53" fmla="*/ 1071689 w 1953427"/>
                  <a:gd name="connsiteY53" fmla="*/ 347203 h 4877986"/>
                  <a:gd name="connsiteX54" fmla="*/ 1071689 w 1953427"/>
                  <a:gd name="connsiteY54" fmla="*/ 356133 h 4877986"/>
                  <a:gd name="connsiteX55" fmla="*/ 1116338 w 1953427"/>
                  <a:gd name="connsiteY55" fmla="*/ 344970 h 4877986"/>
                  <a:gd name="connsiteX56" fmla="*/ 1361919 w 1953427"/>
                  <a:gd name="connsiteY56" fmla="*/ 361715 h 4877986"/>
                  <a:gd name="connsiteX57" fmla="*/ 1328427 w 1953427"/>
                  <a:gd name="connsiteY57" fmla="*/ 302554 h 4877986"/>
                  <a:gd name="connsiteX58" fmla="*/ 1294946 w 1953427"/>
                  <a:gd name="connsiteY58" fmla="*/ 327111 h 4877986"/>
                  <a:gd name="connsiteX59" fmla="*/ 1272621 w 1953427"/>
                  <a:gd name="connsiteY59" fmla="*/ 363947 h 4877986"/>
                  <a:gd name="connsiteX60" fmla="*/ 1261453 w 1953427"/>
                  <a:gd name="connsiteY60" fmla="*/ 377342 h 4877986"/>
                  <a:gd name="connsiteX61" fmla="*/ 1250297 w 1953427"/>
                  <a:gd name="connsiteY61" fmla="*/ 384039 h 4877986"/>
                  <a:gd name="connsiteX62" fmla="*/ 1261453 w 1953427"/>
                  <a:gd name="connsiteY62" fmla="*/ 369529 h 4877986"/>
                  <a:gd name="connsiteX63" fmla="*/ 1272621 w 1953427"/>
                  <a:gd name="connsiteY63" fmla="*/ 357250 h 4877986"/>
                  <a:gd name="connsiteX64" fmla="*/ 1272621 w 1953427"/>
                  <a:gd name="connsiteY64" fmla="*/ 355017 h 4877986"/>
                  <a:gd name="connsiteX65" fmla="*/ 1272621 w 1953427"/>
                  <a:gd name="connsiteY65" fmla="*/ 351668 h 4877986"/>
                  <a:gd name="connsiteX66" fmla="*/ 1261453 w 1953427"/>
                  <a:gd name="connsiteY66" fmla="*/ 357250 h 4877986"/>
                  <a:gd name="connsiteX67" fmla="*/ 1239129 w 1953427"/>
                  <a:gd name="connsiteY67" fmla="*/ 366179 h 4877986"/>
                  <a:gd name="connsiteX68" fmla="*/ 1239129 w 1953427"/>
                  <a:gd name="connsiteY68" fmla="*/ 366179 h 4877986"/>
                  <a:gd name="connsiteX69" fmla="*/ 1227972 w 1953427"/>
                  <a:gd name="connsiteY69" fmla="*/ 363947 h 4877986"/>
                  <a:gd name="connsiteX70" fmla="*/ 1272621 w 1953427"/>
                  <a:gd name="connsiteY70" fmla="*/ 338273 h 4877986"/>
                  <a:gd name="connsiteX71" fmla="*/ 1283778 w 1953427"/>
                  <a:gd name="connsiteY71" fmla="*/ 295856 h 4877986"/>
                  <a:gd name="connsiteX72" fmla="*/ 1250297 w 1953427"/>
                  <a:gd name="connsiteY72" fmla="*/ 283577 h 4877986"/>
                  <a:gd name="connsiteX73" fmla="*/ 1205648 w 1953427"/>
                  <a:gd name="connsiteY73" fmla="*/ 288042 h 4877986"/>
                  <a:gd name="connsiteX74" fmla="*/ 1194480 w 1953427"/>
                  <a:gd name="connsiteY74" fmla="*/ 290275 h 4877986"/>
                  <a:gd name="connsiteX75" fmla="*/ 1194480 w 1953427"/>
                  <a:gd name="connsiteY75" fmla="*/ 295856 h 4877986"/>
                  <a:gd name="connsiteX76" fmla="*/ 1183323 w 1953427"/>
                  <a:gd name="connsiteY76" fmla="*/ 295856 h 4877986"/>
                  <a:gd name="connsiteX77" fmla="*/ 1172155 w 1953427"/>
                  <a:gd name="connsiteY77" fmla="*/ 300321 h 4877986"/>
                  <a:gd name="connsiteX78" fmla="*/ 1149831 w 1953427"/>
                  <a:gd name="connsiteY78" fmla="*/ 320414 h 4877986"/>
                  <a:gd name="connsiteX79" fmla="*/ 1160999 w 1953427"/>
                  <a:gd name="connsiteY79" fmla="*/ 333808 h 4877986"/>
                  <a:gd name="connsiteX80" fmla="*/ 1160999 w 1953427"/>
                  <a:gd name="connsiteY80" fmla="*/ 347203 h 4877986"/>
                  <a:gd name="connsiteX81" fmla="*/ 1149831 w 1953427"/>
                  <a:gd name="connsiteY81" fmla="*/ 349435 h 4877986"/>
                  <a:gd name="connsiteX82" fmla="*/ 1138674 w 1953427"/>
                  <a:gd name="connsiteY82" fmla="*/ 350552 h 4877986"/>
                  <a:gd name="connsiteX83" fmla="*/ 1127506 w 1953427"/>
                  <a:gd name="connsiteY83" fmla="*/ 363947 h 4877986"/>
                  <a:gd name="connsiteX84" fmla="*/ 1116338 w 1953427"/>
                  <a:gd name="connsiteY84" fmla="*/ 380691 h 4877986"/>
                  <a:gd name="connsiteX85" fmla="*/ 1105181 w 1953427"/>
                  <a:gd name="connsiteY85" fmla="*/ 385156 h 4877986"/>
                  <a:gd name="connsiteX86" fmla="*/ 1105181 w 1953427"/>
                  <a:gd name="connsiteY86" fmla="*/ 390736 h 4877986"/>
                  <a:gd name="connsiteX87" fmla="*/ 1105181 w 1953427"/>
                  <a:gd name="connsiteY87" fmla="*/ 401899 h 4877986"/>
                  <a:gd name="connsiteX88" fmla="*/ 1116338 w 1953427"/>
                  <a:gd name="connsiteY88" fmla="*/ 405248 h 4877986"/>
                  <a:gd name="connsiteX89" fmla="*/ 1116338 w 1953427"/>
                  <a:gd name="connsiteY89" fmla="*/ 396318 h 4877986"/>
                  <a:gd name="connsiteX90" fmla="*/ 1116338 w 1953427"/>
                  <a:gd name="connsiteY90" fmla="*/ 387388 h 4877986"/>
                  <a:gd name="connsiteX91" fmla="*/ 1127506 w 1953427"/>
                  <a:gd name="connsiteY91" fmla="*/ 384039 h 4877986"/>
                  <a:gd name="connsiteX92" fmla="*/ 1127506 w 1953427"/>
                  <a:gd name="connsiteY92" fmla="*/ 384039 h 4877986"/>
                  <a:gd name="connsiteX93" fmla="*/ 1127506 w 1953427"/>
                  <a:gd name="connsiteY93" fmla="*/ 399666 h 4877986"/>
                  <a:gd name="connsiteX94" fmla="*/ 1127506 w 1953427"/>
                  <a:gd name="connsiteY94" fmla="*/ 411945 h 4877986"/>
                  <a:gd name="connsiteX95" fmla="*/ 1138674 w 1953427"/>
                  <a:gd name="connsiteY95" fmla="*/ 410830 h 4877986"/>
                  <a:gd name="connsiteX96" fmla="*/ 1149831 w 1953427"/>
                  <a:gd name="connsiteY96" fmla="*/ 415295 h 4877986"/>
                  <a:gd name="connsiteX97" fmla="*/ 1138674 w 1953427"/>
                  <a:gd name="connsiteY97" fmla="*/ 436502 h 4877986"/>
                  <a:gd name="connsiteX98" fmla="*/ 1138674 w 1953427"/>
                  <a:gd name="connsiteY98" fmla="*/ 458828 h 4877986"/>
                  <a:gd name="connsiteX99" fmla="*/ 1149831 w 1953427"/>
                  <a:gd name="connsiteY99" fmla="*/ 465525 h 4877986"/>
                  <a:gd name="connsiteX100" fmla="*/ 1149831 w 1953427"/>
                  <a:gd name="connsiteY100" fmla="*/ 472223 h 4877986"/>
                  <a:gd name="connsiteX101" fmla="*/ 1149831 w 1953427"/>
                  <a:gd name="connsiteY101" fmla="*/ 481153 h 4877986"/>
                  <a:gd name="connsiteX102" fmla="*/ 1149831 w 1953427"/>
                  <a:gd name="connsiteY102" fmla="*/ 490082 h 4877986"/>
                  <a:gd name="connsiteX103" fmla="*/ 1160999 w 1953427"/>
                  <a:gd name="connsiteY103" fmla="*/ 502362 h 4877986"/>
                  <a:gd name="connsiteX104" fmla="*/ 1172155 w 1953427"/>
                  <a:gd name="connsiteY104" fmla="*/ 502362 h 4877986"/>
                  <a:gd name="connsiteX105" fmla="*/ 1183323 w 1953427"/>
                  <a:gd name="connsiteY105" fmla="*/ 491199 h 4877986"/>
                  <a:gd name="connsiteX106" fmla="*/ 1183323 w 1953427"/>
                  <a:gd name="connsiteY106" fmla="*/ 502362 h 4877986"/>
                  <a:gd name="connsiteX107" fmla="*/ 1183323 w 1953427"/>
                  <a:gd name="connsiteY107" fmla="*/ 513524 h 4877986"/>
                  <a:gd name="connsiteX108" fmla="*/ 1194480 w 1953427"/>
                  <a:gd name="connsiteY108" fmla="*/ 513524 h 4877986"/>
                  <a:gd name="connsiteX109" fmla="*/ 1216804 w 1953427"/>
                  <a:gd name="connsiteY109" fmla="*/ 513524 h 4877986"/>
                  <a:gd name="connsiteX110" fmla="*/ 1239129 w 1953427"/>
                  <a:gd name="connsiteY110" fmla="*/ 535848 h 4877986"/>
                  <a:gd name="connsiteX111" fmla="*/ 1261453 w 1953427"/>
                  <a:gd name="connsiteY111" fmla="*/ 558173 h 4877986"/>
                  <a:gd name="connsiteX112" fmla="*/ 1306102 w 1953427"/>
                  <a:gd name="connsiteY112" fmla="*/ 569341 h 4877986"/>
                  <a:gd name="connsiteX113" fmla="*/ 1350751 w 1953427"/>
                  <a:gd name="connsiteY113" fmla="*/ 535848 h 4877986"/>
                  <a:gd name="connsiteX114" fmla="*/ 1339595 w 1953427"/>
                  <a:gd name="connsiteY114" fmla="*/ 513524 h 4877986"/>
                  <a:gd name="connsiteX115" fmla="*/ 1339595 w 1953427"/>
                  <a:gd name="connsiteY115" fmla="*/ 491199 h 4877986"/>
                  <a:gd name="connsiteX116" fmla="*/ 1328427 w 1953427"/>
                  <a:gd name="connsiteY116" fmla="*/ 469990 h 4877986"/>
                  <a:gd name="connsiteX117" fmla="*/ 1328427 w 1953427"/>
                  <a:gd name="connsiteY117" fmla="*/ 468874 h 4877986"/>
                  <a:gd name="connsiteX118" fmla="*/ 1339595 w 1953427"/>
                  <a:gd name="connsiteY118" fmla="*/ 467758 h 4877986"/>
                  <a:gd name="connsiteX119" fmla="*/ 1350751 w 1953427"/>
                  <a:gd name="connsiteY119" fmla="*/ 415295 h 4877986"/>
                  <a:gd name="connsiteX120" fmla="*/ 1361919 w 1953427"/>
                  <a:gd name="connsiteY120" fmla="*/ 361715 h 4877986"/>
                  <a:gd name="connsiteX121" fmla="*/ 1607489 w 1953427"/>
                  <a:gd name="connsiteY121" fmla="*/ 669796 h 4877986"/>
                  <a:gd name="connsiteX122" fmla="*/ 1596333 w 1953427"/>
                  <a:gd name="connsiteY122" fmla="*/ 669796 h 4877986"/>
                  <a:gd name="connsiteX123" fmla="*/ 1596333 w 1953427"/>
                  <a:gd name="connsiteY123" fmla="*/ 680964 h 4877986"/>
                  <a:gd name="connsiteX124" fmla="*/ 1585165 w 1953427"/>
                  <a:gd name="connsiteY124" fmla="*/ 692120 h 4877986"/>
                  <a:gd name="connsiteX125" fmla="*/ 1596333 w 1953427"/>
                  <a:gd name="connsiteY125" fmla="*/ 692120 h 4877986"/>
                  <a:gd name="connsiteX126" fmla="*/ 1607489 w 1953427"/>
                  <a:gd name="connsiteY126" fmla="*/ 669796 h 4877986"/>
                  <a:gd name="connsiteX127" fmla="*/ 1618657 w 1953427"/>
                  <a:gd name="connsiteY127" fmla="*/ 714445 h 4877986"/>
                  <a:gd name="connsiteX128" fmla="*/ 1640982 w 1953427"/>
                  <a:gd name="connsiteY128" fmla="*/ 714445 h 4877986"/>
                  <a:gd name="connsiteX129" fmla="*/ 1652139 w 1953427"/>
                  <a:gd name="connsiteY129" fmla="*/ 703288 h 4877986"/>
                  <a:gd name="connsiteX130" fmla="*/ 1640982 w 1953427"/>
                  <a:gd name="connsiteY130" fmla="*/ 692120 h 4877986"/>
                  <a:gd name="connsiteX131" fmla="*/ 1629814 w 1953427"/>
                  <a:gd name="connsiteY131" fmla="*/ 692120 h 4877986"/>
                  <a:gd name="connsiteX132" fmla="*/ 1618657 w 1953427"/>
                  <a:gd name="connsiteY132" fmla="*/ 692120 h 4877986"/>
                  <a:gd name="connsiteX133" fmla="*/ 1607489 w 1953427"/>
                  <a:gd name="connsiteY133" fmla="*/ 703288 h 4877986"/>
                  <a:gd name="connsiteX134" fmla="*/ 1607489 w 1953427"/>
                  <a:gd name="connsiteY134" fmla="*/ 714445 h 4877986"/>
                  <a:gd name="connsiteX135" fmla="*/ 1618657 w 1953427"/>
                  <a:gd name="connsiteY135" fmla="*/ 714445 h 4877986"/>
                  <a:gd name="connsiteX136" fmla="*/ 1428893 w 1953427"/>
                  <a:gd name="connsiteY136" fmla="*/ 485617 h 4877986"/>
                  <a:gd name="connsiteX137" fmla="*/ 1428893 w 1953427"/>
                  <a:gd name="connsiteY137" fmla="*/ 474455 h 4877986"/>
                  <a:gd name="connsiteX138" fmla="*/ 1428893 w 1953427"/>
                  <a:gd name="connsiteY138" fmla="*/ 458828 h 4877986"/>
                  <a:gd name="connsiteX139" fmla="*/ 1417725 w 1953427"/>
                  <a:gd name="connsiteY139" fmla="*/ 463293 h 4877986"/>
                  <a:gd name="connsiteX140" fmla="*/ 1406569 w 1953427"/>
                  <a:gd name="connsiteY140" fmla="*/ 474455 h 4877986"/>
                  <a:gd name="connsiteX141" fmla="*/ 1395401 w 1953427"/>
                  <a:gd name="connsiteY141" fmla="*/ 502362 h 4877986"/>
                  <a:gd name="connsiteX142" fmla="*/ 1395401 w 1953427"/>
                  <a:gd name="connsiteY142" fmla="*/ 524692 h 4877986"/>
                  <a:gd name="connsiteX143" fmla="*/ 1395401 w 1953427"/>
                  <a:gd name="connsiteY143" fmla="*/ 524692 h 4877986"/>
                  <a:gd name="connsiteX144" fmla="*/ 1406569 w 1953427"/>
                  <a:gd name="connsiteY144" fmla="*/ 535848 h 4877986"/>
                  <a:gd name="connsiteX145" fmla="*/ 1395401 w 1953427"/>
                  <a:gd name="connsiteY145" fmla="*/ 535848 h 4877986"/>
                  <a:gd name="connsiteX146" fmla="*/ 1395401 w 1953427"/>
                  <a:gd name="connsiteY146" fmla="*/ 535848 h 4877986"/>
                  <a:gd name="connsiteX147" fmla="*/ 1384244 w 1953427"/>
                  <a:gd name="connsiteY147" fmla="*/ 547016 h 4877986"/>
                  <a:gd name="connsiteX148" fmla="*/ 1384244 w 1953427"/>
                  <a:gd name="connsiteY148" fmla="*/ 547016 h 4877986"/>
                  <a:gd name="connsiteX149" fmla="*/ 1384244 w 1953427"/>
                  <a:gd name="connsiteY149" fmla="*/ 558173 h 4877986"/>
                  <a:gd name="connsiteX150" fmla="*/ 1384244 w 1953427"/>
                  <a:gd name="connsiteY150" fmla="*/ 569341 h 4877986"/>
                  <a:gd name="connsiteX151" fmla="*/ 1384244 w 1953427"/>
                  <a:gd name="connsiteY151" fmla="*/ 580497 h 4877986"/>
                  <a:gd name="connsiteX152" fmla="*/ 1373076 w 1953427"/>
                  <a:gd name="connsiteY152" fmla="*/ 580497 h 4877986"/>
                  <a:gd name="connsiteX153" fmla="*/ 1373076 w 1953427"/>
                  <a:gd name="connsiteY153" fmla="*/ 569341 h 4877986"/>
                  <a:gd name="connsiteX154" fmla="*/ 1361919 w 1953427"/>
                  <a:gd name="connsiteY154" fmla="*/ 591665 h 4877986"/>
                  <a:gd name="connsiteX155" fmla="*/ 1350751 w 1953427"/>
                  <a:gd name="connsiteY155" fmla="*/ 613990 h 4877986"/>
                  <a:gd name="connsiteX156" fmla="*/ 1350751 w 1953427"/>
                  <a:gd name="connsiteY156" fmla="*/ 647471 h 4877986"/>
                  <a:gd name="connsiteX157" fmla="*/ 1328427 w 1953427"/>
                  <a:gd name="connsiteY157" fmla="*/ 680964 h 4877986"/>
                  <a:gd name="connsiteX158" fmla="*/ 1317270 w 1953427"/>
                  <a:gd name="connsiteY158" fmla="*/ 714445 h 4877986"/>
                  <a:gd name="connsiteX159" fmla="*/ 1339595 w 1953427"/>
                  <a:gd name="connsiteY159" fmla="*/ 736769 h 4877986"/>
                  <a:gd name="connsiteX160" fmla="*/ 1373076 w 1953427"/>
                  <a:gd name="connsiteY160" fmla="*/ 714445 h 4877986"/>
                  <a:gd name="connsiteX161" fmla="*/ 1395401 w 1953427"/>
                  <a:gd name="connsiteY161" fmla="*/ 692120 h 4877986"/>
                  <a:gd name="connsiteX162" fmla="*/ 1440050 w 1953427"/>
                  <a:gd name="connsiteY162" fmla="*/ 692120 h 4877986"/>
                  <a:gd name="connsiteX163" fmla="*/ 1507024 w 1953427"/>
                  <a:gd name="connsiteY163" fmla="*/ 669796 h 4877986"/>
                  <a:gd name="connsiteX164" fmla="*/ 1540516 w 1953427"/>
                  <a:gd name="connsiteY164" fmla="*/ 658639 h 4877986"/>
                  <a:gd name="connsiteX165" fmla="*/ 1551684 w 1953427"/>
                  <a:gd name="connsiteY165" fmla="*/ 625147 h 4877986"/>
                  <a:gd name="connsiteX166" fmla="*/ 1551684 w 1953427"/>
                  <a:gd name="connsiteY166" fmla="*/ 591665 h 4877986"/>
                  <a:gd name="connsiteX167" fmla="*/ 1540516 w 1953427"/>
                  <a:gd name="connsiteY167" fmla="*/ 569341 h 4877986"/>
                  <a:gd name="connsiteX168" fmla="*/ 1529359 w 1953427"/>
                  <a:gd name="connsiteY168" fmla="*/ 569341 h 4877986"/>
                  <a:gd name="connsiteX169" fmla="*/ 1529359 w 1953427"/>
                  <a:gd name="connsiteY169" fmla="*/ 580497 h 4877986"/>
                  <a:gd name="connsiteX170" fmla="*/ 1518192 w 1953427"/>
                  <a:gd name="connsiteY170" fmla="*/ 580497 h 4877986"/>
                  <a:gd name="connsiteX171" fmla="*/ 1518192 w 1953427"/>
                  <a:gd name="connsiteY171" fmla="*/ 558173 h 4877986"/>
                  <a:gd name="connsiteX172" fmla="*/ 1518192 w 1953427"/>
                  <a:gd name="connsiteY172" fmla="*/ 558173 h 4877986"/>
                  <a:gd name="connsiteX173" fmla="*/ 1518192 w 1953427"/>
                  <a:gd name="connsiteY173" fmla="*/ 547016 h 4877986"/>
                  <a:gd name="connsiteX174" fmla="*/ 1507024 w 1953427"/>
                  <a:gd name="connsiteY174" fmla="*/ 535848 h 4877986"/>
                  <a:gd name="connsiteX175" fmla="*/ 1495867 w 1953427"/>
                  <a:gd name="connsiteY175" fmla="*/ 524692 h 4877986"/>
                  <a:gd name="connsiteX176" fmla="*/ 1495867 w 1953427"/>
                  <a:gd name="connsiteY176" fmla="*/ 513524 h 4877986"/>
                  <a:gd name="connsiteX177" fmla="*/ 1495867 w 1953427"/>
                  <a:gd name="connsiteY177" fmla="*/ 502362 h 4877986"/>
                  <a:gd name="connsiteX178" fmla="*/ 1473543 w 1953427"/>
                  <a:gd name="connsiteY178" fmla="*/ 524692 h 4877986"/>
                  <a:gd name="connsiteX179" fmla="*/ 1451218 w 1953427"/>
                  <a:gd name="connsiteY179" fmla="*/ 558173 h 4877986"/>
                  <a:gd name="connsiteX180" fmla="*/ 1451218 w 1953427"/>
                  <a:gd name="connsiteY180" fmla="*/ 569341 h 4877986"/>
                  <a:gd name="connsiteX181" fmla="*/ 1440050 w 1953427"/>
                  <a:gd name="connsiteY181" fmla="*/ 569341 h 4877986"/>
                  <a:gd name="connsiteX182" fmla="*/ 1440050 w 1953427"/>
                  <a:gd name="connsiteY182" fmla="*/ 558173 h 4877986"/>
                  <a:gd name="connsiteX183" fmla="*/ 1473543 w 1953427"/>
                  <a:gd name="connsiteY183" fmla="*/ 465525 h 4877986"/>
                  <a:gd name="connsiteX184" fmla="*/ 1451218 w 1953427"/>
                  <a:gd name="connsiteY184" fmla="*/ 453246 h 4877986"/>
                  <a:gd name="connsiteX185" fmla="*/ 1440050 w 1953427"/>
                  <a:gd name="connsiteY185" fmla="*/ 452131 h 4877986"/>
                  <a:gd name="connsiteX186" fmla="*/ 1440050 w 1953427"/>
                  <a:gd name="connsiteY186" fmla="*/ 472223 h 4877986"/>
                  <a:gd name="connsiteX187" fmla="*/ 1428893 w 1953427"/>
                  <a:gd name="connsiteY187" fmla="*/ 485617 h 4877986"/>
                  <a:gd name="connsiteX188" fmla="*/ 1897720 w 1953427"/>
                  <a:gd name="connsiteY188" fmla="*/ 1071649 h 4877986"/>
                  <a:gd name="connsiteX189" fmla="*/ 1897720 w 1953427"/>
                  <a:gd name="connsiteY189" fmla="*/ 1082806 h 4877986"/>
                  <a:gd name="connsiteX190" fmla="*/ 1886552 w 1953427"/>
                  <a:gd name="connsiteY190" fmla="*/ 1060481 h 4877986"/>
                  <a:gd name="connsiteX191" fmla="*/ 1886552 w 1953427"/>
                  <a:gd name="connsiteY191" fmla="*/ 1038157 h 4877986"/>
                  <a:gd name="connsiteX192" fmla="*/ 1875384 w 1953427"/>
                  <a:gd name="connsiteY192" fmla="*/ 1027000 h 4877986"/>
                  <a:gd name="connsiteX193" fmla="*/ 1853060 w 1953427"/>
                  <a:gd name="connsiteY193" fmla="*/ 1027000 h 4877986"/>
                  <a:gd name="connsiteX194" fmla="*/ 1830736 w 1953427"/>
                  <a:gd name="connsiteY194" fmla="*/ 993508 h 4877986"/>
                  <a:gd name="connsiteX195" fmla="*/ 1808411 w 1953427"/>
                  <a:gd name="connsiteY195" fmla="*/ 960026 h 4877986"/>
                  <a:gd name="connsiteX196" fmla="*/ 1797254 w 1953427"/>
                  <a:gd name="connsiteY196" fmla="*/ 971183 h 4877986"/>
                  <a:gd name="connsiteX197" fmla="*/ 1797254 w 1953427"/>
                  <a:gd name="connsiteY197" fmla="*/ 971183 h 4877986"/>
                  <a:gd name="connsiteX198" fmla="*/ 1786086 w 1953427"/>
                  <a:gd name="connsiteY198" fmla="*/ 960026 h 4877986"/>
                  <a:gd name="connsiteX199" fmla="*/ 1774930 w 1953427"/>
                  <a:gd name="connsiteY199" fmla="*/ 960026 h 4877986"/>
                  <a:gd name="connsiteX200" fmla="*/ 1774930 w 1953427"/>
                  <a:gd name="connsiteY200" fmla="*/ 971183 h 4877986"/>
                  <a:gd name="connsiteX201" fmla="*/ 1763762 w 1953427"/>
                  <a:gd name="connsiteY201" fmla="*/ 971183 h 4877986"/>
                  <a:gd name="connsiteX202" fmla="*/ 1752605 w 1953427"/>
                  <a:gd name="connsiteY202" fmla="*/ 971183 h 4877986"/>
                  <a:gd name="connsiteX203" fmla="*/ 1741437 w 1953427"/>
                  <a:gd name="connsiteY203" fmla="*/ 971183 h 4877986"/>
                  <a:gd name="connsiteX204" fmla="*/ 1719113 w 1953427"/>
                  <a:gd name="connsiteY204" fmla="*/ 971183 h 4877986"/>
                  <a:gd name="connsiteX205" fmla="*/ 1696788 w 1953427"/>
                  <a:gd name="connsiteY205" fmla="*/ 982351 h 4877986"/>
                  <a:gd name="connsiteX206" fmla="*/ 1685631 w 1953427"/>
                  <a:gd name="connsiteY206" fmla="*/ 971183 h 4877986"/>
                  <a:gd name="connsiteX207" fmla="*/ 1674463 w 1953427"/>
                  <a:gd name="connsiteY207" fmla="*/ 971183 h 4877986"/>
                  <a:gd name="connsiteX208" fmla="*/ 1663307 w 1953427"/>
                  <a:gd name="connsiteY208" fmla="*/ 982351 h 4877986"/>
                  <a:gd name="connsiteX209" fmla="*/ 1640982 w 1953427"/>
                  <a:gd name="connsiteY209" fmla="*/ 1027000 h 4877986"/>
                  <a:gd name="connsiteX210" fmla="*/ 1607489 w 1953427"/>
                  <a:gd name="connsiteY210" fmla="*/ 1027000 h 4877986"/>
                  <a:gd name="connsiteX211" fmla="*/ 1629814 w 1953427"/>
                  <a:gd name="connsiteY211" fmla="*/ 971183 h 4877986"/>
                  <a:gd name="connsiteX212" fmla="*/ 1629814 w 1953427"/>
                  <a:gd name="connsiteY212" fmla="*/ 926534 h 4877986"/>
                  <a:gd name="connsiteX213" fmla="*/ 1596333 w 1953427"/>
                  <a:gd name="connsiteY213" fmla="*/ 926534 h 4877986"/>
                  <a:gd name="connsiteX214" fmla="*/ 1562840 w 1953427"/>
                  <a:gd name="connsiteY214" fmla="*/ 926534 h 4877986"/>
                  <a:gd name="connsiteX215" fmla="*/ 1574008 w 1953427"/>
                  <a:gd name="connsiteY215" fmla="*/ 915377 h 4877986"/>
                  <a:gd name="connsiteX216" fmla="*/ 1574008 w 1953427"/>
                  <a:gd name="connsiteY216" fmla="*/ 904209 h 4877986"/>
                  <a:gd name="connsiteX217" fmla="*/ 1540516 w 1953427"/>
                  <a:gd name="connsiteY217" fmla="*/ 915377 h 4877986"/>
                  <a:gd name="connsiteX218" fmla="*/ 1518192 w 1953427"/>
                  <a:gd name="connsiteY218" fmla="*/ 904209 h 4877986"/>
                  <a:gd name="connsiteX219" fmla="*/ 1540516 w 1953427"/>
                  <a:gd name="connsiteY219" fmla="*/ 893041 h 4877986"/>
                  <a:gd name="connsiteX220" fmla="*/ 1562840 w 1953427"/>
                  <a:gd name="connsiteY220" fmla="*/ 870717 h 4877986"/>
                  <a:gd name="connsiteX221" fmla="*/ 1574008 w 1953427"/>
                  <a:gd name="connsiteY221" fmla="*/ 859560 h 4877986"/>
                  <a:gd name="connsiteX222" fmla="*/ 1585165 w 1953427"/>
                  <a:gd name="connsiteY222" fmla="*/ 859560 h 4877986"/>
                  <a:gd name="connsiteX223" fmla="*/ 1596333 w 1953427"/>
                  <a:gd name="connsiteY223" fmla="*/ 848392 h 4877986"/>
                  <a:gd name="connsiteX224" fmla="*/ 1574008 w 1953427"/>
                  <a:gd name="connsiteY224" fmla="*/ 826068 h 4877986"/>
                  <a:gd name="connsiteX225" fmla="*/ 1540516 w 1953427"/>
                  <a:gd name="connsiteY225" fmla="*/ 814911 h 4877986"/>
                  <a:gd name="connsiteX226" fmla="*/ 1529359 w 1953427"/>
                  <a:gd name="connsiteY226" fmla="*/ 803743 h 4877986"/>
                  <a:gd name="connsiteX227" fmla="*/ 1529359 w 1953427"/>
                  <a:gd name="connsiteY227" fmla="*/ 792586 h 4877986"/>
                  <a:gd name="connsiteX228" fmla="*/ 1507024 w 1953427"/>
                  <a:gd name="connsiteY228" fmla="*/ 792586 h 4877986"/>
                  <a:gd name="connsiteX229" fmla="*/ 1484699 w 1953427"/>
                  <a:gd name="connsiteY229" fmla="*/ 803743 h 4877986"/>
                  <a:gd name="connsiteX230" fmla="*/ 1473543 w 1953427"/>
                  <a:gd name="connsiteY230" fmla="*/ 803743 h 4877986"/>
                  <a:gd name="connsiteX231" fmla="*/ 1473543 w 1953427"/>
                  <a:gd name="connsiteY231" fmla="*/ 803743 h 4877986"/>
                  <a:gd name="connsiteX232" fmla="*/ 1406569 w 1953427"/>
                  <a:gd name="connsiteY232" fmla="*/ 881885 h 4877986"/>
                  <a:gd name="connsiteX233" fmla="*/ 1361919 w 1953427"/>
                  <a:gd name="connsiteY233" fmla="*/ 960026 h 4877986"/>
                  <a:gd name="connsiteX234" fmla="*/ 1373076 w 1953427"/>
                  <a:gd name="connsiteY234" fmla="*/ 971183 h 4877986"/>
                  <a:gd name="connsiteX235" fmla="*/ 1373076 w 1953427"/>
                  <a:gd name="connsiteY235" fmla="*/ 1004675 h 4877986"/>
                  <a:gd name="connsiteX236" fmla="*/ 1306102 w 1953427"/>
                  <a:gd name="connsiteY236" fmla="*/ 1027000 h 4877986"/>
                  <a:gd name="connsiteX237" fmla="*/ 1294946 w 1953427"/>
                  <a:gd name="connsiteY237" fmla="*/ 1015832 h 4877986"/>
                  <a:gd name="connsiteX238" fmla="*/ 1272621 w 1953427"/>
                  <a:gd name="connsiteY238" fmla="*/ 1015832 h 4877986"/>
                  <a:gd name="connsiteX239" fmla="*/ 1272621 w 1953427"/>
                  <a:gd name="connsiteY239" fmla="*/ 1027000 h 4877986"/>
                  <a:gd name="connsiteX240" fmla="*/ 1294946 w 1953427"/>
                  <a:gd name="connsiteY240" fmla="*/ 1060481 h 4877986"/>
                  <a:gd name="connsiteX241" fmla="*/ 1306102 w 1953427"/>
                  <a:gd name="connsiteY241" fmla="*/ 1082806 h 4877986"/>
                  <a:gd name="connsiteX242" fmla="*/ 1283778 w 1953427"/>
                  <a:gd name="connsiteY242" fmla="*/ 1082806 h 4877986"/>
                  <a:gd name="connsiteX243" fmla="*/ 1272621 w 1953427"/>
                  <a:gd name="connsiteY243" fmla="*/ 1060481 h 4877986"/>
                  <a:gd name="connsiteX244" fmla="*/ 1250297 w 1953427"/>
                  <a:gd name="connsiteY244" fmla="*/ 1071649 h 4877986"/>
                  <a:gd name="connsiteX245" fmla="*/ 1239129 w 1953427"/>
                  <a:gd name="connsiteY245" fmla="*/ 1071649 h 4877986"/>
                  <a:gd name="connsiteX246" fmla="*/ 1239129 w 1953427"/>
                  <a:gd name="connsiteY246" fmla="*/ 1082806 h 4877986"/>
                  <a:gd name="connsiteX247" fmla="*/ 1227972 w 1953427"/>
                  <a:gd name="connsiteY247" fmla="*/ 1093974 h 4877986"/>
                  <a:gd name="connsiteX248" fmla="*/ 1227972 w 1953427"/>
                  <a:gd name="connsiteY248" fmla="*/ 1093974 h 4877986"/>
                  <a:gd name="connsiteX249" fmla="*/ 1216804 w 1953427"/>
                  <a:gd name="connsiteY249" fmla="*/ 1093974 h 4877986"/>
                  <a:gd name="connsiteX250" fmla="*/ 1216804 w 1953427"/>
                  <a:gd name="connsiteY250" fmla="*/ 1093974 h 4877986"/>
                  <a:gd name="connsiteX251" fmla="*/ 1216804 w 1953427"/>
                  <a:gd name="connsiteY251" fmla="*/ 1105130 h 4877986"/>
                  <a:gd name="connsiteX252" fmla="*/ 1194480 w 1953427"/>
                  <a:gd name="connsiteY252" fmla="*/ 1105130 h 4877986"/>
                  <a:gd name="connsiteX253" fmla="*/ 1183323 w 1953427"/>
                  <a:gd name="connsiteY253" fmla="*/ 1105130 h 4877986"/>
                  <a:gd name="connsiteX254" fmla="*/ 1172155 w 1953427"/>
                  <a:gd name="connsiteY254" fmla="*/ 1116298 h 4877986"/>
                  <a:gd name="connsiteX255" fmla="*/ 1149831 w 1953427"/>
                  <a:gd name="connsiteY255" fmla="*/ 1116298 h 4877986"/>
                  <a:gd name="connsiteX256" fmla="*/ 1160999 w 1953427"/>
                  <a:gd name="connsiteY256" fmla="*/ 1116298 h 4877986"/>
                  <a:gd name="connsiteX257" fmla="*/ 1160999 w 1953427"/>
                  <a:gd name="connsiteY257" fmla="*/ 1105130 h 4877986"/>
                  <a:gd name="connsiteX258" fmla="*/ 1149831 w 1953427"/>
                  <a:gd name="connsiteY258" fmla="*/ 1093974 h 4877986"/>
                  <a:gd name="connsiteX259" fmla="*/ 1127506 w 1953427"/>
                  <a:gd name="connsiteY259" fmla="*/ 1105130 h 4877986"/>
                  <a:gd name="connsiteX260" fmla="*/ 1116338 w 1953427"/>
                  <a:gd name="connsiteY260" fmla="*/ 1116298 h 4877986"/>
                  <a:gd name="connsiteX261" fmla="*/ 1127506 w 1953427"/>
                  <a:gd name="connsiteY261" fmla="*/ 1093974 h 4877986"/>
                  <a:gd name="connsiteX262" fmla="*/ 1138674 w 1953427"/>
                  <a:gd name="connsiteY262" fmla="*/ 1082806 h 4877986"/>
                  <a:gd name="connsiteX263" fmla="*/ 1071689 w 1953427"/>
                  <a:gd name="connsiteY263" fmla="*/ 1060481 h 4877986"/>
                  <a:gd name="connsiteX264" fmla="*/ 1004715 w 1953427"/>
                  <a:gd name="connsiteY264" fmla="*/ 1071649 h 4877986"/>
                  <a:gd name="connsiteX265" fmla="*/ 993558 w 1953427"/>
                  <a:gd name="connsiteY265" fmla="*/ 1082806 h 4877986"/>
                  <a:gd name="connsiteX266" fmla="*/ 1015883 w 1953427"/>
                  <a:gd name="connsiteY266" fmla="*/ 1093974 h 4877986"/>
                  <a:gd name="connsiteX267" fmla="*/ 1038208 w 1953427"/>
                  <a:gd name="connsiteY267" fmla="*/ 1093974 h 4877986"/>
                  <a:gd name="connsiteX268" fmla="*/ 1038208 w 1953427"/>
                  <a:gd name="connsiteY268" fmla="*/ 1105130 h 4877986"/>
                  <a:gd name="connsiteX269" fmla="*/ 1015883 w 1953427"/>
                  <a:gd name="connsiteY269" fmla="*/ 1116298 h 4877986"/>
                  <a:gd name="connsiteX270" fmla="*/ 993558 w 1953427"/>
                  <a:gd name="connsiteY270" fmla="*/ 1116298 h 4877986"/>
                  <a:gd name="connsiteX271" fmla="*/ 948909 w 1953427"/>
                  <a:gd name="connsiteY271" fmla="*/ 1127455 h 4877986"/>
                  <a:gd name="connsiteX272" fmla="*/ 915417 w 1953427"/>
                  <a:gd name="connsiteY272" fmla="*/ 1138623 h 4877986"/>
                  <a:gd name="connsiteX273" fmla="*/ 893093 w 1953427"/>
                  <a:gd name="connsiteY273" fmla="*/ 1138623 h 4877986"/>
                  <a:gd name="connsiteX274" fmla="*/ 859612 w 1953427"/>
                  <a:gd name="connsiteY274" fmla="*/ 1138623 h 4877986"/>
                  <a:gd name="connsiteX275" fmla="*/ 848444 w 1953427"/>
                  <a:gd name="connsiteY275" fmla="*/ 1138623 h 4877986"/>
                  <a:gd name="connsiteX276" fmla="*/ 826119 w 1953427"/>
                  <a:gd name="connsiteY276" fmla="*/ 1149779 h 4877986"/>
                  <a:gd name="connsiteX277" fmla="*/ 826119 w 1953427"/>
                  <a:gd name="connsiteY277" fmla="*/ 1149779 h 4877986"/>
                  <a:gd name="connsiteX278" fmla="*/ 781470 w 1953427"/>
                  <a:gd name="connsiteY278" fmla="*/ 1172104 h 4877986"/>
                  <a:gd name="connsiteX279" fmla="*/ 759145 w 1953427"/>
                  <a:gd name="connsiteY279" fmla="*/ 1194428 h 4877986"/>
                  <a:gd name="connsiteX280" fmla="*/ 725653 w 1953427"/>
                  <a:gd name="connsiteY280" fmla="*/ 1194428 h 4877986"/>
                  <a:gd name="connsiteX281" fmla="*/ 692171 w 1953427"/>
                  <a:gd name="connsiteY281" fmla="*/ 1194428 h 4877986"/>
                  <a:gd name="connsiteX282" fmla="*/ 703328 w 1953427"/>
                  <a:gd name="connsiteY282" fmla="*/ 1205597 h 4877986"/>
                  <a:gd name="connsiteX283" fmla="*/ 725653 w 1953427"/>
                  <a:gd name="connsiteY283" fmla="*/ 1216753 h 4877986"/>
                  <a:gd name="connsiteX284" fmla="*/ 714496 w 1953427"/>
                  <a:gd name="connsiteY284" fmla="*/ 1227921 h 4877986"/>
                  <a:gd name="connsiteX285" fmla="*/ 692171 w 1953427"/>
                  <a:gd name="connsiteY285" fmla="*/ 1239078 h 4877986"/>
                  <a:gd name="connsiteX286" fmla="*/ 681003 w 1953427"/>
                  <a:gd name="connsiteY286" fmla="*/ 1261402 h 4877986"/>
                  <a:gd name="connsiteX287" fmla="*/ 681003 w 1953427"/>
                  <a:gd name="connsiteY287" fmla="*/ 1283727 h 4877986"/>
                  <a:gd name="connsiteX288" fmla="*/ 658679 w 1953427"/>
                  <a:gd name="connsiteY288" fmla="*/ 1261402 h 4877986"/>
                  <a:gd name="connsiteX289" fmla="*/ 625198 w 1953427"/>
                  <a:gd name="connsiteY289" fmla="*/ 1250246 h 4877986"/>
                  <a:gd name="connsiteX290" fmla="*/ 625198 w 1953427"/>
                  <a:gd name="connsiteY290" fmla="*/ 1261402 h 4877986"/>
                  <a:gd name="connsiteX291" fmla="*/ 658679 w 1953427"/>
                  <a:gd name="connsiteY291" fmla="*/ 1294895 h 4877986"/>
                  <a:gd name="connsiteX292" fmla="*/ 681003 w 1953427"/>
                  <a:gd name="connsiteY292" fmla="*/ 1317219 h 4877986"/>
                  <a:gd name="connsiteX293" fmla="*/ 669847 w 1953427"/>
                  <a:gd name="connsiteY293" fmla="*/ 1328387 h 4877986"/>
                  <a:gd name="connsiteX294" fmla="*/ 669847 w 1953427"/>
                  <a:gd name="connsiteY294" fmla="*/ 1328387 h 4877986"/>
                  <a:gd name="connsiteX295" fmla="*/ 658679 w 1953427"/>
                  <a:gd name="connsiteY295" fmla="*/ 1317219 h 4877986"/>
                  <a:gd name="connsiteX296" fmla="*/ 647522 w 1953427"/>
                  <a:gd name="connsiteY296" fmla="*/ 1306063 h 4877986"/>
                  <a:gd name="connsiteX297" fmla="*/ 636354 w 1953427"/>
                  <a:gd name="connsiteY297" fmla="*/ 1317219 h 4877986"/>
                  <a:gd name="connsiteX298" fmla="*/ 636354 w 1953427"/>
                  <a:gd name="connsiteY298" fmla="*/ 1317219 h 4877986"/>
                  <a:gd name="connsiteX299" fmla="*/ 625198 w 1953427"/>
                  <a:gd name="connsiteY299" fmla="*/ 1317219 h 4877986"/>
                  <a:gd name="connsiteX300" fmla="*/ 614030 w 1953427"/>
                  <a:gd name="connsiteY300" fmla="*/ 1317219 h 4877986"/>
                  <a:gd name="connsiteX301" fmla="*/ 636354 w 1953427"/>
                  <a:gd name="connsiteY301" fmla="*/ 1339544 h 4877986"/>
                  <a:gd name="connsiteX302" fmla="*/ 669847 w 1953427"/>
                  <a:gd name="connsiteY302" fmla="*/ 1373036 h 4877986"/>
                  <a:gd name="connsiteX303" fmla="*/ 669847 w 1953427"/>
                  <a:gd name="connsiteY303" fmla="*/ 1373036 h 4877986"/>
                  <a:gd name="connsiteX304" fmla="*/ 669847 w 1953427"/>
                  <a:gd name="connsiteY304" fmla="*/ 1373036 h 4877986"/>
                  <a:gd name="connsiteX305" fmla="*/ 658679 w 1953427"/>
                  <a:gd name="connsiteY305" fmla="*/ 1384193 h 4877986"/>
                  <a:gd name="connsiteX306" fmla="*/ 658679 w 1953427"/>
                  <a:gd name="connsiteY306" fmla="*/ 1384193 h 4877986"/>
                  <a:gd name="connsiteX307" fmla="*/ 658679 w 1953427"/>
                  <a:gd name="connsiteY307" fmla="*/ 1428842 h 4877986"/>
                  <a:gd name="connsiteX308" fmla="*/ 658679 w 1953427"/>
                  <a:gd name="connsiteY308" fmla="*/ 1451167 h 4877986"/>
                  <a:gd name="connsiteX309" fmla="*/ 647522 w 1953427"/>
                  <a:gd name="connsiteY309" fmla="*/ 1451167 h 4877986"/>
                  <a:gd name="connsiteX310" fmla="*/ 625198 w 1953427"/>
                  <a:gd name="connsiteY310" fmla="*/ 1462335 h 4877986"/>
                  <a:gd name="connsiteX311" fmla="*/ 614030 w 1953427"/>
                  <a:gd name="connsiteY311" fmla="*/ 1462335 h 4877986"/>
                  <a:gd name="connsiteX312" fmla="*/ 625198 w 1953427"/>
                  <a:gd name="connsiteY312" fmla="*/ 1451167 h 4877986"/>
                  <a:gd name="connsiteX313" fmla="*/ 636354 w 1953427"/>
                  <a:gd name="connsiteY313" fmla="*/ 1440010 h 4877986"/>
                  <a:gd name="connsiteX314" fmla="*/ 647522 w 1953427"/>
                  <a:gd name="connsiteY314" fmla="*/ 1428842 h 4877986"/>
                  <a:gd name="connsiteX315" fmla="*/ 647522 w 1953427"/>
                  <a:gd name="connsiteY315" fmla="*/ 1417685 h 4877986"/>
                  <a:gd name="connsiteX316" fmla="*/ 602873 w 1953427"/>
                  <a:gd name="connsiteY316" fmla="*/ 1406518 h 4877986"/>
                  <a:gd name="connsiteX317" fmla="*/ 569381 w 1953427"/>
                  <a:gd name="connsiteY317" fmla="*/ 1417685 h 4877986"/>
                  <a:gd name="connsiteX318" fmla="*/ 513575 w 1953427"/>
                  <a:gd name="connsiteY318" fmla="*/ 1417685 h 4877986"/>
                  <a:gd name="connsiteX319" fmla="*/ 446601 w 1953427"/>
                  <a:gd name="connsiteY319" fmla="*/ 1406518 h 4877986"/>
                  <a:gd name="connsiteX320" fmla="*/ 379627 w 1953427"/>
                  <a:gd name="connsiteY320" fmla="*/ 1395361 h 4877986"/>
                  <a:gd name="connsiteX321" fmla="*/ 368459 w 1953427"/>
                  <a:gd name="connsiteY321" fmla="*/ 1395361 h 4877986"/>
                  <a:gd name="connsiteX322" fmla="*/ 357303 w 1953427"/>
                  <a:gd name="connsiteY322" fmla="*/ 1395361 h 4877986"/>
                  <a:gd name="connsiteX323" fmla="*/ 346135 w 1953427"/>
                  <a:gd name="connsiteY323" fmla="*/ 1395361 h 4877986"/>
                  <a:gd name="connsiteX324" fmla="*/ 323810 w 1953427"/>
                  <a:gd name="connsiteY324" fmla="*/ 1384193 h 4877986"/>
                  <a:gd name="connsiteX325" fmla="*/ 323810 w 1953427"/>
                  <a:gd name="connsiteY325" fmla="*/ 1395361 h 4877986"/>
                  <a:gd name="connsiteX326" fmla="*/ 312643 w 1953427"/>
                  <a:gd name="connsiteY326" fmla="*/ 1417685 h 4877986"/>
                  <a:gd name="connsiteX327" fmla="*/ 301486 w 1953427"/>
                  <a:gd name="connsiteY327" fmla="*/ 1428842 h 4877986"/>
                  <a:gd name="connsiteX328" fmla="*/ 312643 w 1953427"/>
                  <a:gd name="connsiteY328" fmla="*/ 1440010 h 4877986"/>
                  <a:gd name="connsiteX329" fmla="*/ 312643 w 1953427"/>
                  <a:gd name="connsiteY329" fmla="*/ 1451167 h 4877986"/>
                  <a:gd name="connsiteX330" fmla="*/ 312643 w 1953427"/>
                  <a:gd name="connsiteY330" fmla="*/ 1451167 h 4877986"/>
                  <a:gd name="connsiteX331" fmla="*/ 301486 w 1953427"/>
                  <a:gd name="connsiteY331" fmla="*/ 1451167 h 4877986"/>
                  <a:gd name="connsiteX332" fmla="*/ 301486 w 1953427"/>
                  <a:gd name="connsiteY332" fmla="*/ 1473491 h 4877986"/>
                  <a:gd name="connsiteX333" fmla="*/ 312643 w 1953427"/>
                  <a:gd name="connsiteY333" fmla="*/ 1484659 h 4877986"/>
                  <a:gd name="connsiteX334" fmla="*/ 301486 w 1953427"/>
                  <a:gd name="connsiteY334" fmla="*/ 1518140 h 4877986"/>
                  <a:gd name="connsiteX335" fmla="*/ 290318 w 1953427"/>
                  <a:gd name="connsiteY335" fmla="*/ 1540465 h 4877986"/>
                  <a:gd name="connsiteX336" fmla="*/ 290318 w 1953427"/>
                  <a:gd name="connsiteY336" fmla="*/ 1551633 h 4877986"/>
                  <a:gd name="connsiteX337" fmla="*/ 290318 w 1953427"/>
                  <a:gd name="connsiteY337" fmla="*/ 1551633 h 4877986"/>
                  <a:gd name="connsiteX338" fmla="*/ 290318 w 1953427"/>
                  <a:gd name="connsiteY338" fmla="*/ 1562789 h 4877986"/>
                  <a:gd name="connsiteX339" fmla="*/ 279161 w 1953427"/>
                  <a:gd name="connsiteY339" fmla="*/ 1573957 h 4877986"/>
                  <a:gd name="connsiteX340" fmla="*/ 312643 w 1953427"/>
                  <a:gd name="connsiteY340" fmla="*/ 1607439 h 4877986"/>
                  <a:gd name="connsiteX341" fmla="*/ 346135 w 1953427"/>
                  <a:gd name="connsiteY341" fmla="*/ 1629763 h 4877986"/>
                  <a:gd name="connsiteX342" fmla="*/ 346135 w 1953427"/>
                  <a:gd name="connsiteY342" fmla="*/ 1663256 h 4877986"/>
                  <a:gd name="connsiteX343" fmla="*/ 346135 w 1953427"/>
                  <a:gd name="connsiteY343" fmla="*/ 1696748 h 4877986"/>
                  <a:gd name="connsiteX344" fmla="*/ 379627 w 1953427"/>
                  <a:gd name="connsiteY344" fmla="*/ 1719073 h 4877986"/>
                  <a:gd name="connsiteX345" fmla="*/ 390784 w 1953427"/>
                  <a:gd name="connsiteY345" fmla="*/ 1763722 h 4877986"/>
                  <a:gd name="connsiteX346" fmla="*/ 368459 w 1953427"/>
                  <a:gd name="connsiteY346" fmla="*/ 1797203 h 4877986"/>
                  <a:gd name="connsiteX347" fmla="*/ 346135 w 1953427"/>
                  <a:gd name="connsiteY347" fmla="*/ 1830696 h 4877986"/>
                  <a:gd name="connsiteX348" fmla="*/ 357303 w 1953427"/>
                  <a:gd name="connsiteY348" fmla="*/ 1853020 h 4877986"/>
                  <a:gd name="connsiteX349" fmla="*/ 346135 w 1953427"/>
                  <a:gd name="connsiteY349" fmla="*/ 1953475 h 4877986"/>
                  <a:gd name="connsiteX350" fmla="*/ 323810 w 1953427"/>
                  <a:gd name="connsiteY350" fmla="*/ 1964643 h 4877986"/>
                  <a:gd name="connsiteX351" fmla="*/ 301486 w 1953427"/>
                  <a:gd name="connsiteY351" fmla="*/ 1975800 h 4877986"/>
                  <a:gd name="connsiteX352" fmla="*/ 334978 w 1953427"/>
                  <a:gd name="connsiteY352" fmla="*/ 2053941 h 4877986"/>
                  <a:gd name="connsiteX353" fmla="*/ 346135 w 1953427"/>
                  <a:gd name="connsiteY353" fmla="*/ 2098590 h 4877986"/>
                  <a:gd name="connsiteX354" fmla="*/ 334978 w 1953427"/>
                  <a:gd name="connsiteY354" fmla="*/ 2098590 h 4877986"/>
                  <a:gd name="connsiteX355" fmla="*/ 334978 w 1953427"/>
                  <a:gd name="connsiteY355" fmla="*/ 2087434 h 4877986"/>
                  <a:gd name="connsiteX356" fmla="*/ 312643 w 1953427"/>
                  <a:gd name="connsiteY356" fmla="*/ 2076266 h 4877986"/>
                  <a:gd name="connsiteX357" fmla="*/ 301486 w 1953427"/>
                  <a:gd name="connsiteY357" fmla="*/ 2065098 h 4877986"/>
                  <a:gd name="connsiteX358" fmla="*/ 301486 w 1953427"/>
                  <a:gd name="connsiteY358" fmla="*/ 2042773 h 4877986"/>
                  <a:gd name="connsiteX359" fmla="*/ 301486 w 1953427"/>
                  <a:gd name="connsiteY359" fmla="*/ 2020449 h 4877986"/>
                  <a:gd name="connsiteX360" fmla="*/ 290318 w 1953427"/>
                  <a:gd name="connsiteY360" fmla="*/ 1998124 h 4877986"/>
                  <a:gd name="connsiteX361" fmla="*/ 279161 w 1953427"/>
                  <a:gd name="connsiteY361" fmla="*/ 1986968 h 4877986"/>
                  <a:gd name="connsiteX362" fmla="*/ 323810 w 1953427"/>
                  <a:gd name="connsiteY362" fmla="*/ 1875345 h 4877986"/>
                  <a:gd name="connsiteX363" fmla="*/ 312643 w 1953427"/>
                  <a:gd name="connsiteY363" fmla="*/ 1853020 h 4877986"/>
                  <a:gd name="connsiteX364" fmla="*/ 290318 w 1953427"/>
                  <a:gd name="connsiteY364" fmla="*/ 1841852 h 4877986"/>
                  <a:gd name="connsiteX365" fmla="*/ 301486 w 1953427"/>
                  <a:gd name="connsiteY365" fmla="*/ 1830696 h 4877986"/>
                  <a:gd name="connsiteX366" fmla="*/ 301486 w 1953427"/>
                  <a:gd name="connsiteY366" fmla="*/ 1819528 h 4877986"/>
                  <a:gd name="connsiteX367" fmla="*/ 301486 w 1953427"/>
                  <a:gd name="connsiteY367" fmla="*/ 1819528 h 4877986"/>
                  <a:gd name="connsiteX368" fmla="*/ 301486 w 1953427"/>
                  <a:gd name="connsiteY368" fmla="*/ 1808371 h 4877986"/>
                  <a:gd name="connsiteX369" fmla="*/ 334978 w 1953427"/>
                  <a:gd name="connsiteY369" fmla="*/ 1786046 h 4877986"/>
                  <a:gd name="connsiteX370" fmla="*/ 368459 w 1953427"/>
                  <a:gd name="connsiteY370" fmla="*/ 1741397 h 4877986"/>
                  <a:gd name="connsiteX371" fmla="*/ 334978 w 1953427"/>
                  <a:gd name="connsiteY371" fmla="*/ 1719073 h 4877986"/>
                  <a:gd name="connsiteX372" fmla="*/ 279161 w 1953427"/>
                  <a:gd name="connsiteY372" fmla="*/ 1707905 h 4877986"/>
                  <a:gd name="connsiteX373" fmla="*/ 267993 w 1953427"/>
                  <a:gd name="connsiteY373" fmla="*/ 1674412 h 4877986"/>
                  <a:gd name="connsiteX374" fmla="*/ 256837 w 1953427"/>
                  <a:gd name="connsiteY374" fmla="*/ 1640931 h 4877986"/>
                  <a:gd name="connsiteX375" fmla="*/ 223344 w 1953427"/>
                  <a:gd name="connsiteY375" fmla="*/ 1596282 h 4877986"/>
                  <a:gd name="connsiteX376" fmla="*/ 189863 w 1953427"/>
                  <a:gd name="connsiteY376" fmla="*/ 1562789 h 4877986"/>
                  <a:gd name="connsiteX377" fmla="*/ 167538 w 1953427"/>
                  <a:gd name="connsiteY377" fmla="*/ 1562789 h 4877986"/>
                  <a:gd name="connsiteX378" fmla="*/ 156371 w 1953427"/>
                  <a:gd name="connsiteY378" fmla="*/ 1562789 h 4877986"/>
                  <a:gd name="connsiteX379" fmla="*/ 167538 w 1953427"/>
                  <a:gd name="connsiteY379" fmla="*/ 1585114 h 4877986"/>
                  <a:gd name="connsiteX380" fmla="*/ 178695 w 1953427"/>
                  <a:gd name="connsiteY380" fmla="*/ 1607439 h 4877986"/>
                  <a:gd name="connsiteX381" fmla="*/ 201020 w 1953427"/>
                  <a:gd name="connsiteY381" fmla="*/ 1629763 h 4877986"/>
                  <a:gd name="connsiteX382" fmla="*/ 223344 w 1953427"/>
                  <a:gd name="connsiteY382" fmla="*/ 1652088 h 4877986"/>
                  <a:gd name="connsiteX383" fmla="*/ 223344 w 1953427"/>
                  <a:gd name="connsiteY383" fmla="*/ 1685580 h 4877986"/>
                  <a:gd name="connsiteX384" fmla="*/ 201020 w 1953427"/>
                  <a:gd name="connsiteY384" fmla="*/ 1707905 h 4877986"/>
                  <a:gd name="connsiteX385" fmla="*/ 189863 w 1953427"/>
                  <a:gd name="connsiteY385" fmla="*/ 1719073 h 4877986"/>
                  <a:gd name="connsiteX386" fmla="*/ 189863 w 1953427"/>
                  <a:gd name="connsiteY386" fmla="*/ 1707905 h 4877986"/>
                  <a:gd name="connsiteX387" fmla="*/ 167538 w 1953427"/>
                  <a:gd name="connsiteY387" fmla="*/ 1707905 h 4877986"/>
                  <a:gd name="connsiteX388" fmla="*/ 167538 w 1953427"/>
                  <a:gd name="connsiteY388" fmla="*/ 1730229 h 4877986"/>
                  <a:gd name="connsiteX389" fmla="*/ 167538 w 1953427"/>
                  <a:gd name="connsiteY389" fmla="*/ 1752554 h 4877986"/>
                  <a:gd name="connsiteX390" fmla="*/ 189863 w 1953427"/>
                  <a:gd name="connsiteY390" fmla="*/ 1774879 h 4877986"/>
                  <a:gd name="connsiteX391" fmla="*/ 212188 w 1953427"/>
                  <a:gd name="connsiteY391" fmla="*/ 1797203 h 4877986"/>
                  <a:gd name="connsiteX392" fmla="*/ 212188 w 1953427"/>
                  <a:gd name="connsiteY392" fmla="*/ 1853020 h 4877986"/>
                  <a:gd name="connsiteX393" fmla="*/ 201020 w 1953427"/>
                  <a:gd name="connsiteY393" fmla="*/ 1908826 h 4877986"/>
                  <a:gd name="connsiteX394" fmla="*/ 178695 w 1953427"/>
                  <a:gd name="connsiteY394" fmla="*/ 1908826 h 4877986"/>
                  <a:gd name="connsiteX395" fmla="*/ 156371 w 1953427"/>
                  <a:gd name="connsiteY395" fmla="*/ 1897669 h 4877986"/>
                  <a:gd name="connsiteX396" fmla="*/ 134046 w 1953427"/>
                  <a:gd name="connsiteY396" fmla="*/ 1919994 h 4877986"/>
                  <a:gd name="connsiteX397" fmla="*/ 89397 w 1953427"/>
                  <a:gd name="connsiteY397" fmla="*/ 1953475 h 4877986"/>
                  <a:gd name="connsiteX398" fmla="*/ 78240 w 1953427"/>
                  <a:gd name="connsiteY398" fmla="*/ 1953475 h 4877986"/>
                  <a:gd name="connsiteX399" fmla="*/ 78240 w 1953427"/>
                  <a:gd name="connsiteY399" fmla="*/ 1964643 h 4877986"/>
                  <a:gd name="connsiteX400" fmla="*/ 78240 w 1953427"/>
                  <a:gd name="connsiteY400" fmla="*/ 1964643 h 4877986"/>
                  <a:gd name="connsiteX401" fmla="*/ 55916 w 1953427"/>
                  <a:gd name="connsiteY401" fmla="*/ 1975800 h 4877986"/>
                  <a:gd name="connsiteX402" fmla="*/ 55916 w 1953427"/>
                  <a:gd name="connsiteY402" fmla="*/ 1986968 h 4877986"/>
                  <a:gd name="connsiteX403" fmla="*/ 55916 w 1953427"/>
                  <a:gd name="connsiteY403" fmla="*/ 2009292 h 4877986"/>
                  <a:gd name="connsiteX404" fmla="*/ 67072 w 1953427"/>
                  <a:gd name="connsiteY404" fmla="*/ 2031617 h 4877986"/>
                  <a:gd name="connsiteX405" fmla="*/ 78240 w 1953427"/>
                  <a:gd name="connsiteY405" fmla="*/ 2065098 h 4877986"/>
                  <a:gd name="connsiteX406" fmla="*/ 78240 w 1953427"/>
                  <a:gd name="connsiteY406" fmla="*/ 2065098 h 4877986"/>
                  <a:gd name="connsiteX407" fmla="*/ 111722 w 1953427"/>
                  <a:gd name="connsiteY407" fmla="*/ 2087434 h 4877986"/>
                  <a:gd name="connsiteX408" fmla="*/ 134046 w 1953427"/>
                  <a:gd name="connsiteY408" fmla="*/ 2109758 h 4877986"/>
                  <a:gd name="connsiteX409" fmla="*/ 134046 w 1953427"/>
                  <a:gd name="connsiteY409" fmla="*/ 2120915 h 4877986"/>
                  <a:gd name="connsiteX410" fmla="*/ 145214 w 1953427"/>
                  <a:gd name="connsiteY410" fmla="*/ 2120915 h 4877986"/>
                  <a:gd name="connsiteX411" fmla="*/ 167538 w 1953427"/>
                  <a:gd name="connsiteY411" fmla="*/ 2109758 h 4877986"/>
                  <a:gd name="connsiteX412" fmla="*/ 189863 w 1953427"/>
                  <a:gd name="connsiteY412" fmla="*/ 2087434 h 4877986"/>
                  <a:gd name="connsiteX413" fmla="*/ 201020 w 1953427"/>
                  <a:gd name="connsiteY413" fmla="*/ 2098590 h 4877986"/>
                  <a:gd name="connsiteX414" fmla="*/ 201020 w 1953427"/>
                  <a:gd name="connsiteY414" fmla="*/ 2109758 h 4877986"/>
                  <a:gd name="connsiteX415" fmla="*/ 212188 w 1953427"/>
                  <a:gd name="connsiteY415" fmla="*/ 2120915 h 4877986"/>
                  <a:gd name="connsiteX416" fmla="*/ 223344 w 1953427"/>
                  <a:gd name="connsiteY416" fmla="*/ 2132083 h 4877986"/>
                  <a:gd name="connsiteX417" fmla="*/ 212188 w 1953427"/>
                  <a:gd name="connsiteY417" fmla="*/ 2199056 h 4877986"/>
                  <a:gd name="connsiteX418" fmla="*/ 201020 w 1953427"/>
                  <a:gd name="connsiteY418" fmla="*/ 2266030 h 4877986"/>
                  <a:gd name="connsiteX419" fmla="*/ 178695 w 1953427"/>
                  <a:gd name="connsiteY419" fmla="*/ 2321836 h 4877986"/>
                  <a:gd name="connsiteX420" fmla="*/ 134046 w 1953427"/>
                  <a:gd name="connsiteY420" fmla="*/ 2344160 h 4877986"/>
                  <a:gd name="connsiteX421" fmla="*/ 134046 w 1953427"/>
                  <a:gd name="connsiteY421" fmla="*/ 2355328 h 4877986"/>
                  <a:gd name="connsiteX422" fmla="*/ 134046 w 1953427"/>
                  <a:gd name="connsiteY422" fmla="*/ 2366485 h 4877986"/>
                  <a:gd name="connsiteX423" fmla="*/ 134046 w 1953427"/>
                  <a:gd name="connsiteY423" fmla="*/ 2366485 h 4877986"/>
                  <a:gd name="connsiteX424" fmla="*/ 134046 w 1953427"/>
                  <a:gd name="connsiteY424" fmla="*/ 2366485 h 4877986"/>
                  <a:gd name="connsiteX425" fmla="*/ 134046 w 1953427"/>
                  <a:gd name="connsiteY425" fmla="*/ 2366485 h 4877986"/>
                  <a:gd name="connsiteX426" fmla="*/ 134046 w 1953427"/>
                  <a:gd name="connsiteY426" fmla="*/ 2388810 h 4877986"/>
                  <a:gd name="connsiteX427" fmla="*/ 145214 w 1953427"/>
                  <a:gd name="connsiteY427" fmla="*/ 2411134 h 4877986"/>
                  <a:gd name="connsiteX428" fmla="*/ 145214 w 1953427"/>
                  <a:gd name="connsiteY428" fmla="*/ 2399978 h 4877986"/>
                  <a:gd name="connsiteX429" fmla="*/ 145214 w 1953427"/>
                  <a:gd name="connsiteY429" fmla="*/ 2399978 h 4877986"/>
                  <a:gd name="connsiteX430" fmla="*/ 145214 w 1953427"/>
                  <a:gd name="connsiteY430" fmla="*/ 2411134 h 4877986"/>
                  <a:gd name="connsiteX431" fmla="*/ 145214 w 1953427"/>
                  <a:gd name="connsiteY431" fmla="*/ 2411134 h 4877986"/>
                  <a:gd name="connsiteX432" fmla="*/ 122890 w 1953427"/>
                  <a:gd name="connsiteY432" fmla="*/ 2433459 h 4877986"/>
                  <a:gd name="connsiteX433" fmla="*/ 122890 w 1953427"/>
                  <a:gd name="connsiteY433" fmla="*/ 2444627 h 4877986"/>
                  <a:gd name="connsiteX434" fmla="*/ 134046 w 1953427"/>
                  <a:gd name="connsiteY434" fmla="*/ 2466951 h 4877986"/>
                  <a:gd name="connsiteX435" fmla="*/ 145214 w 1953427"/>
                  <a:gd name="connsiteY435" fmla="*/ 2489276 h 4877986"/>
                  <a:gd name="connsiteX436" fmla="*/ 156371 w 1953427"/>
                  <a:gd name="connsiteY436" fmla="*/ 2545093 h 4877986"/>
                  <a:gd name="connsiteX437" fmla="*/ 145214 w 1953427"/>
                  <a:gd name="connsiteY437" fmla="*/ 2589742 h 4877986"/>
                  <a:gd name="connsiteX438" fmla="*/ 145214 w 1953427"/>
                  <a:gd name="connsiteY438" fmla="*/ 2667872 h 4877986"/>
                  <a:gd name="connsiteX439" fmla="*/ 156371 w 1953427"/>
                  <a:gd name="connsiteY439" fmla="*/ 2701365 h 4877986"/>
                  <a:gd name="connsiteX440" fmla="*/ 189863 w 1953427"/>
                  <a:gd name="connsiteY440" fmla="*/ 2712521 h 4877986"/>
                  <a:gd name="connsiteX441" fmla="*/ 189863 w 1953427"/>
                  <a:gd name="connsiteY441" fmla="*/ 2723689 h 4877986"/>
                  <a:gd name="connsiteX442" fmla="*/ 189863 w 1953427"/>
                  <a:gd name="connsiteY442" fmla="*/ 2734846 h 4877986"/>
                  <a:gd name="connsiteX443" fmla="*/ 189863 w 1953427"/>
                  <a:gd name="connsiteY443" fmla="*/ 2734846 h 4877986"/>
                  <a:gd name="connsiteX444" fmla="*/ 189863 w 1953427"/>
                  <a:gd name="connsiteY444" fmla="*/ 2757171 h 4877986"/>
                  <a:gd name="connsiteX445" fmla="*/ 189863 w 1953427"/>
                  <a:gd name="connsiteY445" fmla="*/ 2779495 h 4877986"/>
                  <a:gd name="connsiteX446" fmla="*/ 189863 w 1953427"/>
                  <a:gd name="connsiteY446" fmla="*/ 2790663 h 4877986"/>
                  <a:gd name="connsiteX447" fmla="*/ 178695 w 1953427"/>
                  <a:gd name="connsiteY447" fmla="*/ 2812987 h 4877986"/>
                  <a:gd name="connsiteX448" fmla="*/ 167538 w 1953427"/>
                  <a:gd name="connsiteY448" fmla="*/ 2812987 h 4877986"/>
                  <a:gd name="connsiteX449" fmla="*/ 178695 w 1953427"/>
                  <a:gd name="connsiteY449" fmla="*/ 2846469 h 4877986"/>
                  <a:gd name="connsiteX450" fmla="*/ 201020 w 1953427"/>
                  <a:gd name="connsiteY450" fmla="*/ 2846469 h 4877986"/>
                  <a:gd name="connsiteX451" fmla="*/ 212188 w 1953427"/>
                  <a:gd name="connsiteY451" fmla="*/ 2868793 h 4877986"/>
                  <a:gd name="connsiteX452" fmla="*/ 234512 w 1953427"/>
                  <a:gd name="connsiteY452" fmla="*/ 2879961 h 4877986"/>
                  <a:gd name="connsiteX453" fmla="*/ 256837 w 1953427"/>
                  <a:gd name="connsiteY453" fmla="*/ 2868793 h 4877986"/>
                  <a:gd name="connsiteX454" fmla="*/ 267993 w 1953427"/>
                  <a:gd name="connsiteY454" fmla="*/ 2902286 h 4877986"/>
                  <a:gd name="connsiteX455" fmla="*/ 256837 w 1953427"/>
                  <a:gd name="connsiteY455" fmla="*/ 2969259 h 4877986"/>
                  <a:gd name="connsiteX456" fmla="*/ 212188 w 1953427"/>
                  <a:gd name="connsiteY456" fmla="*/ 3036233 h 4877986"/>
                  <a:gd name="connsiteX457" fmla="*/ 189863 w 1953427"/>
                  <a:gd name="connsiteY457" fmla="*/ 3036233 h 4877986"/>
                  <a:gd name="connsiteX458" fmla="*/ 178695 w 1953427"/>
                  <a:gd name="connsiteY458" fmla="*/ 3047401 h 4877986"/>
                  <a:gd name="connsiteX459" fmla="*/ 178695 w 1953427"/>
                  <a:gd name="connsiteY459" fmla="*/ 3069726 h 4877986"/>
                  <a:gd name="connsiteX460" fmla="*/ 189863 w 1953427"/>
                  <a:gd name="connsiteY460" fmla="*/ 3080882 h 4877986"/>
                  <a:gd name="connsiteX461" fmla="*/ 212188 w 1953427"/>
                  <a:gd name="connsiteY461" fmla="*/ 3092050 h 4877986"/>
                  <a:gd name="connsiteX462" fmla="*/ 201020 w 1953427"/>
                  <a:gd name="connsiteY462" fmla="*/ 3114375 h 4877986"/>
                  <a:gd name="connsiteX463" fmla="*/ 189863 w 1953427"/>
                  <a:gd name="connsiteY463" fmla="*/ 3125531 h 4877986"/>
                  <a:gd name="connsiteX464" fmla="*/ 189863 w 1953427"/>
                  <a:gd name="connsiteY464" fmla="*/ 3136699 h 4877986"/>
                  <a:gd name="connsiteX465" fmla="*/ 178695 w 1953427"/>
                  <a:gd name="connsiteY465" fmla="*/ 3159024 h 4877986"/>
                  <a:gd name="connsiteX466" fmla="*/ 145214 w 1953427"/>
                  <a:gd name="connsiteY466" fmla="*/ 3203673 h 4877986"/>
                  <a:gd name="connsiteX467" fmla="*/ 89397 w 1953427"/>
                  <a:gd name="connsiteY467" fmla="*/ 3248322 h 4877986"/>
                  <a:gd name="connsiteX468" fmla="*/ 100565 w 1953427"/>
                  <a:gd name="connsiteY468" fmla="*/ 3326464 h 4877986"/>
                  <a:gd name="connsiteX469" fmla="*/ 145214 w 1953427"/>
                  <a:gd name="connsiteY469" fmla="*/ 3348788 h 4877986"/>
                  <a:gd name="connsiteX470" fmla="*/ 167538 w 1953427"/>
                  <a:gd name="connsiteY470" fmla="*/ 3371113 h 4877986"/>
                  <a:gd name="connsiteX471" fmla="*/ 89397 w 1953427"/>
                  <a:gd name="connsiteY471" fmla="*/ 3415762 h 4877986"/>
                  <a:gd name="connsiteX472" fmla="*/ 99 w 1953427"/>
                  <a:gd name="connsiteY472" fmla="*/ 3438086 h 4877986"/>
                  <a:gd name="connsiteX473" fmla="*/ 99 w 1953427"/>
                  <a:gd name="connsiteY473" fmla="*/ 3527385 h 4877986"/>
                  <a:gd name="connsiteX474" fmla="*/ 99 w 1953427"/>
                  <a:gd name="connsiteY474" fmla="*/ 3583190 h 4877986"/>
                  <a:gd name="connsiteX475" fmla="*/ 55916 w 1953427"/>
                  <a:gd name="connsiteY475" fmla="*/ 3605515 h 4877986"/>
                  <a:gd name="connsiteX476" fmla="*/ 89397 w 1953427"/>
                  <a:gd name="connsiteY476" fmla="*/ 3594358 h 4877986"/>
                  <a:gd name="connsiteX477" fmla="*/ 134046 w 1953427"/>
                  <a:gd name="connsiteY477" fmla="*/ 3605515 h 4877986"/>
                  <a:gd name="connsiteX478" fmla="*/ 167538 w 1953427"/>
                  <a:gd name="connsiteY478" fmla="*/ 3616683 h 4877986"/>
                  <a:gd name="connsiteX479" fmla="*/ 189863 w 1953427"/>
                  <a:gd name="connsiteY479" fmla="*/ 3627840 h 4877986"/>
                  <a:gd name="connsiteX480" fmla="*/ 189863 w 1953427"/>
                  <a:gd name="connsiteY480" fmla="*/ 3639008 h 4877986"/>
                  <a:gd name="connsiteX481" fmla="*/ 201020 w 1953427"/>
                  <a:gd name="connsiteY481" fmla="*/ 3650164 h 4877986"/>
                  <a:gd name="connsiteX482" fmla="*/ 212188 w 1953427"/>
                  <a:gd name="connsiteY482" fmla="*/ 3650164 h 4877986"/>
                  <a:gd name="connsiteX483" fmla="*/ 234512 w 1953427"/>
                  <a:gd name="connsiteY483" fmla="*/ 3672500 h 4877986"/>
                  <a:gd name="connsiteX484" fmla="*/ 234512 w 1953427"/>
                  <a:gd name="connsiteY484" fmla="*/ 3705981 h 4877986"/>
                  <a:gd name="connsiteX485" fmla="*/ 245669 w 1953427"/>
                  <a:gd name="connsiteY485" fmla="*/ 3728306 h 4877986"/>
                  <a:gd name="connsiteX486" fmla="*/ 279161 w 1953427"/>
                  <a:gd name="connsiteY486" fmla="*/ 3739474 h 4877986"/>
                  <a:gd name="connsiteX487" fmla="*/ 301486 w 1953427"/>
                  <a:gd name="connsiteY487" fmla="*/ 3772955 h 4877986"/>
                  <a:gd name="connsiteX488" fmla="*/ 279161 w 1953427"/>
                  <a:gd name="connsiteY488" fmla="*/ 3784123 h 4877986"/>
                  <a:gd name="connsiteX489" fmla="*/ 256837 w 1953427"/>
                  <a:gd name="connsiteY489" fmla="*/ 3806448 h 4877986"/>
                  <a:gd name="connsiteX490" fmla="*/ 234512 w 1953427"/>
                  <a:gd name="connsiteY490" fmla="*/ 3839929 h 4877986"/>
                  <a:gd name="connsiteX491" fmla="*/ 234512 w 1953427"/>
                  <a:gd name="connsiteY491" fmla="*/ 3873421 h 4877986"/>
                  <a:gd name="connsiteX492" fmla="*/ 279161 w 1953427"/>
                  <a:gd name="connsiteY492" fmla="*/ 3918070 h 4877986"/>
                  <a:gd name="connsiteX493" fmla="*/ 312643 w 1953427"/>
                  <a:gd name="connsiteY493" fmla="*/ 3973876 h 4877986"/>
                  <a:gd name="connsiteX494" fmla="*/ 301486 w 1953427"/>
                  <a:gd name="connsiteY494" fmla="*/ 3985044 h 4877986"/>
                  <a:gd name="connsiteX495" fmla="*/ 290318 w 1953427"/>
                  <a:gd name="connsiteY495" fmla="*/ 3985044 h 4877986"/>
                  <a:gd name="connsiteX496" fmla="*/ 290318 w 1953427"/>
                  <a:gd name="connsiteY496" fmla="*/ 4007369 h 4877986"/>
                  <a:gd name="connsiteX497" fmla="*/ 279161 w 1953427"/>
                  <a:gd name="connsiteY497" fmla="*/ 4018525 h 4877986"/>
                  <a:gd name="connsiteX498" fmla="*/ 267993 w 1953427"/>
                  <a:gd name="connsiteY498" fmla="*/ 4018525 h 4877986"/>
                  <a:gd name="connsiteX499" fmla="*/ 256837 w 1953427"/>
                  <a:gd name="connsiteY499" fmla="*/ 4018525 h 4877986"/>
                  <a:gd name="connsiteX500" fmla="*/ 234512 w 1953427"/>
                  <a:gd name="connsiteY500" fmla="*/ 4063186 h 4877986"/>
                  <a:gd name="connsiteX501" fmla="*/ 223344 w 1953427"/>
                  <a:gd name="connsiteY501" fmla="*/ 4085510 h 4877986"/>
                  <a:gd name="connsiteX502" fmla="*/ 223344 w 1953427"/>
                  <a:gd name="connsiteY502" fmla="*/ 4096667 h 4877986"/>
                  <a:gd name="connsiteX503" fmla="*/ 223344 w 1953427"/>
                  <a:gd name="connsiteY503" fmla="*/ 4107835 h 4877986"/>
                  <a:gd name="connsiteX504" fmla="*/ 234512 w 1953427"/>
                  <a:gd name="connsiteY504" fmla="*/ 4118991 h 4877986"/>
                  <a:gd name="connsiteX505" fmla="*/ 223344 w 1953427"/>
                  <a:gd name="connsiteY505" fmla="*/ 4118991 h 4877986"/>
                  <a:gd name="connsiteX506" fmla="*/ 212188 w 1953427"/>
                  <a:gd name="connsiteY506" fmla="*/ 4141316 h 4877986"/>
                  <a:gd name="connsiteX507" fmla="*/ 223344 w 1953427"/>
                  <a:gd name="connsiteY507" fmla="*/ 4152484 h 4877986"/>
                  <a:gd name="connsiteX508" fmla="*/ 234512 w 1953427"/>
                  <a:gd name="connsiteY508" fmla="*/ 4163640 h 4877986"/>
                  <a:gd name="connsiteX509" fmla="*/ 245669 w 1953427"/>
                  <a:gd name="connsiteY509" fmla="*/ 4264107 h 4877986"/>
                  <a:gd name="connsiteX510" fmla="*/ 245669 w 1953427"/>
                  <a:gd name="connsiteY510" fmla="*/ 4275263 h 4877986"/>
                  <a:gd name="connsiteX511" fmla="*/ 212188 w 1953427"/>
                  <a:gd name="connsiteY511" fmla="*/ 4286431 h 4877986"/>
                  <a:gd name="connsiteX512" fmla="*/ 178695 w 1953427"/>
                  <a:gd name="connsiteY512" fmla="*/ 4319913 h 4877986"/>
                  <a:gd name="connsiteX513" fmla="*/ 212188 w 1953427"/>
                  <a:gd name="connsiteY513" fmla="*/ 4353405 h 4877986"/>
                  <a:gd name="connsiteX514" fmla="*/ 245669 w 1953427"/>
                  <a:gd name="connsiteY514" fmla="*/ 4386886 h 4877986"/>
                  <a:gd name="connsiteX515" fmla="*/ 279161 w 1953427"/>
                  <a:gd name="connsiteY515" fmla="*/ 4386886 h 4877986"/>
                  <a:gd name="connsiteX516" fmla="*/ 301486 w 1953427"/>
                  <a:gd name="connsiteY516" fmla="*/ 4375729 h 4877986"/>
                  <a:gd name="connsiteX517" fmla="*/ 323810 w 1953427"/>
                  <a:gd name="connsiteY517" fmla="*/ 4398054 h 4877986"/>
                  <a:gd name="connsiteX518" fmla="*/ 357303 w 1953427"/>
                  <a:gd name="connsiteY518" fmla="*/ 4409211 h 4877986"/>
                  <a:gd name="connsiteX519" fmla="*/ 368459 w 1953427"/>
                  <a:gd name="connsiteY519" fmla="*/ 4476196 h 4877986"/>
                  <a:gd name="connsiteX520" fmla="*/ 390784 w 1953427"/>
                  <a:gd name="connsiteY520" fmla="*/ 4543169 h 4877986"/>
                  <a:gd name="connsiteX521" fmla="*/ 368459 w 1953427"/>
                  <a:gd name="connsiteY521" fmla="*/ 4598975 h 4877986"/>
                  <a:gd name="connsiteX522" fmla="*/ 379627 w 1953427"/>
                  <a:gd name="connsiteY522" fmla="*/ 4610143 h 4877986"/>
                  <a:gd name="connsiteX523" fmla="*/ 379627 w 1953427"/>
                  <a:gd name="connsiteY523" fmla="*/ 4610143 h 4877986"/>
                  <a:gd name="connsiteX524" fmla="*/ 379627 w 1953427"/>
                  <a:gd name="connsiteY524" fmla="*/ 4621300 h 4877986"/>
                  <a:gd name="connsiteX525" fmla="*/ 390784 w 1953427"/>
                  <a:gd name="connsiteY525" fmla="*/ 4632468 h 4877986"/>
                  <a:gd name="connsiteX526" fmla="*/ 401952 w 1953427"/>
                  <a:gd name="connsiteY526" fmla="*/ 4643624 h 4877986"/>
                  <a:gd name="connsiteX527" fmla="*/ 401952 w 1953427"/>
                  <a:gd name="connsiteY527" fmla="*/ 4654792 h 4877986"/>
                  <a:gd name="connsiteX528" fmla="*/ 379627 w 1953427"/>
                  <a:gd name="connsiteY528" fmla="*/ 4677117 h 4877986"/>
                  <a:gd name="connsiteX529" fmla="*/ 357303 w 1953427"/>
                  <a:gd name="connsiteY529" fmla="*/ 4688273 h 4877986"/>
                  <a:gd name="connsiteX530" fmla="*/ 357303 w 1953427"/>
                  <a:gd name="connsiteY530" fmla="*/ 4699441 h 4877986"/>
                  <a:gd name="connsiteX531" fmla="*/ 334978 w 1953427"/>
                  <a:gd name="connsiteY531" fmla="*/ 4744091 h 4877986"/>
                  <a:gd name="connsiteX532" fmla="*/ 334978 w 1953427"/>
                  <a:gd name="connsiteY532" fmla="*/ 4744091 h 4877986"/>
                  <a:gd name="connsiteX533" fmla="*/ 312643 w 1953427"/>
                  <a:gd name="connsiteY533" fmla="*/ 4744091 h 4877986"/>
                  <a:gd name="connsiteX534" fmla="*/ 301486 w 1953427"/>
                  <a:gd name="connsiteY534" fmla="*/ 4755247 h 4877986"/>
                  <a:gd name="connsiteX535" fmla="*/ 279161 w 1953427"/>
                  <a:gd name="connsiteY535" fmla="*/ 4777572 h 4877986"/>
                  <a:gd name="connsiteX536" fmla="*/ 267993 w 1953427"/>
                  <a:gd name="connsiteY536" fmla="*/ 4811064 h 4877986"/>
                  <a:gd name="connsiteX537" fmla="*/ 290318 w 1953427"/>
                  <a:gd name="connsiteY537" fmla="*/ 4822232 h 4877986"/>
                  <a:gd name="connsiteX538" fmla="*/ 301486 w 1953427"/>
                  <a:gd name="connsiteY538" fmla="*/ 4844557 h 4877986"/>
                  <a:gd name="connsiteX539" fmla="*/ 368459 w 1953427"/>
                  <a:gd name="connsiteY539" fmla="*/ 4866881 h 4877986"/>
                  <a:gd name="connsiteX540" fmla="*/ 446601 w 1953427"/>
                  <a:gd name="connsiteY540" fmla="*/ 4878038 h 4877986"/>
                  <a:gd name="connsiteX541" fmla="*/ 524731 w 1953427"/>
                  <a:gd name="connsiteY541" fmla="*/ 4833389 h 4877986"/>
                  <a:gd name="connsiteX542" fmla="*/ 580549 w 1953427"/>
                  <a:gd name="connsiteY542" fmla="*/ 4755247 h 4877986"/>
                  <a:gd name="connsiteX543" fmla="*/ 602873 w 1953427"/>
                  <a:gd name="connsiteY543" fmla="*/ 4744091 h 4877986"/>
                  <a:gd name="connsiteX544" fmla="*/ 625198 w 1953427"/>
                  <a:gd name="connsiteY544" fmla="*/ 4732923 h 4877986"/>
                  <a:gd name="connsiteX545" fmla="*/ 636354 w 1953427"/>
                  <a:gd name="connsiteY545" fmla="*/ 4699441 h 4877986"/>
                  <a:gd name="connsiteX546" fmla="*/ 647522 w 1953427"/>
                  <a:gd name="connsiteY546" fmla="*/ 4677117 h 4877986"/>
                  <a:gd name="connsiteX547" fmla="*/ 669847 w 1953427"/>
                  <a:gd name="connsiteY547" fmla="*/ 4677117 h 4877986"/>
                  <a:gd name="connsiteX548" fmla="*/ 681003 w 1953427"/>
                  <a:gd name="connsiteY548" fmla="*/ 4677117 h 4877986"/>
                  <a:gd name="connsiteX549" fmla="*/ 692171 w 1953427"/>
                  <a:gd name="connsiteY549" fmla="*/ 4665949 h 4877986"/>
                  <a:gd name="connsiteX550" fmla="*/ 703328 w 1953427"/>
                  <a:gd name="connsiteY550" fmla="*/ 4665949 h 4877986"/>
                  <a:gd name="connsiteX551" fmla="*/ 703328 w 1953427"/>
                  <a:gd name="connsiteY551" fmla="*/ 4677117 h 4877986"/>
                  <a:gd name="connsiteX552" fmla="*/ 714496 w 1953427"/>
                  <a:gd name="connsiteY552" fmla="*/ 4677117 h 4877986"/>
                  <a:gd name="connsiteX553" fmla="*/ 725653 w 1953427"/>
                  <a:gd name="connsiteY553" fmla="*/ 4677117 h 4877986"/>
                  <a:gd name="connsiteX554" fmla="*/ 736821 w 1953427"/>
                  <a:gd name="connsiteY554" fmla="*/ 4665949 h 4877986"/>
                  <a:gd name="connsiteX555" fmla="*/ 770313 w 1953427"/>
                  <a:gd name="connsiteY555" fmla="*/ 4677117 h 4877986"/>
                  <a:gd name="connsiteX556" fmla="*/ 826119 w 1953427"/>
                  <a:gd name="connsiteY556" fmla="*/ 4654792 h 4877986"/>
                  <a:gd name="connsiteX557" fmla="*/ 803794 w 1953427"/>
                  <a:gd name="connsiteY557" fmla="*/ 4621300 h 4877986"/>
                  <a:gd name="connsiteX558" fmla="*/ 781470 w 1953427"/>
                  <a:gd name="connsiteY558" fmla="*/ 4587819 h 4877986"/>
                  <a:gd name="connsiteX559" fmla="*/ 759145 w 1953427"/>
                  <a:gd name="connsiteY559" fmla="*/ 4576651 h 4877986"/>
                  <a:gd name="connsiteX560" fmla="*/ 747989 w 1953427"/>
                  <a:gd name="connsiteY560" fmla="*/ 4565494 h 4877986"/>
                  <a:gd name="connsiteX561" fmla="*/ 747989 w 1953427"/>
                  <a:gd name="connsiteY561" fmla="*/ 4554326 h 4877986"/>
                  <a:gd name="connsiteX562" fmla="*/ 747989 w 1953427"/>
                  <a:gd name="connsiteY562" fmla="*/ 4543169 h 4877986"/>
                  <a:gd name="connsiteX563" fmla="*/ 781470 w 1953427"/>
                  <a:gd name="connsiteY563" fmla="*/ 4520845 h 4877986"/>
                  <a:gd name="connsiteX564" fmla="*/ 814962 w 1953427"/>
                  <a:gd name="connsiteY564" fmla="*/ 4509677 h 4877986"/>
                  <a:gd name="connsiteX565" fmla="*/ 826119 w 1953427"/>
                  <a:gd name="connsiteY565" fmla="*/ 4509677 h 4877986"/>
                  <a:gd name="connsiteX566" fmla="*/ 837287 w 1953427"/>
                  <a:gd name="connsiteY566" fmla="*/ 4476196 h 4877986"/>
                  <a:gd name="connsiteX567" fmla="*/ 837287 w 1953427"/>
                  <a:gd name="connsiteY567" fmla="*/ 4442703 h 4877986"/>
                  <a:gd name="connsiteX568" fmla="*/ 837287 w 1953427"/>
                  <a:gd name="connsiteY568" fmla="*/ 4420379 h 4877986"/>
                  <a:gd name="connsiteX569" fmla="*/ 848444 w 1953427"/>
                  <a:gd name="connsiteY569" fmla="*/ 4409211 h 4877986"/>
                  <a:gd name="connsiteX570" fmla="*/ 859612 w 1953427"/>
                  <a:gd name="connsiteY570" fmla="*/ 4398054 h 4877986"/>
                  <a:gd name="connsiteX571" fmla="*/ 859612 w 1953427"/>
                  <a:gd name="connsiteY571" fmla="*/ 4375729 h 4877986"/>
                  <a:gd name="connsiteX572" fmla="*/ 859612 w 1953427"/>
                  <a:gd name="connsiteY572" fmla="*/ 4342237 h 4877986"/>
                  <a:gd name="connsiteX573" fmla="*/ 904261 w 1953427"/>
                  <a:gd name="connsiteY573" fmla="*/ 4297588 h 4877986"/>
                  <a:gd name="connsiteX574" fmla="*/ 937742 w 1953427"/>
                  <a:gd name="connsiteY574" fmla="*/ 4275263 h 4877986"/>
                  <a:gd name="connsiteX575" fmla="*/ 948909 w 1953427"/>
                  <a:gd name="connsiteY575" fmla="*/ 4275263 h 4877986"/>
                  <a:gd name="connsiteX576" fmla="*/ 960066 w 1953427"/>
                  <a:gd name="connsiteY576" fmla="*/ 4264107 h 4877986"/>
                  <a:gd name="connsiteX577" fmla="*/ 948909 w 1953427"/>
                  <a:gd name="connsiteY577" fmla="*/ 4252939 h 4877986"/>
                  <a:gd name="connsiteX578" fmla="*/ 948909 w 1953427"/>
                  <a:gd name="connsiteY578" fmla="*/ 4219457 h 4877986"/>
                  <a:gd name="connsiteX579" fmla="*/ 948909 w 1953427"/>
                  <a:gd name="connsiteY579" fmla="*/ 4197133 h 4877986"/>
                  <a:gd name="connsiteX580" fmla="*/ 937742 w 1953427"/>
                  <a:gd name="connsiteY580" fmla="*/ 4174808 h 4877986"/>
                  <a:gd name="connsiteX581" fmla="*/ 915417 w 1953427"/>
                  <a:gd name="connsiteY581" fmla="*/ 4163640 h 4877986"/>
                  <a:gd name="connsiteX582" fmla="*/ 937742 w 1953427"/>
                  <a:gd name="connsiteY582" fmla="*/ 4107835 h 4877986"/>
                  <a:gd name="connsiteX583" fmla="*/ 971234 w 1953427"/>
                  <a:gd name="connsiteY583" fmla="*/ 4052018 h 4877986"/>
                  <a:gd name="connsiteX584" fmla="*/ 1004715 w 1953427"/>
                  <a:gd name="connsiteY584" fmla="*/ 4063186 h 4877986"/>
                  <a:gd name="connsiteX585" fmla="*/ 1038208 w 1953427"/>
                  <a:gd name="connsiteY585" fmla="*/ 4063186 h 4877986"/>
                  <a:gd name="connsiteX586" fmla="*/ 1060532 w 1953427"/>
                  <a:gd name="connsiteY586" fmla="*/ 4074342 h 4877986"/>
                  <a:gd name="connsiteX587" fmla="*/ 1105181 w 1953427"/>
                  <a:gd name="connsiteY587" fmla="*/ 4074342 h 4877986"/>
                  <a:gd name="connsiteX588" fmla="*/ 1116338 w 1953427"/>
                  <a:gd name="connsiteY588" fmla="*/ 4029693 h 4877986"/>
                  <a:gd name="connsiteX589" fmla="*/ 1127506 w 1953427"/>
                  <a:gd name="connsiteY589" fmla="*/ 4018525 h 4877986"/>
                  <a:gd name="connsiteX590" fmla="*/ 1138674 w 1953427"/>
                  <a:gd name="connsiteY590" fmla="*/ 4018525 h 4877986"/>
                  <a:gd name="connsiteX591" fmla="*/ 1149831 w 1953427"/>
                  <a:gd name="connsiteY591" fmla="*/ 4018525 h 4877986"/>
                  <a:gd name="connsiteX592" fmla="*/ 1149831 w 1953427"/>
                  <a:gd name="connsiteY592" fmla="*/ 4029693 h 4877986"/>
                  <a:gd name="connsiteX593" fmla="*/ 1172155 w 1953427"/>
                  <a:gd name="connsiteY593" fmla="*/ 4107835 h 4877986"/>
                  <a:gd name="connsiteX594" fmla="*/ 1216804 w 1953427"/>
                  <a:gd name="connsiteY594" fmla="*/ 4130159 h 4877986"/>
                  <a:gd name="connsiteX595" fmla="*/ 1216804 w 1953427"/>
                  <a:gd name="connsiteY595" fmla="*/ 4107835 h 4877986"/>
                  <a:gd name="connsiteX596" fmla="*/ 1216804 w 1953427"/>
                  <a:gd name="connsiteY596" fmla="*/ 4096667 h 4877986"/>
                  <a:gd name="connsiteX597" fmla="*/ 1216804 w 1953427"/>
                  <a:gd name="connsiteY597" fmla="*/ 4085510 h 4877986"/>
                  <a:gd name="connsiteX598" fmla="*/ 1216804 w 1953427"/>
                  <a:gd name="connsiteY598" fmla="*/ 4074342 h 4877986"/>
                  <a:gd name="connsiteX599" fmla="*/ 1205648 w 1953427"/>
                  <a:gd name="connsiteY599" fmla="*/ 4074342 h 4877986"/>
                  <a:gd name="connsiteX600" fmla="*/ 1250297 w 1953427"/>
                  <a:gd name="connsiteY600" fmla="*/ 3985044 h 4877986"/>
                  <a:gd name="connsiteX601" fmla="*/ 1339595 w 1953427"/>
                  <a:gd name="connsiteY601" fmla="*/ 3929227 h 4877986"/>
                  <a:gd name="connsiteX602" fmla="*/ 1339595 w 1953427"/>
                  <a:gd name="connsiteY602" fmla="*/ 3918070 h 4877986"/>
                  <a:gd name="connsiteX603" fmla="*/ 1350751 w 1953427"/>
                  <a:gd name="connsiteY603" fmla="*/ 3895746 h 4877986"/>
                  <a:gd name="connsiteX604" fmla="*/ 1384244 w 1953427"/>
                  <a:gd name="connsiteY604" fmla="*/ 3873421 h 4877986"/>
                  <a:gd name="connsiteX605" fmla="*/ 1406569 w 1953427"/>
                  <a:gd name="connsiteY605" fmla="*/ 3873421 h 4877986"/>
                  <a:gd name="connsiteX606" fmla="*/ 1417725 w 1953427"/>
                  <a:gd name="connsiteY606" fmla="*/ 3884578 h 4877986"/>
                  <a:gd name="connsiteX607" fmla="*/ 1417725 w 1953427"/>
                  <a:gd name="connsiteY607" fmla="*/ 3895746 h 4877986"/>
                  <a:gd name="connsiteX608" fmla="*/ 1417725 w 1953427"/>
                  <a:gd name="connsiteY608" fmla="*/ 3918070 h 4877986"/>
                  <a:gd name="connsiteX609" fmla="*/ 1440050 w 1953427"/>
                  <a:gd name="connsiteY609" fmla="*/ 3929227 h 4877986"/>
                  <a:gd name="connsiteX610" fmla="*/ 1462375 w 1953427"/>
                  <a:gd name="connsiteY610" fmla="*/ 3929227 h 4877986"/>
                  <a:gd name="connsiteX611" fmla="*/ 1451218 w 1953427"/>
                  <a:gd name="connsiteY611" fmla="*/ 3940395 h 4877986"/>
                  <a:gd name="connsiteX612" fmla="*/ 1451218 w 1953427"/>
                  <a:gd name="connsiteY612" fmla="*/ 3951552 h 4877986"/>
                  <a:gd name="connsiteX613" fmla="*/ 1473543 w 1953427"/>
                  <a:gd name="connsiteY613" fmla="*/ 3951552 h 4877986"/>
                  <a:gd name="connsiteX614" fmla="*/ 1484699 w 1953427"/>
                  <a:gd name="connsiteY614" fmla="*/ 3962720 h 4877986"/>
                  <a:gd name="connsiteX615" fmla="*/ 1495867 w 1953427"/>
                  <a:gd name="connsiteY615" fmla="*/ 3973876 h 4877986"/>
                  <a:gd name="connsiteX616" fmla="*/ 1507024 w 1953427"/>
                  <a:gd name="connsiteY616" fmla="*/ 3973876 h 4877986"/>
                  <a:gd name="connsiteX617" fmla="*/ 1529359 w 1953427"/>
                  <a:gd name="connsiteY617" fmla="*/ 3940395 h 4877986"/>
                  <a:gd name="connsiteX618" fmla="*/ 1529359 w 1953427"/>
                  <a:gd name="connsiteY618" fmla="*/ 3929227 h 4877986"/>
                  <a:gd name="connsiteX619" fmla="*/ 1551684 w 1953427"/>
                  <a:gd name="connsiteY619" fmla="*/ 3906902 h 4877986"/>
                  <a:gd name="connsiteX620" fmla="*/ 1562840 w 1953427"/>
                  <a:gd name="connsiteY620" fmla="*/ 3873421 h 4877986"/>
                  <a:gd name="connsiteX621" fmla="*/ 1540516 w 1953427"/>
                  <a:gd name="connsiteY621" fmla="*/ 3839929 h 4877986"/>
                  <a:gd name="connsiteX622" fmla="*/ 1518192 w 1953427"/>
                  <a:gd name="connsiteY622" fmla="*/ 3817604 h 4877986"/>
                  <a:gd name="connsiteX623" fmla="*/ 1529359 w 1953427"/>
                  <a:gd name="connsiteY623" fmla="*/ 3806448 h 4877986"/>
                  <a:gd name="connsiteX624" fmla="*/ 1540516 w 1953427"/>
                  <a:gd name="connsiteY624" fmla="*/ 3795280 h 4877986"/>
                  <a:gd name="connsiteX625" fmla="*/ 1540516 w 1953427"/>
                  <a:gd name="connsiteY625" fmla="*/ 3784123 h 4877986"/>
                  <a:gd name="connsiteX626" fmla="*/ 1551684 w 1953427"/>
                  <a:gd name="connsiteY626" fmla="*/ 3784123 h 4877986"/>
                  <a:gd name="connsiteX627" fmla="*/ 1562840 w 1953427"/>
                  <a:gd name="connsiteY627" fmla="*/ 3784123 h 4877986"/>
                  <a:gd name="connsiteX628" fmla="*/ 1574008 w 1953427"/>
                  <a:gd name="connsiteY628" fmla="*/ 3784123 h 4877986"/>
                  <a:gd name="connsiteX629" fmla="*/ 1574008 w 1953427"/>
                  <a:gd name="connsiteY629" fmla="*/ 3772955 h 4877986"/>
                  <a:gd name="connsiteX630" fmla="*/ 1574008 w 1953427"/>
                  <a:gd name="connsiteY630" fmla="*/ 3761798 h 4877986"/>
                  <a:gd name="connsiteX631" fmla="*/ 1574008 w 1953427"/>
                  <a:gd name="connsiteY631" fmla="*/ 3750630 h 4877986"/>
                  <a:gd name="connsiteX632" fmla="*/ 1574008 w 1953427"/>
                  <a:gd name="connsiteY632" fmla="*/ 3739474 h 4877986"/>
                  <a:gd name="connsiteX633" fmla="*/ 1551684 w 1953427"/>
                  <a:gd name="connsiteY633" fmla="*/ 3717149 h 4877986"/>
                  <a:gd name="connsiteX634" fmla="*/ 1518192 w 1953427"/>
                  <a:gd name="connsiteY634" fmla="*/ 3705981 h 4877986"/>
                  <a:gd name="connsiteX635" fmla="*/ 1495867 w 1953427"/>
                  <a:gd name="connsiteY635" fmla="*/ 3616683 h 4877986"/>
                  <a:gd name="connsiteX636" fmla="*/ 1507024 w 1953427"/>
                  <a:gd name="connsiteY636" fmla="*/ 3560866 h 4877986"/>
                  <a:gd name="connsiteX637" fmla="*/ 1507024 w 1953427"/>
                  <a:gd name="connsiteY637" fmla="*/ 3549709 h 4877986"/>
                  <a:gd name="connsiteX638" fmla="*/ 1507024 w 1953427"/>
                  <a:gd name="connsiteY638" fmla="*/ 3549709 h 4877986"/>
                  <a:gd name="connsiteX639" fmla="*/ 1529359 w 1953427"/>
                  <a:gd name="connsiteY639" fmla="*/ 3538542 h 4877986"/>
                  <a:gd name="connsiteX640" fmla="*/ 1540516 w 1953427"/>
                  <a:gd name="connsiteY640" fmla="*/ 3527385 h 4877986"/>
                  <a:gd name="connsiteX641" fmla="*/ 1596333 w 1953427"/>
                  <a:gd name="connsiteY641" fmla="*/ 3482736 h 4877986"/>
                  <a:gd name="connsiteX642" fmla="*/ 1640982 w 1953427"/>
                  <a:gd name="connsiteY642" fmla="*/ 3426918 h 4877986"/>
                  <a:gd name="connsiteX643" fmla="*/ 1640982 w 1953427"/>
                  <a:gd name="connsiteY643" fmla="*/ 3404594 h 4877986"/>
                  <a:gd name="connsiteX644" fmla="*/ 1629814 w 1953427"/>
                  <a:gd name="connsiteY644" fmla="*/ 3393437 h 4877986"/>
                  <a:gd name="connsiteX645" fmla="*/ 1640982 w 1953427"/>
                  <a:gd name="connsiteY645" fmla="*/ 3371113 h 4877986"/>
                  <a:gd name="connsiteX646" fmla="*/ 1652139 w 1953427"/>
                  <a:gd name="connsiteY646" fmla="*/ 3359945 h 4877986"/>
                  <a:gd name="connsiteX647" fmla="*/ 1640982 w 1953427"/>
                  <a:gd name="connsiteY647" fmla="*/ 3326464 h 4877986"/>
                  <a:gd name="connsiteX648" fmla="*/ 1629814 w 1953427"/>
                  <a:gd name="connsiteY648" fmla="*/ 3292971 h 4877986"/>
                  <a:gd name="connsiteX649" fmla="*/ 1640982 w 1953427"/>
                  <a:gd name="connsiteY649" fmla="*/ 3248322 h 4877986"/>
                  <a:gd name="connsiteX650" fmla="*/ 1674463 w 1953427"/>
                  <a:gd name="connsiteY650" fmla="*/ 3192505 h 4877986"/>
                  <a:gd name="connsiteX651" fmla="*/ 1663307 w 1953427"/>
                  <a:gd name="connsiteY651" fmla="*/ 3181349 h 4877986"/>
                  <a:gd name="connsiteX652" fmla="*/ 1663307 w 1953427"/>
                  <a:gd name="connsiteY652" fmla="*/ 3181349 h 4877986"/>
                  <a:gd name="connsiteX653" fmla="*/ 1685631 w 1953427"/>
                  <a:gd name="connsiteY653" fmla="*/ 3170181 h 4877986"/>
                  <a:gd name="connsiteX654" fmla="*/ 1696788 w 1953427"/>
                  <a:gd name="connsiteY654" fmla="*/ 3181349 h 4877986"/>
                  <a:gd name="connsiteX655" fmla="*/ 1707956 w 1953427"/>
                  <a:gd name="connsiteY655" fmla="*/ 3192505 h 4877986"/>
                  <a:gd name="connsiteX656" fmla="*/ 1707956 w 1953427"/>
                  <a:gd name="connsiteY656" fmla="*/ 3192505 h 4877986"/>
                  <a:gd name="connsiteX657" fmla="*/ 1719113 w 1953427"/>
                  <a:gd name="connsiteY657" fmla="*/ 3181349 h 4877986"/>
                  <a:gd name="connsiteX658" fmla="*/ 1730281 w 1953427"/>
                  <a:gd name="connsiteY658" fmla="*/ 3170181 h 4877986"/>
                  <a:gd name="connsiteX659" fmla="*/ 1752605 w 1953427"/>
                  <a:gd name="connsiteY659" fmla="*/ 3159024 h 4877986"/>
                  <a:gd name="connsiteX660" fmla="*/ 1763762 w 1953427"/>
                  <a:gd name="connsiteY660" fmla="*/ 3159024 h 4877986"/>
                  <a:gd name="connsiteX661" fmla="*/ 1763762 w 1953427"/>
                  <a:gd name="connsiteY661" fmla="*/ 3114375 h 4877986"/>
                  <a:gd name="connsiteX662" fmla="*/ 1719113 w 1953427"/>
                  <a:gd name="connsiteY662" fmla="*/ 3114375 h 4877986"/>
                  <a:gd name="connsiteX663" fmla="*/ 1674463 w 1953427"/>
                  <a:gd name="connsiteY663" fmla="*/ 3103207 h 4877986"/>
                  <a:gd name="connsiteX664" fmla="*/ 1663307 w 1953427"/>
                  <a:gd name="connsiteY664" fmla="*/ 3092050 h 4877986"/>
                  <a:gd name="connsiteX665" fmla="*/ 1652139 w 1953427"/>
                  <a:gd name="connsiteY665" fmla="*/ 3080882 h 4877986"/>
                  <a:gd name="connsiteX666" fmla="*/ 1640982 w 1953427"/>
                  <a:gd name="connsiteY666" fmla="*/ 3080882 h 4877986"/>
                  <a:gd name="connsiteX667" fmla="*/ 1629814 w 1953427"/>
                  <a:gd name="connsiteY667" fmla="*/ 3080882 h 4877986"/>
                  <a:gd name="connsiteX668" fmla="*/ 1607489 w 1953427"/>
                  <a:gd name="connsiteY668" fmla="*/ 3036233 h 4877986"/>
                  <a:gd name="connsiteX669" fmla="*/ 1629814 w 1953427"/>
                  <a:gd name="connsiteY669" fmla="*/ 3002752 h 4877986"/>
                  <a:gd name="connsiteX670" fmla="*/ 1629814 w 1953427"/>
                  <a:gd name="connsiteY670" fmla="*/ 2969259 h 4877986"/>
                  <a:gd name="connsiteX671" fmla="*/ 1652139 w 1953427"/>
                  <a:gd name="connsiteY671" fmla="*/ 2935778 h 4877986"/>
                  <a:gd name="connsiteX672" fmla="*/ 1663307 w 1953427"/>
                  <a:gd name="connsiteY672" fmla="*/ 2924610 h 4877986"/>
                  <a:gd name="connsiteX673" fmla="*/ 1674463 w 1953427"/>
                  <a:gd name="connsiteY673" fmla="*/ 2902286 h 4877986"/>
                  <a:gd name="connsiteX674" fmla="*/ 1652139 w 1953427"/>
                  <a:gd name="connsiteY674" fmla="*/ 2879961 h 4877986"/>
                  <a:gd name="connsiteX675" fmla="*/ 1629814 w 1953427"/>
                  <a:gd name="connsiteY675" fmla="*/ 2857637 h 4877986"/>
                  <a:gd name="connsiteX676" fmla="*/ 1618657 w 1953427"/>
                  <a:gd name="connsiteY676" fmla="*/ 2835312 h 4877986"/>
                  <a:gd name="connsiteX677" fmla="*/ 1618657 w 1953427"/>
                  <a:gd name="connsiteY677" fmla="*/ 2801820 h 4877986"/>
                  <a:gd name="connsiteX678" fmla="*/ 1618657 w 1953427"/>
                  <a:gd name="connsiteY678" fmla="*/ 2779495 h 4877986"/>
                  <a:gd name="connsiteX679" fmla="*/ 1607489 w 1953427"/>
                  <a:gd name="connsiteY679" fmla="*/ 2757171 h 4877986"/>
                  <a:gd name="connsiteX680" fmla="*/ 1607489 w 1953427"/>
                  <a:gd name="connsiteY680" fmla="*/ 2712521 h 4877986"/>
                  <a:gd name="connsiteX681" fmla="*/ 1607489 w 1953427"/>
                  <a:gd name="connsiteY681" fmla="*/ 2679040 h 4877986"/>
                  <a:gd name="connsiteX682" fmla="*/ 1596333 w 1953427"/>
                  <a:gd name="connsiteY682" fmla="*/ 2667872 h 4877986"/>
                  <a:gd name="connsiteX683" fmla="*/ 1585165 w 1953427"/>
                  <a:gd name="connsiteY683" fmla="*/ 2656715 h 4877986"/>
                  <a:gd name="connsiteX684" fmla="*/ 1607489 w 1953427"/>
                  <a:gd name="connsiteY684" fmla="*/ 2634391 h 4877986"/>
                  <a:gd name="connsiteX685" fmla="*/ 1640982 w 1953427"/>
                  <a:gd name="connsiteY685" fmla="*/ 2612067 h 4877986"/>
                  <a:gd name="connsiteX686" fmla="*/ 1652139 w 1953427"/>
                  <a:gd name="connsiteY686" fmla="*/ 2489276 h 4877986"/>
                  <a:gd name="connsiteX687" fmla="*/ 1652139 w 1953427"/>
                  <a:gd name="connsiteY687" fmla="*/ 2411134 h 4877986"/>
                  <a:gd name="connsiteX688" fmla="*/ 1652139 w 1953427"/>
                  <a:gd name="connsiteY688" fmla="*/ 2333004 h 4877986"/>
                  <a:gd name="connsiteX689" fmla="*/ 1629814 w 1953427"/>
                  <a:gd name="connsiteY689" fmla="*/ 2299511 h 4877986"/>
                  <a:gd name="connsiteX690" fmla="*/ 1618657 w 1953427"/>
                  <a:gd name="connsiteY690" fmla="*/ 2254862 h 4877986"/>
                  <a:gd name="connsiteX691" fmla="*/ 1618657 w 1953427"/>
                  <a:gd name="connsiteY691" fmla="*/ 2243706 h 4877986"/>
                  <a:gd name="connsiteX692" fmla="*/ 1629814 w 1953427"/>
                  <a:gd name="connsiteY692" fmla="*/ 2221381 h 4877986"/>
                  <a:gd name="connsiteX693" fmla="*/ 1640982 w 1953427"/>
                  <a:gd name="connsiteY693" fmla="*/ 2221381 h 4877986"/>
                  <a:gd name="connsiteX694" fmla="*/ 1640982 w 1953427"/>
                  <a:gd name="connsiteY694" fmla="*/ 2210213 h 4877986"/>
                  <a:gd name="connsiteX695" fmla="*/ 1663307 w 1953427"/>
                  <a:gd name="connsiteY695" fmla="*/ 2221381 h 4877986"/>
                  <a:gd name="connsiteX696" fmla="*/ 1685631 w 1953427"/>
                  <a:gd name="connsiteY696" fmla="*/ 2221381 h 4877986"/>
                  <a:gd name="connsiteX697" fmla="*/ 1707956 w 1953427"/>
                  <a:gd name="connsiteY697" fmla="*/ 2199056 h 4877986"/>
                  <a:gd name="connsiteX698" fmla="*/ 1741437 w 1953427"/>
                  <a:gd name="connsiteY698" fmla="*/ 2187889 h 4877986"/>
                  <a:gd name="connsiteX699" fmla="*/ 1774930 w 1953427"/>
                  <a:gd name="connsiteY699" fmla="*/ 2199056 h 4877986"/>
                  <a:gd name="connsiteX700" fmla="*/ 1797254 w 1953427"/>
                  <a:gd name="connsiteY700" fmla="*/ 2199056 h 4877986"/>
                  <a:gd name="connsiteX701" fmla="*/ 1819579 w 1953427"/>
                  <a:gd name="connsiteY701" fmla="*/ 2165564 h 4877986"/>
                  <a:gd name="connsiteX702" fmla="*/ 1819579 w 1953427"/>
                  <a:gd name="connsiteY702" fmla="*/ 2120915 h 4877986"/>
                  <a:gd name="connsiteX703" fmla="*/ 1841903 w 1953427"/>
                  <a:gd name="connsiteY703" fmla="*/ 2109758 h 4877986"/>
                  <a:gd name="connsiteX704" fmla="*/ 1853060 w 1953427"/>
                  <a:gd name="connsiteY704" fmla="*/ 2098590 h 4877986"/>
                  <a:gd name="connsiteX705" fmla="*/ 1853060 w 1953427"/>
                  <a:gd name="connsiteY705" fmla="*/ 2076266 h 4877986"/>
                  <a:gd name="connsiteX706" fmla="*/ 1864228 w 1953427"/>
                  <a:gd name="connsiteY706" fmla="*/ 2042773 h 4877986"/>
                  <a:gd name="connsiteX707" fmla="*/ 1908877 w 1953427"/>
                  <a:gd name="connsiteY707" fmla="*/ 2009292 h 4877986"/>
                  <a:gd name="connsiteX708" fmla="*/ 1953526 w 1953427"/>
                  <a:gd name="connsiteY708" fmla="*/ 1975800 h 4877986"/>
                  <a:gd name="connsiteX709" fmla="*/ 1953526 w 1953427"/>
                  <a:gd name="connsiteY709" fmla="*/ 1964643 h 4877986"/>
                  <a:gd name="connsiteX710" fmla="*/ 1942369 w 1953427"/>
                  <a:gd name="connsiteY710" fmla="*/ 1931150 h 4877986"/>
                  <a:gd name="connsiteX711" fmla="*/ 1920045 w 1953427"/>
                  <a:gd name="connsiteY711" fmla="*/ 1886501 h 4877986"/>
                  <a:gd name="connsiteX712" fmla="*/ 1920045 w 1953427"/>
                  <a:gd name="connsiteY712" fmla="*/ 1841852 h 4877986"/>
                  <a:gd name="connsiteX713" fmla="*/ 1908877 w 1953427"/>
                  <a:gd name="connsiteY713" fmla="*/ 1797203 h 4877986"/>
                  <a:gd name="connsiteX714" fmla="*/ 1886552 w 1953427"/>
                  <a:gd name="connsiteY714" fmla="*/ 1774879 h 4877986"/>
                  <a:gd name="connsiteX715" fmla="*/ 1864228 w 1953427"/>
                  <a:gd name="connsiteY715" fmla="*/ 1763722 h 4877986"/>
                  <a:gd name="connsiteX716" fmla="*/ 1853060 w 1953427"/>
                  <a:gd name="connsiteY716" fmla="*/ 1752554 h 4877986"/>
                  <a:gd name="connsiteX717" fmla="*/ 1853060 w 1953427"/>
                  <a:gd name="connsiteY717" fmla="*/ 1730229 h 4877986"/>
                  <a:gd name="connsiteX718" fmla="*/ 1853060 w 1953427"/>
                  <a:gd name="connsiteY718" fmla="*/ 1719073 h 4877986"/>
                  <a:gd name="connsiteX719" fmla="*/ 1841903 w 1953427"/>
                  <a:gd name="connsiteY719" fmla="*/ 1707905 h 4877986"/>
                  <a:gd name="connsiteX720" fmla="*/ 1830736 w 1953427"/>
                  <a:gd name="connsiteY720" fmla="*/ 1663256 h 4877986"/>
                  <a:gd name="connsiteX721" fmla="*/ 1841903 w 1953427"/>
                  <a:gd name="connsiteY721" fmla="*/ 1618607 h 4877986"/>
                  <a:gd name="connsiteX722" fmla="*/ 1830736 w 1953427"/>
                  <a:gd name="connsiteY722" fmla="*/ 1607439 h 4877986"/>
                  <a:gd name="connsiteX723" fmla="*/ 1830736 w 1953427"/>
                  <a:gd name="connsiteY723" fmla="*/ 1596282 h 4877986"/>
                  <a:gd name="connsiteX724" fmla="*/ 1830736 w 1953427"/>
                  <a:gd name="connsiteY724" fmla="*/ 1585114 h 4877986"/>
                  <a:gd name="connsiteX725" fmla="*/ 1830736 w 1953427"/>
                  <a:gd name="connsiteY725" fmla="*/ 1573957 h 4877986"/>
                  <a:gd name="connsiteX726" fmla="*/ 1819579 w 1953427"/>
                  <a:gd name="connsiteY726" fmla="*/ 1573957 h 4877986"/>
                  <a:gd name="connsiteX727" fmla="*/ 1808411 w 1953427"/>
                  <a:gd name="connsiteY727" fmla="*/ 1562789 h 4877986"/>
                  <a:gd name="connsiteX728" fmla="*/ 1830736 w 1953427"/>
                  <a:gd name="connsiteY728" fmla="*/ 1540465 h 4877986"/>
                  <a:gd name="connsiteX729" fmla="*/ 1841903 w 1953427"/>
                  <a:gd name="connsiteY729" fmla="*/ 1506984 h 4877986"/>
                  <a:gd name="connsiteX730" fmla="*/ 1853060 w 1953427"/>
                  <a:gd name="connsiteY730" fmla="*/ 1495816 h 4877986"/>
                  <a:gd name="connsiteX731" fmla="*/ 1853060 w 1953427"/>
                  <a:gd name="connsiteY731" fmla="*/ 1473491 h 4877986"/>
                  <a:gd name="connsiteX732" fmla="*/ 1864228 w 1953427"/>
                  <a:gd name="connsiteY732" fmla="*/ 1462335 h 4877986"/>
                  <a:gd name="connsiteX733" fmla="*/ 1841903 w 1953427"/>
                  <a:gd name="connsiteY733" fmla="*/ 1473491 h 4877986"/>
                  <a:gd name="connsiteX734" fmla="*/ 1830736 w 1953427"/>
                  <a:gd name="connsiteY734" fmla="*/ 1484659 h 4877986"/>
                  <a:gd name="connsiteX735" fmla="*/ 1808411 w 1953427"/>
                  <a:gd name="connsiteY735" fmla="*/ 1473491 h 4877986"/>
                  <a:gd name="connsiteX736" fmla="*/ 1774930 w 1953427"/>
                  <a:gd name="connsiteY736" fmla="*/ 1495816 h 4877986"/>
                  <a:gd name="connsiteX737" fmla="*/ 1774930 w 1953427"/>
                  <a:gd name="connsiteY737" fmla="*/ 1506984 h 4877986"/>
                  <a:gd name="connsiteX738" fmla="*/ 1774930 w 1953427"/>
                  <a:gd name="connsiteY738" fmla="*/ 1529308 h 4877986"/>
                  <a:gd name="connsiteX739" fmla="*/ 1797254 w 1953427"/>
                  <a:gd name="connsiteY739" fmla="*/ 1529308 h 4877986"/>
                  <a:gd name="connsiteX740" fmla="*/ 1830736 w 1953427"/>
                  <a:gd name="connsiteY740" fmla="*/ 1518140 h 4877986"/>
                  <a:gd name="connsiteX741" fmla="*/ 1830736 w 1953427"/>
                  <a:gd name="connsiteY741" fmla="*/ 1529308 h 4877986"/>
                  <a:gd name="connsiteX742" fmla="*/ 1819579 w 1953427"/>
                  <a:gd name="connsiteY742" fmla="*/ 1540465 h 4877986"/>
                  <a:gd name="connsiteX743" fmla="*/ 1808411 w 1953427"/>
                  <a:gd name="connsiteY743" fmla="*/ 1540465 h 4877986"/>
                  <a:gd name="connsiteX744" fmla="*/ 1786086 w 1953427"/>
                  <a:gd name="connsiteY744" fmla="*/ 1573957 h 4877986"/>
                  <a:gd name="connsiteX745" fmla="*/ 1763762 w 1953427"/>
                  <a:gd name="connsiteY745" fmla="*/ 1585114 h 4877986"/>
                  <a:gd name="connsiteX746" fmla="*/ 1752605 w 1953427"/>
                  <a:gd name="connsiteY746" fmla="*/ 1573957 h 4877986"/>
                  <a:gd name="connsiteX747" fmla="*/ 1752605 w 1953427"/>
                  <a:gd name="connsiteY747" fmla="*/ 1573957 h 4877986"/>
                  <a:gd name="connsiteX748" fmla="*/ 1741437 w 1953427"/>
                  <a:gd name="connsiteY748" fmla="*/ 1596282 h 4877986"/>
                  <a:gd name="connsiteX749" fmla="*/ 1719113 w 1953427"/>
                  <a:gd name="connsiteY749" fmla="*/ 1607439 h 4877986"/>
                  <a:gd name="connsiteX750" fmla="*/ 1719113 w 1953427"/>
                  <a:gd name="connsiteY750" fmla="*/ 1607439 h 4877986"/>
                  <a:gd name="connsiteX751" fmla="*/ 1719113 w 1953427"/>
                  <a:gd name="connsiteY751" fmla="*/ 1607439 h 4877986"/>
                  <a:gd name="connsiteX752" fmla="*/ 1719113 w 1953427"/>
                  <a:gd name="connsiteY752" fmla="*/ 1629763 h 4877986"/>
                  <a:gd name="connsiteX753" fmla="*/ 1719113 w 1953427"/>
                  <a:gd name="connsiteY753" fmla="*/ 1640931 h 4877986"/>
                  <a:gd name="connsiteX754" fmla="*/ 1696788 w 1953427"/>
                  <a:gd name="connsiteY754" fmla="*/ 1629763 h 4877986"/>
                  <a:gd name="connsiteX755" fmla="*/ 1685631 w 1953427"/>
                  <a:gd name="connsiteY755" fmla="*/ 1618607 h 4877986"/>
                  <a:gd name="connsiteX756" fmla="*/ 1685631 w 1953427"/>
                  <a:gd name="connsiteY756" fmla="*/ 1629763 h 4877986"/>
                  <a:gd name="connsiteX757" fmla="*/ 1674463 w 1953427"/>
                  <a:gd name="connsiteY757" fmla="*/ 1629763 h 4877986"/>
                  <a:gd name="connsiteX758" fmla="*/ 1640982 w 1953427"/>
                  <a:gd name="connsiteY758" fmla="*/ 1629763 h 4877986"/>
                  <a:gd name="connsiteX759" fmla="*/ 1607489 w 1953427"/>
                  <a:gd name="connsiteY759" fmla="*/ 1629763 h 4877986"/>
                  <a:gd name="connsiteX760" fmla="*/ 1596333 w 1953427"/>
                  <a:gd name="connsiteY760" fmla="*/ 1663256 h 4877986"/>
                  <a:gd name="connsiteX761" fmla="*/ 1562840 w 1953427"/>
                  <a:gd name="connsiteY761" fmla="*/ 1696748 h 4877986"/>
                  <a:gd name="connsiteX762" fmla="*/ 1551684 w 1953427"/>
                  <a:gd name="connsiteY762" fmla="*/ 1696748 h 4877986"/>
                  <a:gd name="connsiteX763" fmla="*/ 1562840 w 1953427"/>
                  <a:gd name="connsiteY763" fmla="*/ 1674412 h 4877986"/>
                  <a:gd name="connsiteX764" fmla="*/ 1585165 w 1953427"/>
                  <a:gd name="connsiteY764" fmla="*/ 1652088 h 4877986"/>
                  <a:gd name="connsiteX765" fmla="*/ 1585165 w 1953427"/>
                  <a:gd name="connsiteY765" fmla="*/ 1629763 h 4877986"/>
                  <a:gd name="connsiteX766" fmla="*/ 1596333 w 1953427"/>
                  <a:gd name="connsiteY766" fmla="*/ 1607439 h 4877986"/>
                  <a:gd name="connsiteX767" fmla="*/ 1629814 w 1953427"/>
                  <a:gd name="connsiteY767" fmla="*/ 1596282 h 4877986"/>
                  <a:gd name="connsiteX768" fmla="*/ 1640982 w 1953427"/>
                  <a:gd name="connsiteY768" fmla="*/ 1562789 h 4877986"/>
                  <a:gd name="connsiteX769" fmla="*/ 1629814 w 1953427"/>
                  <a:gd name="connsiteY769" fmla="*/ 1551633 h 4877986"/>
                  <a:gd name="connsiteX770" fmla="*/ 1607489 w 1953427"/>
                  <a:gd name="connsiteY770" fmla="*/ 1540465 h 4877986"/>
                  <a:gd name="connsiteX771" fmla="*/ 1596333 w 1953427"/>
                  <a:gd name="connsiteY771" fmla="*/ 1540465 h 4877986"/>
                  <a:gd name="connsiteX772" fmla="*/ 1596333 w 1953427"/>
                  <a:gd name="connsiteY772" fmla="*/ 1540465 h 4877986"/>
                  <a:gd name="connsiteX773" fmla="*/ 1596333 w 1953427"/>
                  <a:gd name="connsiteY773" fmla="*/ 1540465 h 4877986"/>
                  <a:gd name="connsiteX774" fmla="*/ 1663307 w 1953427"/>
                  <a:gd name="connsiteY774" fmla="*/ 1551633 h 4877986"/>
                  <a:gd name="connsiteX775" fmla="*/ 1707956 w 1953427"/>
                  <a:gd name="connsiteY775" fmla="*/ 1506984 h 4877986"/>
                  <a:gd name="connsiteX776" fmla="*/ 1719113 w 1953427"/>
                  <a:gd name="connsiteY776" fmla="*/ 1506984 h 4877986"/>
                  <a:gd name="connsiteX777" fmla="*/ 1730281 w 1953427"/>
                  <a:gd name="connsiteY777" fmla="*/ 1484659 h 4877986"/>
                  <a:gd name="connsiteX778" fmla="*/ 1741437 w 1953427"/>
                  <a:gd name="connsiteY778" fmla="*/ 1462335 h 4877986"/>
                  <a:gd name="connsiteX779" fmla="*/ 1763762 w 1953427"/>
                  <a:gd name="connsiteY779" fmla="*/ 1440010 h 4877986"/>
                  <a:gd name="connsiteX780" fmla="*/ 1786086 w 1953427"/>
                  <a:gd name="connsiteY780" fmla="*/ 1417685 h 4877986"/>
                  <a:gd name="connsiteX781" fmla="*/ 1797254 w 1953427"/>
                  <a:gd name="connsiteY781" fmla="*/ 1384193 h 4877986"/>
                  <a:gd name="connsiteX782" fmla="*/ 1864228 w 1953427"/>
                  <a:gd name="connsiteY782" fmla="*/ 1339544 h 4877986"/>
                  <a:gd name="connsiteX783" fmla="*/ 1864228 w 1953427"/>
                  <a:gd name="connsiteY783" fmla="*/ 1328387 h 4877986"/>
                  <a:gd name="connsiteX784" fmla="*/ 1875384 w 1953427"/>
                  <a:gd name="connsiteY784" fmla="*/ 1317219 h 4877986"/>
                  <a:gd name="connsiteX785" fmla="*/ 1897720 w 1953427"/>
                  <a:gd name="connsiteY785" fmla="*/ 1283727 h 4877986"/>
                  <a:gd name="connsiteX786" fmla="*/ 1931201 w 1953427"/>
                  <a:gd name="connsiteY786" fmla="*/ 1250246 h 4877986"/>
                  <a:gd name="connsiteX787" fmla="*/ 1942369 w 1953427"/>
                  <a:gd name="connsiteY787" fmla="*/ 1194428 h 4877986"/>
                  <a:gd name="connsiteX788" fmla="*/ 1920045 w 1953427"/>
                  <a:gd name="connsiteY788" fmla="*/ 1183272 h 4877986"/>
                  <a:gd name="connsiteX789" fmla="*/ 1908877 w 1953427"/>
                  <a:gd name="connsiteY789" fmla="*/ 1160947 h 4877986"/>
                  <a:gd name="connsiteX790" fmla="*/ 1908877 w 1953427"/>
                  <a:gd name="connsiteY790" fmla="*/ 1172104 h 4877986"/>
                  <a:gd name="connsiteX791" fmla="*/ 1897720 w 1953427"/>
                  <a:gd name="connsiteY791" fmla="*/ 1183272 h 4877986"/>
                  <a:gd name="connsiteX792" fmla="*/ 1897720 w 1953427"/>
                  <a:gd name="connsiteY792" fmla="*/ 1183272 h 4877986"/>
                  <a:gd name="connsiteX793" fmla="*/ 1897720 w 1953427"/>
                  <a:gd name="connsiteY793" fmla="*/ 1183272 h 4877986"/>
                  <a:gd name="connsiteX794" fmla="*/ 1897720 w 1953427"/>
                  <a:gd name="connsiteY794" fmla="*/ 1149779 h 4877986"/>
                  <a:gd name="connsiteX795" fmla="*/ 1908877 w 1953427"/>
                  <a:gd name="connsiteY795" fmla="*/ 1149779 h 4877986"/>
                  <a:gd name="connsiteX796" fmla="*/ 1931201 w 1953427"/>
                  <a:gd name="connsiteY796" fmla="*/ 1160947 h 4877986"/>
                  <a:gd name="connsiteX797" fmla="*/ 1931201 w 1953427"/>
                  <a:gd name="connsiteY797" fmla="*/ 1172104 h 4877986"/>
                  <a:gd name="connsiteX798" fmla="*/ 1931201 w 1953427"/>
                  <a:gd name="connsiteY798" fmla="*/ 1183272 h 4877986"/>
                  <a:gd name="connsiteX799" fmla="*/ 1942369 w 1953427"/>
                  <a:gd name="connsiteY799" fmla="*/ 1160947 h 4877986"/>
                  <a:gd name="connsiteX800" fmla="*/ 1942369 w 1953427"/>
                  <a:gd name="connsiteY800" fmla="*/ 1105130 h 4877986"/>
                  <a:gd name="connsiteX801" fmla="*/ 1931201 w 1953427"/>
                  <a:gd name="connsiteY801" fmla="*/ 1105130 h 4877986"/>
                  <a:gd name="connsiteX802" fmla="*/ 1920045 w 1953427"/>
                  <a:gd name="connsiteY802" fmla="*/ 1105130 h 4877986"/>
                  <a:gd name="connsiteX803" fmla="*/ 1920045 w 1953427"/>
                  <a:gd name="connsiteY803" fmla="*/ 1071649 h 4877986"/>
                  <a:gd name="connsiteX804" fmla="*/ 1897720 w 1953427"/>
                  <a:gd name="connsiteY804" fmla="*/ 1049325 h 4877986"/>
                  <a:gd name="connsiteX805" fmla="*/ 1897720 w 1953427"/>
                  <a:gd name="connsiteY805" fmla="*/ 1071649 h 4877986"/>
                  <a:gd name="connsiteX806" fmla="*/ 1082857 w 1953427"/>
                  <a:gd name="connsiteY806" fmla="*/ 222184 h 4877986"/>
                  <a:gd name="connsiteX807" fmla="*/ 1071689 w 1953427"/>
                  <a:gd name="connsiteY807" fmla="*/ 224417 h 4877986"/>
                  <a:gd name="connsiteX808" fmla="*/ 1060532 w 1953427"/>
                  <a:gd name="connsiteY808" fmla="*/ 231114 h 4877986"/>
                  <a:gd name="connsiteX809" fmla="*/ 1071689 w 1953427"/>
                  <a:gd name="connsiteY809" fmla="*/ 235579 h 4877986"/>
                  <a:gd name="connsiteX810" fmla="*/ 1082857 w 1953427"/>
                  <a:gd name="connsiteY810" fmla="*/ 238927 h 4877986"/>
                  <a:gd name="connsiteX811" fmla="*/ 1094025 w 1953427"/>
                  <a:gd name="connsiteY811" fmla="*/ 248974 h 4877986"/>
                  <a:gd name="connsiteX812" fmla="*/ 1105181 w 1953427"/>
                  <a:gd name="connsiteY812" fmla="*/ 260136 h 4877986"/>
                  <a:gd name="connsiteX813" fmla="*/ 1094025 w 1953427"/>
                  <a:gd name="connsiteY813" fmla="*/ 261253 h 4877986"/>
                  <a:gd name="connsiteX814" fmla="*/ 1082857 w 1953427"/>
                  <a:gd name="connsiteY814" fmla="*/ 260136 h 4877986"/>
                  <a:gd name="connsiteX815" fmla="*/ 1082857 w 1953427"/>
                  <a:gd name="connsiteY815" fmla="*/ 263485 h 4877986"/>
                  <a:gd name="connsiteX816" fmla="*/ 1082857 w 1953427"/>
                  <a:gd name="connsiteY816" fmla="*/ 267950 h 4877986"/>
                  <a:gd name="connsiteX817" fmla="*/ 1094025 w 1953427"/>
                  <a:gd name="connsiteY817" fmla="*/ 270183 h 4877986"/>
                  <a:gd name="connsiteX818" fmla="*/ 1105181 w 1953427"/>
                  <a:gd name="connsiteY818" fmla="*/ 271298 h 4877986"/>
                  <a:gd name="connsiteX819" fmla="*/ 1116338 w 1953427"/>
                  <a:gd name="connsiteY819" fmla="*/ 283577 h 4877986"/>
                  <a:gd name="connsiteX820" fmla="*/ 1127506 w 1953427"/>
                  <a:gd name="connsiteY820" fmla="*/ 290275 h 4877986"/>
                  <a:gd name="connsiteX821" fmla="*/ 1149831 w 1953427"/>
                  <a:gd name="connsiteY821" fmla="*/ 282461 h 4877986"/>
                  <a:gd name="connsiteX822" fmla="*/ 1160999 w 1953427"/>
                  <a:gd name="connsiteY822" fmla="*/ 272415 h 4877986"/>
                  <a:gd name="connsiteX823" fmla="*/ 1250297 w 1953427"/>
                  <a:gd name="connsiteY823" fmla="*/ 261253 h 4877986"/>
                  <a:gd name="connsiteX824" fmla="*/ 1261453 w 1953427"/>
                  <a:gd name="connsiteY824" fmla="*/ 255671 h 4877986"/>
                  <a:gd name="connsiteX825" fmla="*/ 1261453 w 1953427"/>
                  <a:gd name="connsiteY825" fmla="*/ 227765 h 4877986"/>
                  <a:gd name="connsiteX826" fmla="*/ 1261453 w 1953427"/>
                  <a:gd name="connsiteY826" fmla="*/ 195394 h 4877986"/>
                  <a:gd name="connsiteX827" fmla="*/ 1283778 w 1953427"/>
                  <a:gd name="connsiteY827" fmla="*/ 181999 h 4877986"/>
                  <a:gd name="connsiteX828" fmla="*/ 1294946 w 1953427"/>
                  <a:gd name="connsiteY828" fmla="*/ 168604 h 4877986"/>
                  <a:gd name="connsiteX829" fmla="*/ 1294946 w 1953427"/>
                  <a:gd name="connsiteY829" fmla="*/ 156325 h 4877986"/>
                  <a:gd name="connsiteX830" fmla="*/ 1283778 w 1953427"/>
                  <a:gd name="connsiteY830" fmla="*/ 144047 h 4877986"/>
                  <a:gd name="connsiteX831" fmla="*/ 1283778 w 1953427"/>
                  <a:gd name="connsiteY831" fmla="*/ 141815 h 4877986"/>
                  <a:gd name="connsiteX832" fmla="*/ 1272621 w 1953427"/>
                  <a:gd name="connsiteY832" fmla="*/ 136233 h 4877986"/>
                  <a:gd name="connsiteX833" fmla="*/ 1250297 w 1953427"/>
                  <a:gd name="connsiteY833" fmla="*/ 83770 h 4877986"/>
                  <a:gd name="connsiteX834" fmla="*/ 1239129 w 1953427"/>
                  <a:gd name="connsiteY834" fmla="*/ 42469 h 4877986"/>
                  <a:gd name="connsiteX835" fmla="*/ 1216804 w 1953427"/>
                  <a:gd name="connsiteY835" fmla="*/ 41352 h 4877986"/>
                  <a:gd name="connsiteX836" fmla="*/ 1216804 w 1953427"/>
                  <a:gd name="connsiteY836" fmla="*/ 56980 h 4877986"/>
                  <a:gd name="connsiteX837" fmla="*/ 1160999 w 1953427"/>
                  <a:gd name="connsiteY837" fmla="*/ 88235 h 4877986"/>
                  <a:gd name="connsiteX838" fmla="*/ 1116338 w 1953427"/>
                  <a:gd name="connsiteY838" fmla="*/ 123954 h 4877986"/>
                  <a:gd name="connsiteX839" fmla="*/ 1116338 w 1953427"/>
                  <a:gd name="connsiteY839" fmla="*/ 142930 h 4877986"/>
                  <a:gd name="connsiteX840" fmla="*/ 1127506 w 1953427"/>
                  <a:gd name="connsiteY840" fmla="*/ 147395 h 4877986"/>
                  <a:gd name="connsiteX841" fmla="*/ 1127506 w 1953427"/>
                  <a:gd name="connsiteY841" fmla="*/ 157442 h 4877986"/>
                  <a:gd name="connsiteX842" fmla="*/ 1116338 w 1953427"/>
                  <a:gd name="connsiteY842" fmla="*/ 168604 h 4877986"/>
                  <a:gd name="connsiteX843" fmla="*/ 1116338 w 1953427"/>
                  <a:gd name="connsiteY843" fmla="*/ 180883 h 4877986"/>
                  <a:gd name="connsiteX844" fmla="*/ 1105181 w 1953427"/>
                  <a:gd name="connsiteY844" fmla="*/ 193161 h 4877986"/>
                  <a:gd name="connsiteX845" fmla="*/ 1094025 w 1953427"/>
                  <a:gd name="connsiteY845" fmla="*/ 198743 h 4877986"/>
                  <a:gd name="connsiteX846" fmla="*/ 1082857 w 1953427"/>
                  <a:gd name="connsiteY846" fmla="*/ 204325 h 4877986"/>
                  <a:gd name="connsiteX847" fmla="*/ 1082857 w 1953427"/>
                  <a:gd name="connsiteY847" fmla="*/ 213254 h 4877986"/>
                  <a:gd name="connsiteX848" fmla="*/ 1094025 w 1953427"/>
                  <a:gd name="connsiteY848" fmla="*/ 221068 h 4877986"/>
                  <a:gd name="connsiteX849" fmla="*/ 1094025 w 1953427"/>
                  <a:gd name="connsiteY849" fmla="*/ 224417 h 4877986"/>
                  <a:gd name="connsiteX850" fmla="*/ 1082857 w 1953427"/>
                  <a:gd name="connsiteY850" fmla="*/ 224417 h 4877986"/>
                  <a:gd name="connsiteX851" fmla="*/ 1060532 w 1953427"/>
                  <a:gd name="connsiteY851" fmla="*/ 34655 h 4877986"/>
                  <a:gd name="connsiteX852" fmla="*/ 1049364 w 1953427"/>
                  <a:gd name="connsiteY852" fmla="*/ 49166 h 4877986"/>
                  <a:gd name="connsiteX853" fmla="*/ 1049364 w 1953427"/>
                  <a:gd name="connsiteY853" fmla="*/ 59213 h 4877986"/>
                  <a:gd name="connsiteX854" fmla="*/ 1060532 w 1953427"/>
                  <a:gd name="connsiteY854" fmla="*/ 59213 h 4877986"/>
                  <a:gd name="connsiteX855" fmla="*/ 1082857 w 1953427"/>
                  <a:gd name="connsiteY855" fmla="*/ 69258 h 4877986"/>
                  <a:gd name="connsiteX856" fmla="*/ 1105181 w 1953427"/>
                  <a:gd name="connsiteY856" fmla="*/ 41352 h 4877986"/>
                  <a:gd name="connsiteX857" fmla="*/ 1060532 w 1953427"/>
                  <a:gd name="connsiteY857" fmla="*/ 34655 h 4877986"/>
                  <a:gd name="connsiteX858" fmla="*/ 1149831 w 1953427"/>
                  <a:gd name="connsiteY858" fmla="*/ 1049325 h 4877986"/>
                  <a:gd name="connsiteX859" fmla="*/ 1127506 w 1953427"/>
                  <a:gd name="connsiteY859" fmla="*/ 1038157 h 4877986"/>
                  <a:gd name="connsiteX860" fmla="*/ 1127506 w 1953427"/>
                  <a:gd name="connsiteY860" fmla="*/ 1038157 h 4877986"/>
                  <a:gd name="connsiteX861" fmla="*/ 1138674 w 1953427"/>
                  <a:gd name="connsiteY861" fmla="*/ 1060481 h 4877986"/>
                  <a:gd name="connsiteX862" fmla="*/ 1160999 w 1953427"/>
                  <a:gd name="connsiteY862" fmla="*/ 1071649 h 4877986"/>
                  <a:gd name="connsiteX863" fmla="*/ 1160999 w 1953427"/>
                  <a:gd name="connsiteY863" fmla="*/ 1060481 h 4877986"/>
                  <a:gd name="connsiteX864" fmla="*/ 1160999 w 1953427"/>
                  <a:gd name="connsiteY864" fmla="*/ 1049325 h 4877986"/>
                  <a:gd name="connsiteX865" fmla="*/ 1149831 w 1953427"/>
                  <a:gd name="connsiteY865" fmla="*/ 1049325 h 487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Lst>
                <a:rect l="l" t="t" r="r" b="b"/>
                <a:pathLst>
                  <a:path w="1953427" h="4877986">
                    <a:moveTo>
                      <a:pt x="189863" y="1484659"/>
                    </a:moveTo>
                    <a:lnTo>
                      <a:pt x="201020" y="1506984"/>
                    </a:lnTo>
                    <a:lnTo>
                      <a:pt x="234512" y="1506984"/>
                    </a:lnTo>
                    <a:lnTo>
                      <a:pt x="234512" y="1473491"/>
                    </a:lnTo>
                    <a:lnTo>
                      <a:pt x="234512" y="1440010"/>
                    </a:lnTo>
                    <a:lnTo>
                      <a:pt x="189863" y="1484659"/>
                    </a:lnTo>
                    <a:close/>
                    <a:moveTo>
                      <a:pt x="457758" y="1105130"/>
                    </a:moveTo>
                    <a:lnTo>
                      <a:pt x="468926" y="1105130"/>
                    </a:lnTo>
                    <a:lnTo>
                      <a:pt x="468926" y="1116298"/>
                    </a:lnTo>
                    <a:lnTo>
                      <a:pt x="480082" y="1127455"/>
                    </a:lnTo>
                    <a:lnTo>
                      <a:pt x="491250" y="1082806"/>
                    </a:lnTo>
                    <a:lnTo>
                      <a:pt x="480082" y="1071649"/>
                    </a:lnTo>
                    <a:lnTo>
                      <a:pt x="480082" y="1071649"/>
                    </a:lnTo>
                    <a:lnTo>
                      <a:pt x="480082" y="1082806"/>
                    </a:lnTo>
                    <a:close/>
                    <a:moveTo>
                      <a:pt x="524731" y="264601"/>
                    </a:moveTo>
                    <a:lnTo>
                      <a:pt x="524731" y="254555"/>
                    </a:lnTo>
                    <a:lnTo>
                      <a:pt x="513575" y="246741"/>
                    </a:lnTo>
                    <a:lnTo>
                      <a:pt x="480082" y="232230"/>
                    </a:lnTo>
                    <a:lnTo>
                      <a:pt x="502407" y="250091"/>
                    </a:lnTo>
                    <a:lnTo>
                      <a:pt x="502407" y="255671"/>
                    </a:lnTo>
                    <a:lnTo>
                      <a:pt x="502407" y="265718"/>
                    </a:lnTo>
                    <a:lnTo>
                      <a:pt x="524731" y="264601"/>
                    </a:lnTo>
                    <a:close/>
                    <a:moveTo>
                      <a:pt x="714496" y="8982"/>
                    </a:moveTo>
                    <a:lnTo>
                      <a:pt x="681003" y="51"/>
                    </a:lnTo>
                    <a:lnTo>
                      <a:pt x="658679" y="10098"/>
                    </a:lnTo>
                    <a:lnTo>
                      <a:pt x="669847" y="21260"/>
                    </a:lnTo>
                    <a:lnTo>
                      <a:pt x="681003" y="21260"/>
                    </a:lnTo>
                    <a:lnTo>
                      <a:pt x="703328" y="27957"/>
                    </a:lnTo>
                    <a:lnTo>
                      <a:pt x="714496" y="8982"/>
                    </a:lnTo>
                    <a:close/>
                    <a:moveTo>
                      <a:pt x="1853060" y="993508"/>
                    </a:moveTo>
                    <a:lnTo>
                      <a:pt x="1864228" y="1004675"/>
                    </a:lnTo>
                    <a:lnTo>
                      <a:pt x="1864228" y="1015832"/>
                    </a:lnTo>
                    <a:lnTo>
                      <a:pt x="1886552" y="1027000"/>
                    </a:lnTo>
                    <a:lnTo>
                      <a:pt x="1875384" y="993508"/>
                    </a:lnTo>
                    <a:lnTo>
                      <a:pt x="1864228" y="982351"/>
                    </a:lnTo>
                    <a:lnTo>
                      <a:pt x="1853060" y="993508"/>
                    </a:lnTo>
                    <a:close/>
                    <a:moveTo>
                      <a:pt x="1127506" y="904209"/>
                    </a:moveTo>
                    <a:lnTo>
                      <a:pt x="1149831" y="904209"/>
                    </a:lnTo>
                    <a:lnTo>
                      <a:pt x="1160999" y="904209"/>
                    </a:lnTo>
                    <a:lnTo>
                      <a:pt x="1183323" y="870717"/>
                    </a:lnTo>
                    <a:lnTo>
                      <a:pt x="1160999" y="870717"/>
                    </a:lnTo>
                    <a:lnTo>
                      <a:pt x="1149831" y="881885"/>
                    </a:lnTo>
                    <a:lnTo>
                      <a:pt x="1138674" y="893041"/>
                    </a:lnTo>
                    <a:lnTo>
                      <a:pt x="1127506" y="904209"/>
                    </a:lnTo>
                    <a:close/>
                    <a:moveTo>
                      <a:pt x="1116338" y="344970"/>
                    </a:moveTo>
                    <a:lnTo>
                      <a:pt x="1127506" y="312599"/>
                    </a:lnTo>
                    <a:lnTo>
                      <a:pt x="1105181" y="290275"/>
                    </a:lnTo>
                    <a:lnTo>
                      <a:pt x="1071689" y="279113"/>
                    </a:lnTo>
                    <a:lnTo>
                      <a:pt x="1060532" y="273531"/>
                    </a:lnTo>
                    <a:lnTo>
                      <a:pt x="1038208" y="286927"/>
                    </a:lnTo>
                    <a:lnTo>
                      <a:pt x="1038208" y="315949"/>
                    </a:lnTo>
                    <a:lnTo>
                      <a:pt x="1060532" y="324878"/>
                    </a:lnTo>
                    <a:lnTo>
                      <a:pt x="1071689" y="333808"/>
                    </a:lnTo>
                    <a:lnTo>
                      <a:pt x="1071689" y="347203"/>
                    </a:lnTo>
                    <a:lnTo>
                      <a:pt x="1071689" y="356133"/>
                    </a:lnTo>
                    <a:lnTo>
                      <a:pt x="1116338" y="344970"/>
                    </a:lnTo>
                    <a:close/>
                    <a:moveTo>
                      <a:pt x="1361919" y="361715"/>
                    </a:moveTo>
                    <a:lnTo>
                      <a:pt x="1328427" y="302554"/>
                    </a:lnTo>
                    <a:lnTo>
                      <a:pt x="1294946" y="327111"/>
                    </a:lnTo>
                    <a:lnTo>
                      <a:pt x="1272621" y="363947"/>
                    </a:lnTo>
                    <a:lnTo>
                      <a:pt x="1261453" y="377342"/>
                    </a:lnTo>
                    <a:lnTo>
                      <a:pt x="1250297" y="384039"/>
                    </a:lnTo>
                    <a:lnTo>
                      <a:pt x="1261453" y="369529"/>
                    </a:lnTo>
                    <a:lnTo>
                      <a:pt x="1272621" y="357250"/>
                    </a:lnTo>
                    <a:lnTo>
                      <a:pt x="1272621" y="355017"/>
                    </a:lnTo>
                    <a:lnTo>
                      <a:pt x="1272621" y="351668"/>
                    </a:lnTo>
                    <a:lnTo>
                      <a:pt x="1261453" y="357250"/>
                    </a:lnTo>
                    <a:lnTo>
                      <a:pt x="1239129" y="366179"/>
                    </a:lnTo>
                    <a:lnTo>
                      <a:pt x="1239129" y="366179"/>
                    </a:lnTo>
                    <a:lnTo>
                      <a:pt x="1227972" y="363947"/>
                    </a:lnTo>
                    <a:lnTo>
                      <a:pt x="1272621" y="338273"/>
                    </a:lnTo>
                    <a:lnTo>
                      <a:pt x="1283778" y="295856"/>
                    </a:lnTo>
                    <a:lnTo>
                      <a:pt x="1250297" y="283577"/>
                    </a:lnTo>
                    <a:lnTo>
                      <a:pt x="1205648" y="288042"/>
                    </a:lnTo>
                    <a:lnTo>
                      <a:pt x="1194480" y="290275"/>
                    </a:lnTo>
                    <a:lnTo>
                      <a:pt x="1194480" y="295856"/>
                    </a:lnTo>
                    <a:lnTo>
                      <a:pt x="1183323" y="295856"/>
                    </a:lnTo>
                    <a:lnTo>
                      <a:pt x="1172155" y="300321"/>
                    </a:lnTo>
                    <a:lnTo>
                      <a:pt x="1149831" y="320414"/>
                    </a:lnTo>
                    <a:lnTo>
                      <a:pt x="1160999" y="333808"/>
                    </a:lnTo>
                    <a:lnTo>
                      <a:pt x="1160999" y="347203"/>
                    </a:lnTo>
                    <a:lnTo>
                      <a:pt x="1149831" y="349435"/>
                    </a:lnTo>
                    <a:lnTo>
                      <a:pt x="1138674" y="350552"/>
                    </a:lnTo>
                    <a:lnTo>
                      <a:pt x="1127506" y="363947"/>
                    </a:lnTo>
                    <a:lnTo>
                      <a:pt x="1116338" y="380691"/>
                    </a:lnTo>
                    <a:lnTo>
                      <a:pt x="1105181" y="385156"/>
                    </a:lnTo>
                    <a:lnTo>
                      <a:pt x="1105181" y="390736"/>
                    </a:lnTo>
                    <a:lnTo>
                      <a:pt x="1105181" y="401899"/>
                    </a:lnTo>
                    <a:lnTo>
                      <a:pt x="1116338" y="405248"/>
                    </a:lnTo>
                    <a:lnTo>
                      <a:pt x="1116338" y="396318"/>
                    </a:lnTo>
                    <a:lnTo>
                      <a:pt x="1116338" y="387388"/>
                    </a:lnTo>
                    <a:lnTo>
                      <a:pt x="1127506" y="384039"/>
                    </a:lnTo>
                    <a:lnTo>
                      <a:pt x="1127506" y="384039"/>
                    </a:lnTo>
                    <a:lnTo>
                      <a:pt x="1127506" y="399666"/>
                    </a:lnTo>
                    <a:lnTo>
                      <a:pt x="1127506" y="411945"/>
                    </a:lnTo>
                    <a:lnTo>
                      <a:pt x="1138674" y="410830"/>
                    </a:lnTo>
                    <a:lnTo>
                      <a:pt x="1149831" y="415295"/>
                    </a:lnTo>
                    <a:lnTo>
                      <a:pt x="1138674" y="436502"/>
                    </a:lnTo>
                    <a:lnTo>
                      <a:pt x="1138674" y="458828"/>
                    </a:lnTo>
                    <a:lnTo>
                      <a:pt x="1149831" y="465525"/>
                    </a:lnTo>
                    <a:lnTo>
                      <a:pt x="1149831" y="472223"/>
                    </a:lnTo>
                    <a:lnTo>
                      <a:pt x="1149831" y="481153"/>
                    </a:lnTo>
                    <a:lnTo>
                      <a:pt x="1149831" y="490082"/>
                    </a:lnTo>
                    <a:lnTo>
                      <a:pt x="1160999" y="502362"/>
                    </a:lnTo>
                    <a:lnTo>
                      <a:pt x="1172155" y="502362"/>
                    </a:lnTo>
                    <a:lnTo>
                      <a:pt x="1183323" y="491199"/>
                    </a:lnTo>
                    <a:lnTo>
                      <a:pt x="1183323" y="502362"/>
                    </a:lnTo>
                    <a:lnTo>
                      <a:pt x="1183323" y="513524"/>
                    </a:lnTo>
                    <a:lnTo>
                      <a:pt x="1194480" y="513524"/>
                    </a:lnTo>
                    <a:lnTo>
                      <a:pt x="1216804" y="513524"/>
                    </a:lnTo>
                    <a:lnTo>
                      <a:pt x="1239129" y="535848"/>
                    </a:lnTo>
                    <a:lnTo>
                      <a:pt x="1261453" y="558173"/>
                    </a:lnTo>
                    <a:lnTo>
                      <a:pt x="1306102" y="569341"/>
                    </a:lnTo>
                    <a:lnTo>
                      <a:pt x="1350751" y="535848"/>
                    </a:lnTo>
                    <a:lnTo>
                      <a:pt x="1339595" y="513524"/>
                    </a:lnTo>
                    <a:lnTo>
                      <a:pt x="1339595" y="491199"/>
                    </a:lnTo>
                    <a:lnTo>
                      <a:pt x="1328427" y="469990"/>
                    </a:lnTo>
                    <a:lnTo>
                      <a:pt x="1328427" y="468874"/>
                    </a:lnTo>
                    <a:lnTo>
                      <a:pt x="1339595" y="467758"/>
                    </a:lnTo>
                    <a:lnTo>
                      <a:pt x="1350751" y="415295"/>
                    </a:lnTo>
                    <a:lnTo>
                      <a:pt x="1361919" y="361715"/>
                    </a:lnTo>
                    <a:close/>
                    <a:moveTo>
                      <a:pt x="1607489" y="669796"/>
                    </a:moveTo>
                    <a:lnTo>
                      <a:pt x="1596333" y="669796"/>
                    </a:lnTo>
                    <a:lnTo>
                      <a:pt x="1596333" y="680964"/>
                    </a:lnTo>
                    <a:lnTo>
                      <a:pt x="1585165" y="692120"/>
                    </a:lnTo>
                    <a:lnTo>
                      <a:pt x="1596333" y="692120"/>
                    </a:lnTo>
                    <a:lnTo>
                      <a:pt x="1607489" y="669796"/>
                    </a:lnTo>
                    <a:close/>
                    <a:moveTo>
                      <a:pt x="1618657" y="714445"/>
                    </a:moveTo>
                    <a:lnTo>
                      <a:pt x="1640982" y="714445"/>
                    </a:lnTo>
                    <a:lnTo>
                      <a:pt x="1652139" y="703288"/>
                    </a:lnTo>
                    <a:lnTo>
                      <a:pt x="1640982" y="692120"/>
                    </a:lnTo>
                    <a:lnTo>
                      <a:pt x="1629814" y="692120"/>
                    </a:lnTo>
                    <a:lnTo>
                      <a:pt x="1618657" y="692120"/>
                    </a:lnTo>
                    <a:lnTo>
                      <a:pt x="1607489" y="703288"/>
                    </a:lnTo>
                    <a:lnTo>
                      <a:pt x="1607489" y="714445"/>
                    </a:lnTo>
                    <a:lnTo>
                      <a:pt x="1618657" y="714445"/>
                    </a:lnTo>
                    <a:close/>
                    <a:moveTo>
                      <a:pt x="1428893" y="485617"/>
                    </a:moveTo>
                    <a:lnTo>
                      <a:pt x="1428893" y="474455"/>
                    </a:lnTo>
                    <a:lnTo>
                      <a:pt x="1428893" y="458828"/>
                    </a:lnTo>
                    <a:lnTo>
                      <a:pt x="1417725" y="463293"/>
                    </a:lnTo>
                    <a:lnTo>
                      <a:pt x="1406569" y="474455"/>
                    </a:lnTo>
                    <a:lnTo>
                      <a:pt x="1395401" y="502362"/>
                    </a:lnTo>
                    <a:lnTo>
                      <a:pt x="1395401" y="524692"/>
                    </a:lnTo>
                    <a:lnTo>
                      <a:pt x="1395401" y="524692"/>
                    </a:lnTo>
                    <a:lnTo>
                      <a:pt x="1406569" y="535848"/>
                    </a:lnTo>
                    <a:lnTo>
                      <a:pt x="1395401" y="535848"/>
                    </a:lnTo>
                    <a:lnTo>
                      <a:pt x="1395401" y="535848"/>
                    </a:lnTo>
                    <a:lnTo>
                      <a:pt x="1384244" y="547016"/>
                    </a:lnTo>
                    <a:lnTo>
                      <a:pt x="1384244" y="547016"/>
                    </a:lnTo>
                    <a:lnTo>
                      <a:pt x="1384244" y="558173"/>
                    </a:lnTo>
                    <a:lnTo>
                      <a:pt x="1384244" y="569341"/>
                    </a:lnTo>
                    <a:lnTo>
                      <a:pt x="1384244" y="580497"/>
                    </a:lnTo>
                    <a:lnTo>
                      <a:pt x="1373076" y="580497"/>
                    </a:lnTo>
                    <a:lnTo>
                      <a:pt x="1373076" y="569341"/>
                    </a:lnTo>
                    <a:lnTo>
                      <a:pt x="1361919" y="591665"/>
                    </a:lnTo>
                    <a:lnTo>
                      <a:pt x="1350751" y="613990"/>
                    </a:lnTo>
                    <a:lnTo>
                      <a:pt x="1350751" y="647471"/>
                    </a:lnTo>
                    <a:lnTo>
                      <a:pt x="1328427" y="680964"/>
                    </a:lnTo>
                    <a:lnTo>
                      <a:pt x="1317270" y="714445"/>
                    </a:lnTo>
                    <a:lnTo>
                      <a:pt x="1339595" y="736769"/>
                    </a:lnTo>
                    <a:lnTo>
                      <a:pt x="1373076" y="714445"/>
                    </a:lnTo>
                    <a:lnTo>
                      <a:pt x="1395401" y="692120"/>
                    </a:lnTo>
                    <a:lnTo>
                      <a:pt x="1440050" y="692120"/>
                    </a:lnTo>
                    <a:lnTo>
                      <a:pt x="1507024" y="669796"/>
                    </a:lnTo>
                    <a:lnTo>
                      <a:pt x="1540516" y="658639"/>
                    </a:lnTo>
                    <a:lnTo>
                      <a:pt x="1551684" y="625147"/>
                    </a:lnTo>
                    <a:lnTo>
                      <a:pt x="1551684" y="591665"/>
                    </a:lnTo>
                    <a:lnTo>
                      <a:pt x="1540516" y="569341"/>
                    </a:lnTo>
                    <a:lnTo>
                      <a:pt x="1529359" y="569341"/>
                    </a:lnTo>
                    <a:lnTo>
                      <a:pt x="1529359" y="580497"/>
                    </a:lnTo>
                    <a:lnTo>
                      <a:pt x="1518192" y="580497"/>
                    </a:lnTo>
                    <a:lnTo>
                      <a:pt x="1518192" y="558173"/>
                    </a:lnTo>
                    <a:lnTo>
                      <a:pt x="1518192" y="558173"/>
                    </a:lnTo>
                    <a:lnTo>
                      <a:pt x="1518192" y="547016"/>
                    </a:lnTo>
                    <a:lnTo>
                      <a:pt x="1507024" y="535848"/>
                    </a:lnTo>
                    <a:lnTo>
                      <a:pt x="1495867" y="524692"/>
                    </a:lnTo>
                    <a:lnTo>
                      <a:pt x="1495867" y="513524"/>
                    </a:lnTo>
                    <a:lnTo>
                      <a:pt x="1495867" y="502362"/>
                    </a:lnTo>
                    <a:lnTo>
                      <a:pt x="1473543" y="524692"/>
                    </a:lnTo>
                    <a:lnTo>
                      <a:pt x="1451218" y="558173"/>
                    </a:lnTo>
                    <a:lnTo>
                      <a:pt x="1451218" y="569341"/>
                    </a:lnTo>
                    <a:lnTo>
                      <a:pt x="1440050" y="569341"/>
                    </a:lnTo>
                    <a:lnTo>
                      <a:pt x="1440050" y="558173"/>
                    </a:lnTo>
                    <a:lnTo>
                      <a:pt x="1473543" y="465525"/>
                    </a:lnTo>
                    <a:lnTo>
                      <a:pt x="1451218" y="453246"/>
                    </a:lnTo>
                    <a:lnTo>
                      <a:pt x="1440050" y="452131"/>
                    </a:lnTo>
                    <a:lnTo>
                      <a:pt x="1440050" y="472223"/>
                    </a:lnTo>
                    <a:lnTo>
                      <a:pt x="1428893" y="485617"/>
                    </a:lnTo>
                    <a:close/>
                    <a:moveTo>
                      <a:pt x="1897720" y="1071649"/>
                    </a:moveTo>
                    <a:lnTo>
                      <a:pt x="1897720" y="1082806"/>
                    </a:lnTo>
                    <a:lnTo>
                      <a:pt x="1886552" y="1060481"/>
                    </a:lnTo>
                    <a:lnTo>
                      <a:pt x="1886552" y="1038157"/>
                    </a:lnTo>
                    <a:lnTo>
                      <a:pt x="1875384" y="1027000"/>
                    </a:lnTo>
                    <a:lnTo>
                      <a:pt x="1853060" y="1027000"/>
                    </a:lnTo>
                    <a:lnTo>
                      <a:pt x="1830736" y="993508"/>
                    </a:lnTo>
                    <a:lnTo>
                      <a:pt x="1808411" y="960026"/>
                    </a:lnTo>
                    <a:lnTo>
                      <a:pt x="1797254" y="971183"/>
                    </a:lnTo>
                    <a:lnTo>
                      <a:pt x="1797254" y="971183"/>
                    </a:lnTo>
                    <a:lnTo>
                      <a:pt x="1786086" y="960026"/>
                    </a:lnTo>
                    <a:lnTo>
                      <a:pt x="1774930" y="960026"/>
                    </a:lnTo>
                    <a:lnTo>
                      <a:pt x="1774930" y="971183"/>
                    </a:lnTo>
                    <a:lnTo>
                      <a:pt x="1763762" y="971183"/>
                    </a:lnTo>
                    <a:lnTo>
                      <a:pt x="1752605" y="971183"/>
                    </a:lnTo>
                    <a:lnTo>
                      <a:pt x="1741437" y="971183"/>
                    </a:lnTo>
                    <a:lnTo>
                      <a:pt x="1719113" y="971183"/>
                    </a:lnTo>
                    <a:lnTo>
                      <a:pt x="1696788" y="982351"/>
                    </a:lnTo>
                    <a:lnTo>
                      <a:pt x="1685631" y="971183"/>
                    </a:lnTo>
                    <a:lnTo>
                      <a:pt x="1674463" y="971183"/>
                    </a:lnTo>
                    <a:lnTo>
                      <a:pt x="1663307" y="982351"/>
                    </a:lnTo>
                    <a:lnTo>
                      <a:pt x="1640982" y="1027000"/>
                    </a:lnTo>
                    <a:lnTo>
                      <a:pt x="1607489" y="1027000"/>
                    </a:lnTo>
                    <a:lnTo>
                      <a:pt x="1629814" y="971183"/>
                    </a:lnTo>
                    <a:lnTo>
                      <a:pt x="1629814" y="926534"/>
                    </a:lnTo>
                    <a:lnTo>
                      <a:pt x="1596333" y="926534"/>
                    </a:lnTo>
                    <a:lnTo>
                      <a:pt x="1562840" y="926534"/>
                    </a:lnTo>
                    <a:lnTo>
                      <a:pt x="1574008" y="915377"/>
                    </a:lnTo>
                    <a:lnTo>
                      <a:pt x="1574008" y="904209"/>
                    </a:lnTo>
                    <a:lnTo>
                      <a:pt x="1540516" y="915377"/>
                    </a:lnTo>
                    <a:lnTo>
                      <a:pt x="1518192" y="904209"/>
                    </a:lnTo>
                    <a:lnTo>
                      <a:pt x="1540516" y="893041"/>
                    </a:lnTo>
                    <a:lnTo>
                      <a:pt x="1562840" y="870717"/>
                    </a:lnTo>
                    <a:lnTo>
                      <a:pt x="1574008" y="859560"/>
                    </a:lnTo>
                    <a:lnTo>
                      <a:pt x="1585165" y="859560"/>
                    </a:lnTo>
                    <a:lnTo>
                      <a:pt x="1596333" y="848392"/>
                    </a:lnTo>
                    <a:lnTo>
                      <a:pt x="1574008" y="826068"/>
                    </a:lnTo>
                    <a:lnTo>
                      <a:pt x="1540516" y="814911"/>
                    </a:lnTo>
                    <a:lnTo>
                      <a:pt x="1529359" y="803743"/>
                    </a:lnTo>
                    <a:lnTo>
                      <a:pt x="1529359" y="792586"/>
                    </a:lnTo>
                    <a:lnTo>
                      <a:pt x="1507024" y="792586"/>
                    </a:lnTo>
                    <a:lnTo>
                      <a:pt x="1484699" y="803743"/>
                    </a:lnTo>
                    <a:lnTo>
                      <a:pt x="1473543" y="803743"/>
                    </a:lnTo>
                    <a:lnTo>
                      <a:pt x="1473543" y="803743"/>
                    </a:lnTo>
                    <a:lnTo>
                      <a:pt x="1406569" y="881885"/>
                    </a:lnTo>
                    <a:lnTo>
                      <a:pt x="1361919" y="960026"/>
                    </a:lnTo>
                    <a:lnTo>
                      <a:pt x="1373076" y="971183"/>
                    </a:lnTo>
                    <a:lnTo>
                      <a:pt x="1373076" y="1004675"/>
                    </a:lnTo>
                    <a:lnTo>
                      <a:pt x="1306102" y="1027000"/>
                    </a:lnTo>
                    <a:lnTo>
                      <a:pt x="1294946" y="1015832"/>
                    </a:lnTo>
                    <a:lnTo>
                      <a:pt x="1272621" y="1015832"/>
                    </a:lnTo>
                    <a:lnTo>
                      <a:pt x="1272621" y="1027000"/>
                    </a:lnTo>
                    <a:lnTo>
                      <a:pt x="1294946" y="1060481"/>
                    </a:lnTo>
                    <a:lnTo>
                      <a:pt x="1306102" y="1082806"/>
                    </a:lnTo>
                    <a:lnTo>
                      <a:pt x="1283778" y="1082806"/>
                    </a:lnTo>
                    <a:lnTo>
                      <a:pt x="1272621" y="1060481"/>
                    </a:lnTo>
                    <a:lnTo>
                      <a:pt x="1250297" y="1071649"/>
                    </a:lnTo>
                    <a:lnTo>
                      <a:pt x="1239129" y="1071649"/>
                    </a:lnTo>
                    <a:lnTo>
                      <a:pt x="1239129" y="1082806"/>
                    </a:lnTo>
                    <a:lnTo>
                      <a:pt x="1227972" y="1093974"/>
                    </a:lnTo>
                    <a:lnTo>
                      <a:pt x="1227972" y="1093974"/>
                    </a:lnTo>
                    <a:lnTo>
                      <a:pt x="1216804" y="1093974"/>
                    </a:lnTo>
                    <a:lnTo>
                      <a:pt x="1216804" y="1093974"/>
                    </a:lnTo>
                    <a:lnTo>
                      <a:pt x="1216804" y="1105130"/>
                    </a:lnTo>
                    <a:lnTo>
                      <a:pt x="1194480" y="1105130"/>
                    </a:lnTo>
                    <a:lnTo>
                      <a:pt x="1183323" y="1105130"/>
                    </a:lnTo>
                    <a:lnTo>
                      <a:pt x="1172155" y="1116298"/>
                    </a:lnTo>
                    <a:lnTo>
                      <a:pt x="1149831" y="1116298"/>
                    </a:lnTo>
                    <a:lnTo>
                      <a:pt x="1160999" y="1116298"/>
                    </a:lnTo>
                    <a:lnTo>
                      <a:pt x="1160999" y="1105130"/>
                    </a:lnTo>
                    <a:lnTo>
                      <a:pt x="1149831" y="1093974"/>
                    </a:lnTo>
                    <a:lnTo>
                      <a:pt x="1127506" y="1105130"/>
                    </a:lnTo>
                    <a:lnTo>
                      <a:pt x="1116338" y="1116298"/>
                    </a:lnTo>
                    <a:lnTo>
                      <a:pt x="1127506" y="1093974"/>
                    </a:lnTo>
                    <a:lnTo>
                      <a:pt x="1138674" y="1082806"/>
                    </a:lnTo>
                    <a:lnTo>
                      <a:pt x="1071689" y="1060481"/>
                    </a:lnTo>
                    <a:lnTo>
                      <a:pt x="1004715" y="1071649"/>
                    </a:lnTo>
                    <a:lnTo>
                      <a:pt x="993558" y="1082806"/>
                    </a:lnTo>
                    <a:lnTo>
                      <a:pt x="1015883" y="1093974"/>
                    </a:lnTo>
                    <a:lnTo>
                      <a:pt x="1038208" y="1093974"/>
                    </a:lnTo>
                    <a:lnTo>
                      <a:pt x="1038208" y="1105130"/>
                    </a:lnTo>
                    <a:lnTo>
                      <a:pt x="1015883" y="1116298"/>
                    </a:lnTo>
                    <a:lnTo>
                      <a:pt x="993558" y="1116298"/>
                    </a:lnTo>
                    <a:lnTo>
                      <a:pt x="948909" y="1127455"/>
                    </a:lnTo>
                    <a:lnTo>
                      <a:pt x="915417" y="1138623"/>
                    </a:lnTo>
                    <a:lnTo>
                      <a:pt x="893093" y="1138623"/>
                    </a:lnTo>
                    <a:lnTo>
                      <a:pt x="859612" y="1138623"/>
                    </a:lnTo>
                    <a:lnTo>
                      <a:pt x="848444" y="1138623"/>
                    </a:lnTo>
                    <a:lnTo>
                      <a:pt x="826119" y="1149779"/>
                    </a:lnTo>
                    <a:lnTo>
                      <a:pt x="826119" y="1149779"/>
                    </a:lnTo>
                    <a:lnTo>
                      <a:pt x="781470" y="1172104"/>
                    </a:lnTo>
                    <a:lnTo>
                      <a:pt x="759145" y="1194428"/>
                    </a:lnTo>
                    <a:lnTo>
                      <a:pt x="725653" y="1194428"/>
                    </a:lnTo>
                    <a:lnTo>
                      <a:pt x="692171" y="1194428"/>
                    </a:lnTo>
                    <a:lnTo>
                      <a:pt x="703328" y="1205597"/>
                    </a:lnTo>
                    <a:lnTo>
                      <a:pt x="725653" y="1216753"/>
                    </a:lnTo>
                    <a:lnTo>
                      <a:pt x="714496" y="1227921"/>
                    </a:lnTo>
                    <a:lnTo>
                      <a:pt x="692171" y="1239078"/>
                    </a:lnTo>
                    <a:lnTo>
                      <a:pt x="681003" y="1261402"/>
                    </a:lnTo>
                    <a:lnTo>
                      <a:pt x="681003" y="1283727"/>
                    </a:lnTo>
                    <a:lnTo>
                      <a:pt x="658679" y="1261402"/>
                    </a:lnTo>
                    <a:lnTo>
                      <a:pt x="625198" y="1250246"/>
                    </a:lnTo>
                    <a:lnTo>
                      <a:pt x="625198" y="1261402"/>
                    </a:lnTo>
                    <a:lnTo>
                      <a:pt x="658679" y="1294895"/>
                    </a:lnTo>
                    <a:lnTo>
                      <a:pt x="681003" y="1317219"/>
                    </a:lnTo>
                    <a:lnTo>
                      <a:pt x="669847" y="1328387"/>
                    </a:lnTo>
                    <a:lnTo>
                      <a:pt x="669847" y="1328387"/>
                    </a:lnTo>
                    <a:lnTo>
                      <a:pt x="658679" y="1317219"/>
                    </a:lnTo>
                    <a:lnTo>
                      <a:pt x="647522" y="1306063"/>
                    </a:lnTo>
                    <a:lnTo>
                      <a:pt x="636354" y="1317219"/>
                    </a:lnTo>
                    <a:lnTo>
                      <a:pt x="636354" y="1317219"/>
                    </a:lnTo>
                    <a:lnTo>
                      <a:pt x="625198" y="1317219"/>
                    </a:lnTo>
                    <a:lnTo>
                      <a:pt x="614030" y="1317219"/>
                    </a:lnTo>
                    <a:lnTo>
                      <a:pt x="636354" y="1339544"/>
                    </a:lnTo>
                    <a:lnTo>
                      <a:pt x="669847" y="1373036"/>
                    </a:lnTo>
                    <a:lnTo>
                      <a:pt x="669847" y="1373036"/>
                    </a:lnTo>
                    <a:lnTo>
                      <a:pt x="669847" y="1373036"/>
                    </a:lnTo>
                    <a:lnTo>
                      <a:pt x="658679" y="1384193"/>
                    </a:lnTo>
                    <a:lnTo>
                      <a:pt x="658679" y="1384193"/>
                    </a:lnTo>
                    <a:lnTo>
                      <a:pt x="658679" y="1428842"/>
                    </a:lnTo>
                    <a:lnTo>
                      <a:pt x="658679" y="1451167"/>
                    </a:lnTo>
                    <a:lnTo>
                      <a:pt x="647522" y="1451167"/>
                    </a:lnTo>
                    <a:lnTo>
                      <a:pt x="625198" y="1462335"/>
                    </a:lnTo>
                    <a:lnTo>
                      <a:pt x="614030" y="1462335"/>
                    </a:lnTo>
                    <a:lnTo>
                      <a:pt x="625198" y="1451167"/>
                    </a:lnTo>
                    <a:lnTo>
                      <a:pt x="636354" y="1440010"/>
                    </a:lnTo>
                    <a:lnTo>
                      <a:pt x="647522" y="1428842"/>
                    </a:lnTo>
                    <a:lnTo>
                      <a:pt x="647522" y="1417685"/>
                    </a:lnTo>
                    <a:lnTo>
                      <a:pt x="602873" y="1406518"/>
                    </a:lnTo>
                    <a:lnTo>
                      <a:pt x="569381" y="1417685"/>
                    </a:lnTo>
                    <a:lnTo>
                      <a:pt x="513575" y="1417685"/>
                    </a:lnTo>
                    <a:lnTo>
                      <a:pt x="446601" y="1406518"/>
                    </a:lnTo>
                    <a:lnTo>
                      <a:pt x="379627" y="1395361"/>
                    </a:lnTo>
                    <a:lnTo>
                      <a:pt x="368459" y="1395361"/>
                    </a:lnTo>
                    <a:lnTo>
                      <a:pt x="357303" y="1395361"/>
                    </a:lnTo>
                    <a:lnTo>
                      <a:pt x="346135" y="1395361"/>
                    </a:lnTo>
                    <a:lnTo>
                      <a:pt x="323810" y="1384193"/>
                    </a:lnTo>
                    <a:lnTo>
                      <a:pt x="323810" y="1395361"/>
                    </a:lnTo>
                    <a:lnTo>
                      <a:pt x="312643" y="1417685"/>
                    </a:lnTo>
                    <a:lnTo>
                      <a:pt x="301486" y="1428842"/>
                    </a:lnTo>
                    <a:lnTo>
                      <a:pt x="312643" y="1440010"/>
                    </a:lnTo>
                    <a:lnTo>
                      <a:pt x="312643" y="1451167"/>
                    </a:lnTo>
                    <a:lnTo>
                      <a:pt x="312643" y="1451167"/>
                    </a:lnTo>
                    <a:lnTo>
                      <a:pt x="301486" y="1451167"/>
                    </a:lnTo>
                    <a:lnTo>
                      <a:pt x="301486" y="1473491"/>
                    </a:lnTo>
                    <a:lnTo>
                      <a:pt x="312643" y="1484659"/>
                    </a:lnTo>
                    <a:lnTo>
                      <a:pt x="301486" y="1518140"/>
                    </a:lnTo>
                    <a:lnTo>
                      <a:pt x="290318" y="1540465"/>
                    </a:lnTo>
                    <a:lnTo>
                      <a:pt x="290318" y="1551633"/>
                    </a:lnTo>
                    <a:lnTo>
                      <a:pt x="290318" y="1551633"/>
                    </a:lnTo>
                    <a:lnTo>
                      <a:pt x="290318" y="1562789"/>
                    </a:lnTo>
                    <a:lnTo>
                      <a:pt x="279161" y="1573957"/>
                    </a:lnTo>
                    <a:lnTo>
                      <a:pt x="312643" y="1607439"/>
                    </a:lnTo>
                    <a:lnTo>
                      <a:pt x="346135" y="1629763"/>
                    </a:lnTo>
                    <a:lnTo>
                      <a:pt x="346135" y="1663256"/>
                    </a:lnTo>
                    <a:lnTo>
                      <a:pt x="346135" y="1696748"/>
                    </a:lnTo>
                    <a:lnTo>
                      <a:pt x="379627" y="1719073"/>
                    </a:lnTo>
                    <a:lnTo>
                      <a:pt x="390784" y="1763722"/>
                    </a:lnTo>
                    <a:lnTo>
                      <a:pt x="368459" y="1797203"/>
                    </a:lnTo>
                    <a:lnTo>
                      <a:pt x="346135" y="1830696"/>
                    </a:lnTo>
                    <a:lnTo>
                      <a:pt x="357303" y="1853020"/>
                    </a:lnTo>
                    <a:lnTo>
                      <a:pt x="346135" y="1953475"/>
                    </a:lnTo>
                    <a:lnTo>
                      <a:pt x="323810" y="1964643"/>
                    </a:lnTo>
                    <a:lnTo>
                      <a:pt x="301486" y="1975800"/>
                    </a:lnTo>
                    <a:lnTo>
                      <a:pt x="334978" y="2053941"/>
                    </a:lnTo>
                    <a:lnTo>
                      <a:pt x="346135" y="2098590"/>
                    </a:lnTo>
                    <a:lnTo>
                      <a:pt x="334978" y="2098590"/>
                    </a:lnTo>
                    <a:lnTo>
                      <a:pt x="334978" y="2087434"/>
                    </a:lnTo>
                    <a:lnTo>
                      <a:pt x="312643" y="2076266"/>
                    </a:lnTo>
                    <a:lnTo>
                      <a:pt x="301486" y="2065098"/>
                    </a:lnTo>
                    <a:lnTo>
                      <a:pt x="301486" y="2042773"/>
                    </a:lnTo>
                    <a:lnTo>
                      <a:pt x="301486" y="2020449"/>
                    </a:lnTo>
                    <a:lnTo>
                      <a:pt x="290318" y="1998124"/>
                    </a:lnTo>
                    <a:lnTo>
                      <a:pt x="279161" y="1986968"/>
                    </a:lnTo>
                    <a:lnTo>
                      <a:pt x="323810" y="1875345"/>
                    </a:lnTo>
                    <a:lnTo>
                      <a:pt x="312643" y="1853020"/>
                    </a:lnTo>
                    <a:lnTo>
                      <a:pt x="290318" y="1841852"/>
                    </a:lnTo>
                    <a:lnTo>
                      <a:pt x="301486" y="1830696"/>
                    </a:lnTo>
                    <a:lnTo>
                      <a:pt x="301486" y="1819528"/>
                    </a:lnTo>
                    <a:lnTo>
                      <a:pt x="301486" y="1819528"/>
                    </a:lnTo>
                    <a:lnTo>
                      <a:pt x="301486" y="1808371"/>
                    </a:lnTo>
                    <a:lnTo>
                      <a:pt x="334978" y="1786046"/>
                    </a:lnTo>
                    <a:lnTo>
                      <a:pt x="368459" y="1741397"/>
                    </a:lnTo>
                    <a:lnTo>
                      <a:pt x="334978" y="1719073"/>
                    </a:lnTo>
                    <a:lnTo>
                      <a:pt x="279161" y="1707905"/>
                    </a:lnTo>
                    <a:lnTo>
                      <a:pt x="267993" y="1674412"/>
                    </a:lnTo>
                    <a:lnTo>
                      <a:pt x="256837" y="1640931"/>
                    </a:lnTo>
                    <a:lnTo>
                      <a:pt x="223344" y="1596282"/>
                    </a:lnTo>
                    <a:lnTo>
                      <a:pt x="189863" y="1562789"/>
                    </a:lnTo>
                    <a:lnTo>
                      <a:pt x="167538" y="1562789"/>
                    </a:lnTo>
                    <a:lnTo>
                      <a:pt x="156371" y="1562789"/>
                    </a:lnTo>
                    <a:lnTo>
                      <a:pt x="167538" y="1585114"/>
                    </a:lnTo>
                    <a:lnTo>
                      <a:pt x="178695" y="1607439"/>
                    </a:lnTo>
                    <a:lnTo>
                      <a:pt x="201020" y="1629763"/>
                    </a:lnTo>
                    <a:lnTo>
                      <a:pt x="223344" y="1652088"/>
                    </a:lnTo>
                    <a:lnTo>
                      <a:pt x="223344" y="1685580"/>
                    </a:lnTo>
                    <a:lnTo>
                      <a:pt x="201020" y="1707905"/>
                    </a:lnTo>
                    <a:lnTo>
                      <a:pt x="189863" y="1719073"/>
                    </a:lnTo>
                    <a:lnTo>
                      <a:pt x="189863" y="1707905"/>
                    </a:lnTo>
                    <a:lnTo>
                      <a:pt x="167538" y="1707905"/>
                    </a:lnTo>
                    <a:lnTo>
                      <a:pt x="167538" y="1730229"/>
                    </a:lnTo>
                    <a:lnTo>
                      <a:pt x="167538" y="1752554"/>
                    </a:lnTo>
                    <a:lnTo>
                      <a:pt x="189863" y="1774879"/>
                    </a:lnTo>
                    <a:lnTo>
                      <a:pt x="212188" y="1797203"/>
                    </a:lnTo>
                    <a:lnTo>
                      <a:pt x="212188" y="1853020"/>
                    </a:lnTo>
                    <a:lnTo>
                      <a:pt x="201020" y="1908826"/>
                    </a:lnTo>
                    <a:lnTo>
                      <a:pt x="178695" y="1908826"/>
                    </a:lnTo>
                    <a:lnTo>
                      <a:pt x="156371" y="1897669"/>
                    </a:lnTo>
                    <a:lnTo>
                      <a:pt x="134046" y="1919994"/>
                    </a:lnTo>
                    <a:lnTo>
                      <a:pt x="89397" y="1953475"/>
                    </a:lnTo>
                    <a:lnTo>
                      <a:pt x="78240" y="1953475"/>
                    </a:lnTo>
                    <a:lnTo>
                      <a:pt x="78240" y="1964643"/>
                    </a:lnTo>
                    <a:lnTo>
                      <a:pt x="78240" y="1964643"/>
                    </a:lnTo>
                    <a:lnTo>
                      <a:pt x="55916" y="1975800"/>
                    </a:lnTo>
                    <a:lnTo>
                      <a:pt x="55916" y="1986968"/>
                    </a:lnTo>
                    <a:lnTo>
                      <a:pt x="55916" y="2009292"/>
                    </a:lnTo>
                    <a:lnTo>
                      <a:pt x="67072" y="2031617"/>
                    </a:lnTo>
                    <a:lnTo>
                      <a:pt x="78240" y="2065098"/>
                    </a:lnTo>
                    <a:lnTo>
                      <a:pt x="78240" y="2065098"/>
                    </a:lnTo>
                    <a:lnTo>
                      <a:pt x="111722" y="2087434"/>
                    </a:lnTo>
                    <a:lnTo>
                      <a:pt x="134046" y="2109758"/>
                    </a:lnTo>
                    <a:lnTo>
                      <a:pt x="134046" y="2120915"/>
                    </a:lnTo>
                    <a:lnTo>
                      <a:pt x="145214" y="2120915"/>
                    </a:lnTo>
                    <a:lnTo>
                      <a:pt x="167538" y="2109758"/>
                    </a:lnTo>
                    <a:lnTo>
                      <a:pt x="189863" y="2087434"/>
                    </a:lnTo>
                    <a:lnTo>
                      <a:pt x="201020" y="2098590"/>
                    </a:lnTo>
                    <a:lnTo>
                      <a:pt x="201020" y="2109758"/>
                    </a:lnTo>
                    <a:lnTo>
                      <a:pt x="212188" y="2120915"/>
                    </a:lnTo>
                    <a:lnTo>
                      <a:pt x="223344" y="2132083"/>
                    </a:lnTo>
                    <a:lnTo>
                      <a:pt x="212188" y="2199056"/>
                    </a:lnTo>
                    <a:lnTo>
                      <a:pt x="201020" y="2266030"/>
                    </a:lnTo>
                    <a:lnTo>
                      <a:pt x="178695" y="2321836"/>
                    </a:lnTo>
                    <a:lnTo>
                      <a:pt x="134046" y="2344160"/>
                    </a:lnTo>
                    <a:lnTo>
                      <a:pt x="134046" y="2355328"/>
                    </a:lnTo>
                    <a:lnTo>
                      <a:pt x="134046" y="2366485"/>
                    </a:lnTo>
                    <a:lnTo>
                      <a:pt x="134046" y="2366485"/>
                    </a:lnTo>
                    <a:lnTo>
                      <a:pt x="134046" y="2366485"/>
                    </a:lnTo>
                    <a:lnTo>
                      <a:pt x="134046" y="2366485"/>
                    </a:lnTo>
                    <a:lnTo>
                      <a:pt x="134046" y="2388810"/>
                    </a:lnTo>
                    <a:lnTo>
                      <a:pt x="145214" y="2411134"/>
                    </a:lnTo>
                    <a:lnTo>
                      <a:pt x="145214" y="2399978"/>
                    </a:lnTo>
                    <a:lnTo>
                      <a:pt x="145214" y="2399978"/>
                    </a:lnTo>
                    <a:lnTo>
                      <a:pt x="145214" y="2411134"/>
                    </a:lnTo>
                    <a:lnTo>
                      <a:pt x="145214" y="2411134"/>
                    </a:lnTo>
                    <a:lnTo>
                      <a:pt x="122890" y="2433459"/>
                    </a:lnTo>
                    <a:lnTo>
                      <a:pt x="122890" y="2444627"/>
                    </a:lnTo>
                    <a:lnTo>
                      <a:pt x="134046" y="2466951"/>
                    </a:lnTo>
                    <a:lnTo>
                      <a:pt x="145214" y="2489276"/>
                    </a:lnTo>
                    <a:lnTo>
                      <a:pt x="156371" y="2545093"/>
                    </a:lnTo>
                    <a:lnTo>
                      <a:pt x="145214" y="2589742"/>
                    </a:lnTo>
                    <a:lnTo>
                      <a:pt x="145214" y="2667872"/>
                    </a:lnTo>
                    <a:lnTo>
                      <a:pt x="156371" y="2701365"/>
                    </a:lnTo>
                    <a:lnTo>
                      <a:pt x="189863" y="2712521"/>
                    </a:lnTo>
                    <a:lnTo>
                      <a:pt x="189863" y="2723689"/>
                    </a:lnTo>
                    <a:lnTo>
                      <a:pt x="189863" y="2734846"/>
                    </a:lnTo>
                    <a:lnTo>
                      <a:pt x="189863" y="2734846"/>
                    </a:lnTo>
                    <a:lnTo>
                      <a:pt x="189863" y="2757171"/>
                    </a:lnTo>
                    <a:lnTo>
                      <a:pt x="189863" y="2779495"/>
                    </a:lnTo>
                    <a:lnTo>
                      <a:pt x="189863" y="2790663"/>
                    </a:lnTo>
                    <a:lnTo>
                      <a:pt x="178695" y="2812987"/>
                    </a:lnTo>
                    <a:lnTo>
                      <a:pt x="167538" y="2812987"/>
                    </a:lnTo>
                    <a:lnTo>
                      <a:pt x="178695" y="2846469"/>
                    </a:lnTo>
                    <a:lnTo>
                      <a:pt x="201020" y="2846469"/>
                    </a:lnTo>
                    <a:lnTo>
                      <a:pt x="212188" y="2868793"/>
                    </a:lnTo>
                    <a:lnTo>
                      <a:pt x="234512" y="2879961"/>
                    </a:lnTo>
                    <a:lnTo>
                      <a:pt x="256837" y="2868793"/>
                    </a:lnTo>
                    <a:lnTo>
                      <a:pt x="267993" y="2902286"/>
                    </a:lnTo>
                    <a:lnTo>
                      <a:pt x="256837" y="2969259"/>
                    </a:lnTo>
                    <a:lnTo>
                      <a:pt x="212188" y="3036233"/>
                    </a:lnTo>
                    <a:lnTo>
                      <a:pt x="189863" y="3036233"/>
                    </a:lnTo>
                    <a:lnTo>
                      <a:pt x="178695" y="3047401"/>
                    </a:lnTo>
                    <a:lnTo>
                      <a:pt x="178695" y="3069726"/>
                    </a:lnTo>
                    <a:lnTo>
                      <a:pt x="189863" y="3080882"/>
                    </a:lnTo>
                    <a:lnTo>
                      <a:pt x="212188" y="3092050"/>
                    </a:lnTo>
                    <a:lnTo>
                      <a:pt x="201020" y="3114375"/>
                    </a:lnTo>
                    <a:lnTo>
                      <a:pt x="189863" y="3125531"/>
                    </a:lnTo>
                    <a:lnTo>
                      <a:pt x="189863" y="3136699"/>
                    </a:lnTo>
                    <a:lnTo>
                      <a:pt x="178695" y="3159024"/>
                    </a:lnTo>
                    <a:lnTo>
                      <a:pt x="145214" y="3203673"/>
                    </a:lnTo>
                    <a:lnTo>
                      <a:pt x="89397" y="3248322"/>
                    </a:lnTo>
                    <a:lnTo>
                      <a:pt x="100565" y="3326464"/>
                    </a:lnTo>
                    <a:lnTo>
                      <a:pt x="145214" y="3348788"/>
                    </a:lnTo>
                    <a:lnTo>
                      <a:pt x="167538" y="3371113"/>
                    </a:lnTo>
                    <a:lnTo>
                      <a:pt x="89397" y="3415762"/>
                    </a:lnTo>
                    <a:lnTo>
                      <a:pt x="99" y="3438086"/>
                    </a:lnTo>
                    <a:lnTo>
                      <a:pt x="99" y="3527385"/>
                    </a:lnTo>
                    <a:lnTo>
                      <a:pt x="99" y="3583190"/>
                    </a:lnTo>
                    <a:lnTo>
                      <a:pt x="55916" y="3605515"/>
                    </a:lnTo>
                    <a:lnTo>
                      <a:pt x="89397" y="3594358"/>
                    </a:lnTo>
                    <a:lnTo>
                      <a:pt x="134046" y="3605515"/>
                    </a:lnTo>
                    <a:lnTo>
                      <a:pt x="167538" y="3616683"/>
                    </a:lnTo>
                    <a:lnTo>
                      <a:pt x="189863" y="3627840"/>
                    </a:lnTo>
                    <a:lnTo>
                      <a:pt x="189863" y="3639008"/>
                    </a:lnTo>
                    <a:lnTo>
                      <a:pt x="201020" y="3650164"/>
                    </a:lnTo>
                    <a:lnTo>
                      <a:pt x="212188" y="3650164"/>
                    </a:lnTo>
                    <a:lnTo>
                      <a:pt x="234512" y="3672500"/>
                    </a:lnTo>
                    <a:lnTo>
                      <a:pt x="234512" y="3705981"/>
                    </a:lnTo>
                    <a:lnTo>
                      <a:pt x="245669" y="3728306"/>
                    </a:lnTo>
                    <a:lnTo>
                      <a:pt x="279161" y="3739474"/>
                    </a:lnTo>
                    <a:lnTo>
                      <a:pt x="301486" y="3772955"/>
                    </a:lnTo>
                    <a:lnTo>
                      <a:pt x="279161" y="3784123"/>
                    </a:lnTo>
                    <a:lnTo>
                      <a:pt x="256837" y="3806448"/>
                    </a:lnTo>
                    <a:lnTo>
                      <a:pt x="234512" y="3839929"/>
                    </a:lnTo>
                    <a:lnTo>
                      <a:pt x="234512" y="3873421"/>
                    </a:lnTo>
                    <a:lnTo>
                      <a:pt x="279161" y="3918070"/>
                    </a:lnTo>
                    <a:lnTo>
                      <a:pt x="312643" y="3973876"/>
                    </a:lnTo>
                    <a:lnTo>
                      <a:pt x="301486" y="3985044"/>
                    </a:lnTo>
                    <a:lnTo>
                      <a:pt x="290318" y="3985044"/>
                    </a:lnTo>
                    <a:lnTo>
                      <a:pt x="290318" y="4007369"/>
                    </a:lnTo>
                    <a:lnTo>
                      <a:pt x="279161" y="4018525"/>
                    </a:lnTo>
                    <a:lnTo>
                      <a:pt x="267993" y="4018525"/>
                    </a:lnTo>
                    <a:lnTo>
                      <a:pt x="256837" y="4018525"/>
                    </a:lnTo>
                    <a:lnTo>
                      <a:pt x="234512" y="4063186"/>
                    </a:lnTo>
                    <a:lnTo>
                      <a:pt x="223344" y="4085510"/>
                    </a:lnTo>
                    <a:lnTo>
                      <a:pt x="223344" y="4096667"/>
                    </a:lnTo>
                    <a:lnTo>
                      <a:pt x="223344" y="4107835"/>
                    </a:lnTo>
                    <a:lnTo>
                      <a:pt x="234512" y="4118991"/>
                    </a:lnTo>
                    <a:lnTo>
                      <a:pt x="223344" y="4118991"/>
                    </a:lnTo>
                    <a:lnTo>
                      <a:pt x="212188" y="4141316"/>
                    </a:lnTo>
                    <a:lnTo>
                      <a:pt x="223344" y="4152484"/>
                    </a:lnTo>
                    <a:lnTo>
                      <a:pt x="234512" y="4163640"/>
                    </a:lnTo>
                    <a:lnTo>
                      <a:pt x="245669" y="4264107"/>
                    </a:lnTo>
                    <a:lnTo>
                      <a:pt x="245669" y="4275263"/>
                    </a:lnTo>
                    <a:lnTo>
                      <a:pt x="212188" y="4286431"/>
                    </a:lnTo>
                    <a:lnTo>
                      <a:pt x="178695" y="4319913"/>
                    </a:lnTo>
                    <a:lnTo>
                      <a:pt x="212188" y="4353405"/>
                    </a:lnTo>
                    <a:lnTo>
                      <a:pt x="245669" y="4386886"/>
                    </a:lnTo>
                    <a:lnTo>
                      <a:pt x="279161" y="4386886"/>
                    </a:lnTo>
                    <a:lnTo>
                      <a:pt x="301486" y="4375729"/>
                    </a:lnTo>
                    <a:lnTo>
                      <a:pt x="323810" y="4398054"/>
                    </a:lnTo>
                    <a:lnTo>
                      <a:pt x="357303" y="4409211"/>
                    </a:lnTo>
                    <a:lnTo>
                      <a:pt x="368459" y="4476196"/>
                    </a:lnTo>
                    <a:lnTo>
                      <a:pt x="390784" y="4543169"/>
                    </a:lnTo>
                    <a:lnTo>
                      <a:pt x="368459" y="4598975"/>
                    </a:lnTo>
                    <a:lnTo>
                      <a:pt x="379627" y="4610143"/>
                    </a:lnTo>
                    <a:lnTo>
                      <a:pt x="379627" y="4610143"/>
                    </a:lnTo>
                    <a:lnTo>
                      <a:pt x="379627" y="4621300"/>
                    </a:lnTo>
                    <a:lnTo>
                      <a:pt x="390784" y="4632468"/>
                    </a:lnTo>
                    <a:lnTo>
                      <a:pt x="401952" y="4643624"/>
                    </a:lnTo>
                    <a:lnTo>
                      <a:pt x="401952" y="4654792"/>
                    </a:lnTo>
                    <a:lnTo>
                      <a:pt x="379627" y="4677117"/>
                    </a:lnTo>
                    <a:lnTo>
                      <a:pt x="357303" y="4688273"/>
                    </a:lnTo>
                    <a:lnTo>
                      <a:pt x="357303" y="4699441"/>
                    </a:lnTo>
                    <a:lnTo>
                      <a:pt x="334978" y="4744091"/>
                    </a:lnTo>
                    <a:lnTo>
                      <a:pt x="334978" y="4744091"/>
                    </a:lnTo>
                    <a:lnTo>
                      <a:pt x="312643" y="4744091"/>
                    </a:lnTo>
                    <a:lnTo>
                      <a:pt x="301486" y="4755247"/>
                    </a:lnTo>
                    <a:lnTo>
                      <a:pt x="279161" y="4777572"/>
                    </a:lnTo>
                    <a:lnTo>
                      <a:pt x="267993" y="4811064"/>
                    </a:lnTo>
                    <a:lnTo>
                      <a:pt x="290318" y="4822232"/>
                    </a:lnTo>
                    <a:lnTo>
                      <a:pt x="301486" y="4844557"/>
                    </a:lnTo>
                    <a:lnTo>
                      <a:pt x="368459" y="4866881"/>
                    </a:lnTo>
                    <a:lnTo>
                      <a:pt x="446601" y="4878038"/>
                    </a:lnTo>
                    <a:lnTo>
                      <a:pt x="524731" y="4833389"/>
                    </a:lnTo>
                    <a:lnTo>
                      <a:pt x="580549" y="4755247"/>
                    </a:lnTo>
                    <a:lnTo>
                      <a:pt x="602873" y="4744091"/>
                    </a:lnTo>
                    <a:lnTo>
                      <a:pt x="625198" y="4732923"/>
                    </a:lnTo>
                    <a:lnTo>
                      <a:pt x="636354" y="4699441"/>
                    </a:lnTo>
                    <a:lnTo>
                      <a:pt x="647522" y="4677117"/>
                    </a:lnTo>
                    <a:lnTo>
                      <a:pt x="669847" y="4677117"/>
                    </a:lnTo>
                    <a:lnTo>
                      <a:pt x="681003" y="4677117"/>
                    </a:lnTo>
                    <a:lnTo>
                      <a:pt x="692171" y="4665949"/>
                    </a:lnTo>
                    <a:lnTo>
                      <a:pt x="703328" y="4665949"/>
                    </a:lnTo>
                    <a:lnTo>
                      <a:pt x="703328" y="4677117"/>
                    </a:lnTo>
                    <a:lnTo>
                      <a:pt x="714496" y="4677117"/>
                    </a:lnTo>
                    <a:lnTo>
                      <a:pt x="725653" y="4677117"/>
                    </a:lnTo>
                    <a:lnTo>
                      <a:pt x="736821" y="4665949"/>
                    </a:lnTo>
                    <a:lnTo>
                      <a:pt x="770313" y="4677117"/>
                    </a:lnTo>
                    <a:lnTo>
                      <a:pt x="826119" y="4654792"/>
                    </a:lnTo>
                    <a:lnTo>
                      <a:pt x="803794" y="4621300"/>
                    </a:lnTo>
                    <a:lnTo>
                      <a:pt x="781470" y="4587819"/>
                    </a:lnTo>
                    <a:lnTo>
                      <a:pt x="759145" y="4576651"/>
                    </a:lnTo>
                    <a:lnTo>
                      <a:pt x="747989" y="4565494"/>
                    </a:lnTo>
                    <a:lnTo>
                      <a:pt x="747989" y="4554326"/>
                    </a:lnTo>
                    <a:lnTo>
                      <a:pt x="747989" y="4543169"/>
                    </a:lnTo>
                    <a:lnTo>
                      <a:pt x="781470" y="4520845"/>
                    </a:lnTo>
                    <a:lnTo>
                      <a:pt x="814962" y="4509677"/>
                    </a:lnTo>
                    <a:lnTo>
                      <a:pt x="826119" y="4509677"/>
                    </a:lnTo>
                    <a:lnTo>
                      <a:pt x="837287" y="4476196"/>
                    </a:lnTo>
                    <a:lnTo>
                      <a:pt x="837287" y="4442703"/>
                    </a:lnTo>
                    <a:lnTo>
                      <a:pt x="837287" y="4420379"/>
                    </a:lnTo>
                    <a:lnTo>
                      <a:pt x="848444" y="4409211"/>
                    </a:lnTo>
                    <a:lnTo>
                      <a:pt x="859612" y="4398054"/>
                    </a:lnTo>
                    <a:lnTo>
                      <a:pt x="859612" y="4375729"/>
                    </a:lnTo>
                    <a:lnTo>
                      <a:pt x="859612" y="4342237"/>
                    </a:lnTo>
                    <a:lnTo>
                      <a:pt x="904261" y="4297588"/>
                    </a:lnTo>
                    <a:lnTo>
                      <a:pt x="937742" y="4275263"/>
                    </a:lnTo>
                    <a:lnTo>
                      <a:pt x="948909" y="4275263"/>
                    </a:lnTo>
                    <a:lnTo>
                      <a:pt x="960066" y="4264107"/>
                    </a:lnTo>
                    <a:lnTo>
                      <a:pt x="948909" y="4252939"/>
                    </a:lnTo>
                    <a:lnTo>
                      <a:pt x="948909" y="4219457"/>
                    </a:lnTo>
                    <a:lnTo>
                      <a:pt x="948909" y="4197133"/>
                    </a:lnTo>
                    <a:lnTo>
                      <a:pt x="937742" y="4174808"/>
                    </a:lnTo>
                    <a:lnTo>
                      <a:pt x="915417" y="4163640"/>
                    </a:lnTo>
                    <a:lnTo>
                      <a:pt x="937742" y="4107835"/>
                    </a:lnTo>
                    <a:lnTo>
                      <a:pt x="971234" y="4052018"/>
                    </a:lnTo>
                    <a:lnTo>
                      <a:pt x="1004715" y="4063186"/>
                    </a:lnTo>
                    <a:lnTo>
                      <a:pt x="1038208" y="4063186"/>
                    </a:lnTo>
                    <a:lnTo>
                      <a:pt x="1060532" y="4074342"/>
                    </a:lnTo>
                    <a:lnTo>
                      <a:pt x="1105181" y="4074342"/>
                    </a:lnTo>
                    <a:lnTo>
                      <a:pt x="1116338" y="4029693"/>
                    </a:lnTo>
                    <a:lnTo>
                      <a:pt x="1127506" y="4018525"/>
                    </a:lnTo>
                    <a:lnTo>
                      <a:pt x="1138674" y="4018525"/>
                    </a:lnTo>
                    <a:lnTo>
                      <a:pt x="1149831" y="4018525"/>
                    </a:lnTo>
                    <a:lnTo>
                      <a:pt x="1149831" y="4029693"/>
                    </a:lnTo>
                    <a:lnTo>
                      <a:pt x="1172155" y="4107835"/>
                    </a:lnTo>
                    <a:lnTo>
                      <a:pt x="1216804" y="4130159"/>
                    </a:lnTo>
                    <a:lnTo>
                      <a:pt x="1216804" y="4107835"/>
                    </a:lnTo>
                    <a:lnTo>
                      <a:pt x="1216804" y="4096667"/>
                    </a:lnTo>
                    <a:lnTo>
                      <a:pt x="1216804" y="4085510"/>
                    </a:lnTo>
                    <a:lnTo>
                      <a:pt x="1216804" y="4074342"/>
                    </a:lnTo>
                    <a:lnTo>
                      <a:pt x="1205648" y="4074342"/>
                    </a:lnTo>
                    <a:lnTo>
                      <a:pt x="1250297" y="3985044"/>
                    </a:lnTo>
                    <a:lnTo>
                      <a:pt x="1339595" y="3929227"/>
                    </a:lnTo>
                    <a:lnTo>
                      <a:pt x="1339595" y="3918070"/>
                    </a:lnTo>
                    <a:lnTo>
                      <a:pt x="1350751" y="3895746"/>
                    </a:lnTo>
                    <a:lnTo>
                      <a:pt x="1384244" y="3873421"/>
                    </a:lnTo>
                    <a:lnTo>
                      <a:pt x="1406569" y="3873421"/>
                    </a:lnTo>
                    <a:lnTo>
                      <a:pt x="1417725" y="3884578"/>
                    </a:lnTo>
                    <a:lnTo>
                      <a:pt x="1417725" y="3895746"/>
                    </a:lnTo>
                    <a:lnTo>
                      <a:pt x="1417725" y="3918070"/>
                    </a:lnTo>
                    <a:lnTo>
                      <a:pt x="1440050" y="3929227"/>
                    </a:lnTo>
                    <a:lnTo>
                      <a:pt x="1462375" y="3929227"/>
                    </a:lnTo>
                    <a:lnTo>
                      <a:pt x="1451218" y="3940395"/>
                    </a:lnTo>
                    <a:lnTo>
                      <a:pt x="1451218" y="3951552"/>
                    </a:lnTo>
                    <a:lnTo>
                      <a:pt x="1473543" y="3951552"/>
                    </a:lnTo>
                    <a:lnTo>
                      <a:pt x="1484699" y="3962720"/>
                    </a:lnTo>
                    <a:lnTo>
                      <a:pt x="1495867" y="3973876"/>
                    </a:lnTo>
                    <a:lnTo>
                      <a:pt x="1507024" y="3973876"/>
                    </a:lnTo>
                    <a:lnTo>
                      <a:pt x="1529359" y="3940395"/>
                    </a:lnTo>
                    <a:lnTo>
                      <a:pt x="1529359" y="3929227"/>
                    </a:lnTo>
                    <a:lnTo>
                      <a:pt x="1551684" y="3906902"/>
                    </a:lnTo>
                    <a:lnTo>
                      <a:pt x="1562840" y="3873421"/>
                    </a:lnTo>
                    <a:lnTo>
                      <a:pt x="1540516" y="3839929"/>
                    </a:lnTo>
                    <a:lnTo>
                      <a:pt x="1518192" y="3817604"/>
                    </a:lnTo>
                    <a:lnTo>
                      <a:pt x="1529359" y="3806448"/>
                    </a:lnTo>
                    <a:lnTo>
                      <a:pt x="1540516" y="3795280"/>
                    </a:lnTo>
                    <a:lnTo>
                      <a:pt x="1540516" y="3784123"/>
                    </a:lnTo>
                    <a:lnTo>
                      <a:pt x="1551684" y="3784123"/>
                    </a:lnTo>
                    <a:lnTo>
                      <a:pt x="1562840" y="3784123"/>
                    </a:lnTo>
                    <a:lnTo>
                      <a:pt x="1574008" y="3784123"/>
                    </a:lnTo>
                    <a:lnTo>
                      <a:pt x="1574008" y="3772955"/>
                    </a:lnTo>
                    <a:lnTo>
                      <a:pt x="1574008" y="3761798"/>
                    </a:lnTo>
                    <a:lnTo>
                      <a:pt x="1574008" y="3750630"/>
                    </a:lnTo>
                    <a:lnTo>
                      <a:pt x="1574008" y="3739474"/>
                    </a:lnTo>
                    <a:lnTo>
                      <a:pt x="1551684" y="3717149"/>
                    </a:lnTo>
                    <a:lnTo>
                      <a:pt x="1518192" y="3705981"/>
                    </a:lnTo>
                    <a:lnTo>
                      <a:pt x="1495867" y="3616683"/>
                    </a:lnTo>
                    <a:lnTo>
                      <a:pt x="1507024" y="3560866"/>
                    </a:lnTo>
                    <a:lnTo>
                      <a:pt x="1507024" y="3549709"/>
                    </a:lnTo>
                    <a:lnTo>
                      <a:pt x="1507024" y="3549709"/>
                    </a:lnTo>
                    <a:lnTo>
                      <a:pt x="1529359" y="3538542"/>
                    </a:lnTo>
                    <a:lnTo>
                      <a:pt x="1540516" y="3527385"/>
                    </a:lnTo>
                    <a:lnTo>
                      <a:pt x="1596333" y="3482736"/>
                    </a:lnTo>
                    <a:lnTo>
                      <a:pt x="1640982" y="3426918"/>
                    </a:lnTo>
                    <a:lnTo>
                      <a:pt x="1640982" y="3404594"/>
                    </a:lnTo>
                    <a:lnTo>
                      <a:pt x="1629814" y="3393437"/>
                    </a:lnTo>
                    <a:lnTo>
                      <a:pt x="1640982" y="3371113"/>
                    </a:lnTo>
                    <a:lnTo>
                      <a:pt x="1652139" y="3359945"/>
                    </a:lnTo>
                    <a:lnTo>
                      <a:pt x="1640982" y="3326464"/>
                    </a:lnTo>
                    <a:lnTo>
                      <a:pt x="1629814" y="3292971"/>
                    </a:lnTo>
                    <a:lnTo>
                      <a:pt x="1640982" y="3248322"/>
                    </a:lnTo>
                    <a:lnTo>
                      <a:pt x="1674463" y="3192505"/>
                    </a:lnTo>
                    <a:lnTo>
                      <a:pt x="1663307" y="3181349"/>
                    </a:lnTo>
                    <a:lnTo>
                      <a:pt x="1663307" y="3181349"/>
                    </a:lnTo>
                    <a:lnTo>
                      <a:pt x="1685631" y="3170181"/>
                    </a:lnTo>
                    <a:lnTo>
                      <a:pt x="1696788" y="3181349"/>
                    </a:lnTo>
                    <a:lnTo>
                      <a:pt x="1707956" y="3192505"/>
                    </a:lnTo>
                    <a:lnTo>
                      <a:pt x="1707956" y="3192505"/>
                    </a:lnTo>
                    <a:lnTo>
                      <a:pt x="1719113" y="3181349"/>
                    </a:lnTo>
                    <a:lnTo>
                      <a:pt x="1730281" y="3170181"/>
                    </a:lnTo>
                    <a:lnTo>
                      <a:pt x="1752605" y="3159024"/>
                    </a:lnTo>
                    <a:lnTo>
                      <a:pt x="1763762" y="3159024"/>
                    </a:lnTo>
                    <a:lnTo>
                      <a:pt x="1763762" y="3114375"/>
                    </a:lnTo>
                    <a:lnTo>
                      <a:pt x="1719113" y="3114375"/>
                    </a:lnTo>
                    <a:lnTo>
                      <a:pt x="1674463" y="3103207"/>
                    </a:lnTo>
                    <a:lnTo>
                      <a:pt x="1663307" y="3092050"/>
                    </a:lnTo>
                    <a:lnTo>
                      <a:pt x="1652139" y="3080882"/>
                    </a:lnTo>
                    <a:lnTo>
                      <a:pt x="1640982" y="3080882"/>
                    </a:lnTo>
                    <a:lnTo>
                      <a:pt x="1629814" y="3080882"/>
                    </a:lnTo>
                    <a:lnTo>
                      <a:pt x="1607489" y="3036233"/>
                    </a:lnTo>
                    <a:lnTo>
                      <a:pt x="1629814" y="3002752"/>
                    </a:lnTo>
                    <a:lnTo>
                      <a:pt x="1629814" y="2969259"/>
                    </a:lnTo>
                    <a:lnTo>
                      <a:pt x="1652139" y="2935778"/>
                    </a:lnTo>
                    <a:lnTo>
                      <a:pt x="1663307" y="2924610"/>
                    </a:lnTo>
                    <a:lnTo>
                      <a:pt x="1674463" y="2902286"/>
                    </a:lnTo>
                    <a:lnTo>
                      <a:pt x="1652139" y="2879961"/>
                    </a:lnTo>
                    <a:lnTo>
                      <a:pt x="1629814" y="2857637"/>
                    </a:lnTo>
                    <a:lnTo>
                      <a:pt x="1618657" y="2835312"/>
                    </a:lnTo>
                    <a:lnTo>
                      <a:pt x="1618657" y="2801820"/>
                    </a:lnTo>
                    <a:lnTo>
                      <a:pt x="1618657" y="2779495"/>
                    </a:lnTo>
                    <a:lnTo>
                      <a:pt x="1607489" y="2757171"/>
                    </a:lnTo>
                    <a:lnTo>
                      <a:pt x="1607489" y="2712521"/>
                    </a:lnTo>
                    <a:lnTo>
                      <a:pt x="1607489" y="2679040"/>
                    </a:lnTo>
                    <a:lnTo>
                      <a:pt x="1596333" y="2667872"/>
                    </a:lnTo>
                    <a:lnTo>
                      <a:pt x="1585165" y="2656715"/>
                    </a:lnTo>
                    <a:lnTo>
                      <a:pt x="1607489" y="2634391"/>
                    </a:lnTo>
                    <a:lnTo>
                      <a:pt x="1640982" y="2612067"/>
                    </a:lnTo>
                    <a:lnTo>
                      <a:pt x="1652139" y="2489276"/>
                    </a:lnTo>
                    <a:lnTo>
                      <a:pt x="1652139" y="2411134"/>
                    </a:lnTo>
                    <a:lnTo>
                      <a:pt x="1652139" y="2333004"/>
                    </a:lnTo>
                    <a:lnTo>
                      <a:pt x="1629814" y="2299511"/>
                    </a:lnTo>
                    <a:lnTo>
                      <a:pt x="1618657" y="2254862"/>
                    </a:lnTo>
                    <a:lnTo>
                      <a:pt x="1618657" y="2243706"/>
                    </a:lnTo>
                    <a:lnTo>
                      <a:pt x="1629814" y="2221381"/>
                    </a:lnTo>
                    <a:lnTo>
                      <a:pt x="1640982" y="2221381"/>
                    </a:lnTo>
                    <a:lnTo>
                      <a:pt x="1640982" y="2210213"/>
                    </a:lnTo>
                    <a:lnTo>
                      <a:pt x="1663307" y="2221381"/>
                    </a:lnTo>
                    <a:lnTo>
                      <a:pt x="1685631" y="2221381"/>
                    </a:lnTo>
                    <a:lnTo>
                      <a:pt x="1707956" y="2199056"/>
                    </a:lnTo>
                    <a:lnTo>
                      <a:pt x="1741437" y="2187889"/>
                    </a:lnTo>
                    <a:lnTo>
                      <a:pt x="1774930" y="2199056"/>
                    </a:lnTo>
                    <a:lnTo>
                      <a:pt x="1797254" y="2199056"/>
                    </a:lnTo>
                    <a:lnTo>
                      <a:pt x="1819579" y="2165564"/>
                    </a:lnTo>
                    <a:lnTo>
                      <a:pt x="1819579" y="2120915"/>
                    </a:lnTo>
                    <a:lnTo>
                      <a:pt x="1841903" y="2109758"/>
                    </a:lnTo>
                    <a:lnTo>
                      <a:pt x="1853060" y="2098590"/>
                    </a:lnTo>
                    <a:lnTo>
                      <a:pt x="1853060" y="2076266"/>
                    </a:lnTo>
                    <a:lnTo>
                      <a:pt x="1864228" y="2042773"/>
                    </a:lnTo>
                    <a:lnTo>
                      <a:pt x="1908877" y="2009292"/>
                    </a:lnTo>
                    <a:lnTo>
                      <a:pt x="1953526" y="1975800"/>
                    </a:lnTo>
                    <a:lnTo>
                      <a:pt x="1953526" y="1964643"/>
                    </a:lnTo>
                    <a:lnTo>
                      <a:pt x="1942369" y="1931150"/>
                    </a:lnTo>
                    <a:lnTo>
                      <a:pt x="1920045" y="1886501"/>
                    </a:lnTo>
                    <a:lnTo>
                      <a:pt x="1920045" y="1841852"/>
                    </a:lnTo>
                    <a:lnTo>
                      <a:pt x="1908877" y="1797203"/>
                    </a:lnTo>
                    <a:lnTo>
                      <a:pt x="1886552" y="1774879"/>
                    </a:lnTo>
                    <a:lnTo>
                      <a:pt x="1864228" y="1763722"/>
                    </a:lnTo>
                    <a:lnTo>
                      <a:pt x="1853060" y="1752554"/>
                    </a:lnTo>
                    <a:lnTo>
                      <a:pt x="1853060" y="1730229"/>
                    </a:lnTo>
                    <a:lnTo>
                      <a:pt x="1853060" y="1719073"/>
                    </a:lnTo>
                    <a:lnTo>
                      <a:pt x="1841903" y="1707905"/>
                    </a:lnTo>
                    <a:lnTo>
                      <a:pt x="1830736" y="1663256"/>
                    </a:lnTo>
                    <a:lnTo>
                      <a:pt x="1841903" y="1618607"/>
                    </a:lnTo>
                    <a:lnTo>
                      <a:pt x="1830736" y="1607439"/>
                    </a:lnTo>
                    <a:lnTo>
                      <a:pt x="1830736" y="1596282"/>
                    </a:lnTo>
                    <a:lnTo>
                      <a:pt x="1830736" y="1585114"/>
                    </a:lnTo>
                    <a:lnTo>
                      <a:pt x="1830736" y="1573957"/>
                    </a:lnTo>
                    <a:lnTo>
                      <a:pt x="1819579" y="1573957"/>
                    </a:lnTo>
                    <a:lnTo>
                      <a:pt x="1808411" y="1562789"/>
                    </a:lnTo>
                    <a:lnTo>
                      <a:pt x="1830736" y="1540465"/>
                    </a:lnTo>
                    <a:lnTo>
                      <a:pt x="1841903" y="1506984"/>
                    </a:lnTo>
                    <a:lnTo>
                      <a:pt x="1853060" y="1495816"/>
                    </a:lnTo>
                    <a:lnTo>
                      <a:pt x="1853060" y="1473491"/>
                    </a:lnTo>
                    <a:lnTo>
                      <a:pt x="1864228" y="1462335"/>
                    </a:lnTo>
                    <a:lnTo>
                      <a:pt x="1841903" y="1473491"/>
                    </a:lnTo>
                    <a:lnTo>
                      <a:pt x="1830736" y="1484659"/>
                    </a:lnTo>
                    <a:lnTo>
                      <a:pt x="1808411" y="1473491"/>
                    </a:lnTo>
                    <a:lnTo>
                      <a:pt x="1774930" y="1495816"/>
                    </a:lnTo>
                    <a:lnTo>
                      <a:pt x="1774930" y="1506984"/>
                    </a:lnTo>
                    <a:lnTo>
                      <a:pt x="1774930" y="1529308"/>
                    </a:lnTo>
                    <a:lnTo>
                      <a:pt x="1797254" y="1529308"/>
                    </a:lnTo>
                    <a:lnTo>
                      <a:pt x="1830736" y="1518140"/>
                    </a:lnTo>
                    <a:lnTo>
                      <a:pt x="1830736" y="1529308"/>
                    </a:lnTo>
                    <a:lnTo>
                      <a:pt x="1819579" y="1540465"/>
                    </a:lnTo>
                    <a:lnTo>
                      <a:pt x="1808411" y="1540465"/>
                    </a:lnTo>
                    <a:lnTo>
                      <a:pt x="1786086" y="1573957"/>
                    </a:lnTo>
                    <a:lnTo>
                      <a:pt x="1763762" y="1585114"/>
                    </a:lnTo>
                    <a:lnTo>
                      <a:pt x="1752605" y="1573957"/>
                    </a:lnTo>
                    <a:lnTo>
                      <a:pt x="1752605" y="1573957"/>
                    </a:lnTo>
                    <a:lnTo>
                      <a:pt x="1741437" y="1596282"/>
                    </a:lnTo>
                    <a:lnTo>
                      <a:pt x="1719113" y="1607439"/>
                    </a:lnTo>
                    <a:lnTo>
                      <a:pt x="1719113" y="1607439"/>
                    </a:lnTo>
                    <a:lnTo>
                      <a:pt x="1719113" y="1607439"/>
                    </a:lnTo>
                    <a:lnTo>
                      <a:pt x="1719113" y="1629763"/>
                    </a:lnTo>
                    <a:lnTo>
                      <a:pt x="1719113" y="1640931"/>
                    </a:lnTo>
                    <a:lnTo>
                      <a:pt x="1696788" y="1629763"/>
                    </a:lnTo>
                    <a:lnTo>
                      <a:pt x="1685631" y="1618607"/>
                    </a:lnTo>
                    <a:lnTo>
                      <a:pt x="1685631" y="1629763"/>
                    </a:lnTo>
                    <a:lnTo>
                      <a:pt x="1674463" y="1629763"/>
                    </a:lnTo>
                    <a:lnTo>
                      <a:pt x="1640982" y="1629763"/>
                    </a:lnTo>
                    <a:lnTo>
                      <a:pt x="1607489" y="1629763"/>
                    </a:lnTo>
                    <a:lnTo>
                      <a:pt x="1596333" y="1663256"/>
                    </a:lnTo>
                    <a:lnTo>
                      <a:pt x="1562840" y="1696748"/>
                    </a:lnTo>
                    <a:lnTo>
                      <a:pt x="1551684" y="1696748"/>
                    </a:lnTo>
                    <a:lnTo>
                      <a:pt x="1562840" y="1674412"/>
                    </a:lnTo>
                    <a:lnTo>
                      <a:pt x="1585165" y="1652088"/>
                    </a:lnTo>
                    <a:lnTo>
                      <a:pt x="1585165" y="1629763"/>
                    </a:lnTo>
                    <a:lnTo>
                      <a:pt x="1596333" y="1607439"/>
                    </a:lnTo>
                    <a:lnTo>
                      <a:pt x="1629814" y="1596282"/>
                    </a:lnTo>
                    <a:lnTo>
                      <a:pt x="1640982" y="1562789"/>
                    </a:lnTo>
                    <a:lnTo>
                      <a:pt x="1629814" y="1551633"/>
                    </a:lnTo>
                    <a:lnTo>
                      <a:pt x="1607489" y="1540465"/>
                    </a:lnTo>
                    <a:lnTo>
                      <a:pt x="1596333" y="1540465"/>
                    </a:lnTo>
                    <a:lnTo>
                      <a:pt x="1596333" y="1540465"/>
                    </a:lnTo>
                    <a:lnTo>
                      <a:pt x="1596333" y="1540465"/>
                    </a:lnTo>
                    <a:lnTo>
                      <a:pt x="1663307" y="1551633"/>
                    </a:lnTo>
                    <a:lnTo>
                      <a:pt x="1707956" y="1506984"/>
                    </a:lnTo>
                    <a:lnTo>
                      <a:pt x="1719113" y="1506984"/>
                    </a:lnTo>
                    <a:lnTo>
                      <a:pt x="1730281" y="1484659"/>
                    </a:lnTo>
                    <a:lnTo>
                      <a:pt x="1741437" y="1462335"/>
                    </a:lnTo>
                    <a:lnTo>
                      <a:pt x="1763762" y="1440010"/>
                    </a:lnTo>
                    <a:lnTo>
                      <a:pt x="1786086" y="1417685"/>
                    </a:lnTo>
                    <a:lnTo>
                      <a:pt x="1797254" y="1384193"/>
                    </a:lnTo>
                    <a:lnTo>
                      <a:pt x="1864228" y="1339544"/>
                    </a:lnTo>
                    <a:lnTo>
                      <a:pt x="1864228" y="1328387"/>
                    </a:lnTo>
                    <a:lnTo>
                      <a:pt x="1875384" y="1317219"/>
                    </a:lnTo>
                    <a:lnTo>
                      <a:pt x="1897720" y="1283727"/>
                    </a:lnTo>
                    <a:lnTo>
                      <a:pt x="1931201" y="1250246"/>
                    </a:lnTo>
                    <a:lnTo>
                      <a:pt x="1942369" y="1194428"/>
                    </a:lnTo>
                    <a:lnTo>
                      <a:pt x="1920045" y="1183272"/>
                    </a:lnTo>
                    <a:lnTo>
                      <a:pt x="1908877" y="1160947"/>
                    </a:lnTo>
                    <a:lnTo>
                      <a:pt x="1908877" y="1172104"/>
                    </a:lnTo>
                    <a:lnTo>
                      <a:pt x="1897720" y="1183272"/>
                    </a:lnTo>
                    <a:lnTo>
                      <a:pt x="1897720" y="1183272"/>
                    </a:lnTo>
                    <a:lnTo>
                      <a:pt x="1897720" y="1183272"/>
                    </a:lnTo>
                    <a:lnTo>
                      <a:pt x="1897720" y="1149779"/>
                    </a:lnTo>
                    <a:lnTo>
                      <a:pt x="1908877" y="1149779"/>
                    </a:lnTo>
                    <a:lnTo>
                      <a:pt x="1931201" y="1160947"/>
                    </a:lnTo>
                    <a:lnTo>
                      <a:pt x="1931201" y="1172104"/>
                    </a:lnTo>
                    <a:lnTo>
                      <a:pt x="1931201" y="1183272"/>
                    </a:lnTo>
                    <a:lnTo>
                      <a:pt x="1942369" y="1160947"/>
                    </a:lnTo>
                    <a:lnTo>
                      <a:pt x="1942369" y="1105130"/>
                    </a:lnTo>
                    <a:lnTo>
                      <a:pt x="1931201" y="1105130"/>
                    </a:lnTo>
                    <a:lnTo>
                      <a:pt x="1920045" y="1105130"/>
                    </a:lnTo>
                    <a:lnTo>
                      <a:pt x="1920045" y="1071649"/>
                    </a:lnTo>
                    <a:lnTo>
                      <a:pt x="1897720" y="1049325"/>
                    </a:lnTo>
                    <a:lnTo>
                      <a:pt x="1897720" y="1071649"/>
                    </a:lnTo>
                    <a:close/>
                    <a:moveTo>
                      <a:pt x="1082857" y="222184"/>
                    </a:moveTo>
                    <a:lnTo>
                      <a:pt x="1071689" y="224417"/>
                    </a:lnTo>
                    <a:lnTo>
                      <a:pt x="1060532" y="231114"/>
                    </a:lnTo>
                    <a:lnTo>
                      <a:pt x="1071689" y="235579"/>
                    </a:lnTo>
                    <a:lnTo>
                      <a:pt x="1082857" y="238927"/>
                    </a:lnTo>
                    <a:lnTo>
                      <a:pt x="1094025" y="248974"/>
                    </a:lnTo>
                    <a:lnTo>
                      <a:pt x="1105181" y="260136"/>
                    </a:lnTo>
                    <a:lnTo>
                      <a:pt x="1094025" y="261253"/>
                    </a:lnTo>
                    <a:lnTo>
                      <a:pt x="1082857" y="260136"/>
                    </a:lnTo>
                    <a:lnTo>
                      <a:pt x="1082857" y="263485"/>
                    </a:lnTo>
                    <a:lnTo>
                      <a:pt x="1082857" y="267950"/>
                    </a:lnTo>
                    <a:lnTo>
                      <a:pt x="1094025" y="270183"/>
                    </a:lnTo>
                    <a:lnTo>
                      <a:pt x="1105181" y="271298"/>
                    </a:lnTo>
                    <a:lnTo>
                      <a:pt x="1116338" y="283577"/>
                    </a:lnTo>
                    <a:lnTo>
                      <a:pt x="1127506" y="290275"/>
                    </a:lnTo>
                    <a:lnTo>
                      <a:pt x="1149831" y="282461"/>
                    </a:lnTo>
                    <a:lnTo>
                      <a:pt x="1160999" y="272415"/>
                    </a:lnTo>
                    <a:lnTo>
                      <a:pt x="1250297" y="261253"/>
                    </a:lnTo>
                    <a:lnTo>
                      <a:pt x="1261453" y="255671"/>
                    </a:lnTo>
                    <a:lnTo>
                      <a:pt x="1261453" y="227765"/>
                    </a:lnTo>
                    <a:lnTo>
                      <a:pt x="1261453" y="195394"/>
                    </a:lnTo>
                    <a:lnTo>
                      <a:pt x="1283778" y="181999"/>
                    </a:lnTo>
                    <a:lnTo>
                      <a:pt x="1294946" y="168604"/>
                    </a:lnTo>
                    <a:lnTo>
                      <a:pt x="1294946" y="156325"/>
                    </a:lnTo>
                    <a:lnTo>
                      <a:pt x="1283778" y="144047"/>
                    </a:lnTo>
                    <a:lnTo>
                      <a:pt x="1283778" y="141815"/>
                    </a:lnTo>
                    <a:lnTo>
                      <a:pt x="1272621" y="136233"/>
                    </a:lnTo>
                    <a:lnTo>
                      <a:pt x="1250297" y="83770"/>
                    </a:lnTo>
                    <a:lnTo>
                      <a:pt x="1239129" y="42469"/>
                    </a:lnTo>
                    <a:lnTo>
                      <a:pt x="1216804" y="41352"/>
                    </a:lnTo>
                    <a:lnTo>
                      <a:pt x="1216804" y="56980"/>
                    </a:lnTo>
                    <a:lnTo>
                      <a:pt x="1160999" y="88235"/>
                    </a:lnTo>
                    <a:lnTo>
                      <a:pt x="1116338" y="123954"/>
                    </a:lnTo>
                    <a:lnTo>
                      <a:pt x="1116338" y="142930"/>
                    </a:lnTo>
                    <a:lnTo>
                      <a:pt x="1127506" y="147395"/>
                    </a:lnTo>
                    <a:lnTo>
                      <a:pt x="1127506" y="157442"/>
                    </a:lnTo>
                    <a:lnTo>
                      <a:pt x="1116338" y="168604"/>
                    </a:lnTo>
                    <a:lnTo>
                      <a:pt x="1116338" y="180883"/>
                    </a:lnTo>
                    <a:lnTo>
                      <a:pt x="1105181" y="193161"/>
                    </a:lnTo>
                    <a:lnTo>
                      <a:pt x="1094025" y="198743"/>
                    </a:lnTo>
                    <a:lnTo>
                      <a:pt x="1082857" y="204325"/>
                    </a:lnTo>
                    <a:lnTo>
                      <a:pt x="1082857" y="213254"/>
                    </a:lnTo>
                    <a:lnTo>
                      <a:pt x="1094025" y="221068"/>
                    </a:lnTo>
                    <a:lnTo>
                      <a:pt x="1094025" y="224417"/>
                    </a:lnTo>
                    <a:lnTo>
                      <a:pt x="1082857" y="224417"/>
                    </a:lnTo>
                    <a:close/>
                    <a:moveTo>
                      <a:pt x="1060532" y="34655"/>
                    </a:moveTo>
                    <a:lnTo>
                      <a:pt x="1049364" y="49166"/>
                    </a:lnTo>
                    <a:lnTo>
                      <a:pt x="1049364" y="59213"/>
                    </a:lnTo>
                    <a:lnTo>
                      <a:pt x="1060532" y="59213"/>
                    </a:lnTo>
                    <a:lnTo>
                      <a:pt x="1082857" y="69258"/>
                    </a:lnTo>
                    <a:lnTo>
                      <a:pt x="1105181" y="41352"/>
                    </a:lnTo>
                    <a:lnTo>
                      <a:pt x="1060532" y="34655"/>
                    </a:lnTo>
                    <a:close/>
                    <a:moveTo>
                      <a:pt x="1149831" y="1049325"/>
                    </a:moveTo>
                    <a:lnTo>
                      <a:pt x="1127506" y="1038157"/>
                    </a:lnTo>
                    <a:lnTo>
                      <a:pt x="1127506" y="1038157"/>
                    </a:lnTo>
                    <a:lnTo>
                      <a:pt x="1138674" y="1060481"/>
                    </a:lnTo>
                    <a:lnTo>
                      <a:pt x="1160999" y="1071649"/>
                    </a:lnTo>
                    <a:lnTo>
                      <a:pt x="1160999" y="1060481"/>
                    </a:lnTo>
                    <a:lnTo>
                      <a:pt x="1160999" y="1049325"/>
                    </a:lnTo>
                    <a:lnTo>
                      <a:pt x="1149831" y="1049325"/>
                    </a:lnTo>
                    <a:close/>
                  </a:path>
                </a:pathLst>
              </a:custGeom>
              <a:solidFill>
                <a:srgbClr val="F8AC00"/>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68" name="Полилиния: фигура 48">
                <a:extLst>
                  <a:ext uri="{FF2B5EF4-FFF2-40B4-BE49-F238E27FC236}">
                    <a16:creationId xmlns:a16="http://schemas.microsoft.com/office/drawing/2014/main" id="{8A6DF495-9540-4411-9C1C-5C478E6AA7C9}"/>
                  </a:ext>
                </a:extLst>
              </p:cNvPr>
              <p:cNvSpPr/>
              <p:nvPr/>
            </p:nvSpPr>
            <p:spPr>
              <a:xfrm>
                <a:off x="8412511" y="5968471"/>
                <a:ext cx="2297067" cy="1872252"/>
              </a:xfrm>
              <a:custGeom>
                <a:avLst/>
                <a:gdLst>
                  <a:gd name="connsiteX0" fmla="*/ 614010 w 1071590"/>
                  <a:gd name="connsiteY0" fmla="*/ 134020 h 870669"/>
                  <a:gd name="connsiteX1" fmla="*/ 591685 w 1071590"/>
                  <a:gd name="connsiteY1" fmla="*/ 122852 h 870669"/>
                  <a:gd name="connsiteX2" fmla="*/ 569361 w 1071590"/>
                  <a:gd name="connsiteY2" fmla="*/ 122852 h 870669"/>
                  <a:gd name="connsiteX3" fmla="*/ 558193 w 1071590"/>
                  <a:gd name="connsiteY3" fmla="*/ 122852 h 870669"/>
                  <a:gd name="connsiteX4" fmla="*/ 547036 w 1071590"/>
                  <a:gd name="connsiteY4" fmla="*/ 100527 h 870669"/>
                  <a:gd name="connsiteX5" fmla="*/ 535868 w 1071590"/>
                  <a:gd name="connsiteY5" fmla="*/ 78203 h 870669"/>
                  <a:gd name="connsiteX6" fmla="*/ 491219 w 1071590"/>
                  <a:gd name="connsiteY6" fmla="*/ 89371 h 870669"/>
                  <a:gd name="connsiteX7" fmla="*/ 446570 w 1071590"/>
                  <a:gd name="connsiteY7" fmla="*/ 89371 h 870669"/>
                  <a:gd name="connsiteX8" fmla="*/ 424245 w 1071590"/>
                  <a:gd name="connsiteY8" fmla="*/ 67046 h 870669"/>
                  <a:gd name="connsiteX9" fmla="*/ 424245 w 1071590"/>
                  <a:gd name="connsiteY9" fmla="*/ 44721 h 870669"/>
                  <a:gd name="connsiteX10" fmla="*/ 413089 w 1071590"/>
                  <a:gd name="connsiteY10" fmla="*/ 44721 h 870669"/>
                  <a:gd name="connsiteX11" fmla="*/ 401921 w 1071590"/>
                  <a:gd name="connsiteY11" fmla="*/ 44721 h 870669"/>
                  <a:gd name="connsiteX12" fmla="*/ 379596 w 1071590"/>
                  <a:gd name="connsiteY12" fmla="*/ 55878 h 870669"/>
                  <a:gd name="connsiteX13" fmla="*/ 368439 w 1071590"/>
                  <a:gd name="connsiteY13" fmla="*/ 44721 h 870669"/>
                  <a:gd name="connsiteX14" fmla="*/ 357271 w 1071590"/>
                  <a:gd name="connsiteY14" fmla="*/ 33554 h 870669"/>
                  <a:gd name="connsiteX15" fmla="*/ 312622 w 1071590"/>
                  <a:gd name="connsiteY15" fmla="*/ 22397 h 870669"/>
                  <a:gd name="connsiteX16" fmla="*/ 267973 w 1071590"/>
                  <a:gd name="connsiteY16" fmla="*/ 11229 h 870669"/>
                  <a:gd name="connsiteX17" fmla="*/ 256805 w 1071590"/>
                  <a:gd name="connsiteY17" fmla="*/ 73 h 870669"/>
                  <a:gd name="connsiteX18" fmla="*/ 256805 w 1071590"/>
                  <a:gd name="connsiteY18" fmla="*/ 73 h 870669"/>
                  <a:gd name="connsiteX19" fmla="*/ 256805 w 1071590"/>
                  <a:gd name="connsiteY19" fmla="*/ 11229 h 870669"/>
                  <a:gd name="connsiteX20" fmla="*/ 256805 w 1071590"/>
                  <a:gd name="connsiteY20" fmla="*/ 33554 h 870669"/>
                  <a:gd name="connsiteX21" fmla="*/ 245649 w 1071590"/>
                  <a:gd name="connsiteY21" fmla="*/ 55878 h 870669"/>
                  <a:gd name="connsiteX22" fmla="*/ 234481 w 1071590"/>
                  <a:gd name="connsiteY22" fmla="*/ 55878 h 870669"/>
                  <a:gd name="connsiteX23" fmla="*/ 223324 w 1071590"/>
                  <a:gd name="connsiteY23" fmla="*/ 67046 h 870669"/>
                  <a:gd name="connsiteX24" fmla="*/ 212156 w 1071590"/>
                  <a:gd name="connsiteY24" fmla="*/ 111695 h 870669"/>
                  <a:gd name="connsiteX25" fmla="*/ 178675 w 1071590"/>
                  <a:gd name="connsiteY25" fmla="*/ 167501 h 870669"/>
                  <a:gd name="connsiteX26" fmla="*/ 156350 w 1071590"/>
                  <a:gd name="connsiteY26" fmla="*/ 167501 h 870669"/>
                  <a:gd name="connsiteX27" fmla="*/ 111701 w 1071590"/>
                  <a:gd name="connsiteY27" fmla="*/ 167501 h 870669"/>
                  <a:gd name="connsiteX28" fmla="*/ 67052 w 1071590"/>
                  <a:gd name="connsiteY28" fmla="*/ 212150 h 870669"/>
                  <a:gd name="connsiteX29" fmla="*/ 22403 w 1071590"/>
                  <a:gd name="connsiteY29" fmla="*/ 256799 h 870669"/>
                  <a:gd name="connsiteX30" fmla="*/ 22403 w 1071590"/>
                  <a:gd name="connsiteY30" fmla="*/ 267967 h 870669"/>
                  <a:gd name="connsiteX31" fmla="*/ 22403 w 1071590"/>
                  <a:gd name="connsiteY31" fmla="*/ 290292 h 870669"/>
                  <a:gd name="connsiteX32" fmla="*/ 11235 w 1071590"/>
                  <a:gd name="connsiteY32" fmla="*/ 290292 h 870669"/>
                  <a:gd name="connsiteX33" fmla="*/ 11235 w 1071590"/>
                  <a:gd name="connsiteY33" fmla="*/ 312616 h 870669"/>
                  <a:gd name="connsiteX34" fmla="*/ 11235 w 1071590"/>
                  <a:gd name="connsiteY34" fmla="*/ 323773 h 870669"/>
                  <a:gd name="connsiteX35" fmla="*/ 78 w 1071590"/>
                  <a:gd name="connsiteY35" fmla="*/ 323773 h 870669"/>
                  <a:gd name="connsiteX36" fmla="*/ 78 w 1071590"/>
                  <a:gd name="connsiteY36" fmla="*/ 334941 h 870669"/>
                  <a:gd name="connsiteX37" fmla="*/ 11235 w 1071590"/>
                  <a:gd name="connsiteY37" fmla="*/ 346097 h 870669"/>
                  <a:gd name="connsiteX38" fmla="*/ 11235 w 1071590"/>
                  <a:gd name="connsiteY38" fmla="*/ 368433 h 870669"/>
                  <a:gd name="connsiteX39" fmla="*/ 11235 w 1071590"/>
                  <a:gd name="connsiteY39" fmla="*/ 379590 h 870669"/>
                  <a:gd name="connsiteX40" fmla="*/ 11235 w 1071590"/>
                  <a:gd name="connsiteY40" fmla="*/ 390758 h 870669"/>
                  <a:gd name="connsiteX41" fmla="*/ 22403 w 1071590"/>
                  <a:gd name="connsiteY41" fmla="*/ 413083 h 870669"/>
                  <a:gd name="connsiteX42" fmla="*/ 22403 w 1071590"/>
                  <a:gd name="connsiteY42" fmla="*/ 424239 h 870669"/>
                  <a:gd name="connsiteX43" fmla="*/ 22403 w 1071590"/>
                  <a:gd name="connsiteY43" fmla="*/ 435407 h 870669"/>
                  <a:gd name="connsiteX44" fmla="*/ 11235 w 1071590"/>
                  <a:gd name="connsiteY44" fmla="*/ 446564 h 870669"/>
                  <a:gd name="connsiteX45" fmla="*/ 22403 w 1071590"/>
                  <a:gd name="connsiteY45" fmla="*/ 468888 h 870669"/>
                  <a:gd name="connsiteX46" fmla="*/ 33560 w 1071590"/>
                  <a:gd name="connsiteY46" fmla="*/ 480056 h 870669"/>
                  <a:gd name="connsiteX47" fmla="*/ 55884 w 1071590"/>
                  <a:gd name="connsiteY47" fmla="*/ 502381 h 870669"/>
                  <a:gd name="connsiteX48" fmla="*/ 78209 w 1071590"/>
                  <a:gd name="connsiteY48" fmla="*/ 513537 h 870669"/>
                  <a:gd name="connsiteX49" fmla="*/ 212156 w 1071590"/>
                  <a:gd name="connsiteY49" fmla="*/ 558186 h 870669"/>
                  <a:gd name="connsiteX50" fmla="*/ 201000 w 1071590"/>
                  <a:gd name="connsiteY50" fmla="*/ 569354 h 870669"/>
                  <a:gd name="connsiteX51" fmla="*/ 279130 w 1071590"/>
                  <a:gd name="connsiteY51" fmla="*/ 614004 h 870669"/>
                  <a:gd name="connsiteX52" fmla="*/ 334947 w 1071590"/>
                  <a:gd name="connsiteY52" fmla="*/ 703302 h 870669"/>
                  <a:gd name="connsiteX53" fmla="*/ 413089 w 1071590"/>
                  <a:gd name="connsiteY53" fmla="*/ 714458 h 870669"/>
                  <a:gd name="connsiteX54" fmla="*/ 424245 w 1071590"/>
                  <a:gd name="connsiteY54" fmla="*/ 759119 h 870669"/>
                  <a:gd name="connsiteX55" fmla="*/ 491219 w 1071590"/>
                  <a:gd name="connsiteY55" fmla="*/ 759119 h 870669"/>
                  <a:gd name="connsiteX56" fmla="*/ 491219 w 1071590"/>
                  <a:gd name="connsiteY56" fmla="*/ 759119 h 870669"/>
                  <a:gd name="connsiteX57" fmla="*/ 502387 w 1071590"/>
                  <a:gd name="connsiteY57" fmla="*/ 770276 h 870669"/>
                  <a:gd name="connsiteX58" fmla="*/ 502387 w 1071590"/>
                  <a:gd name="connsiteY58" fmla="*/ 759119 h 870669"/>
                  <a:gd name="connsiteX59" fmla="*/ 513543 w 1071590"/>
                  <a:gd name="connsiteY59" fmla="*/ 747951 h 870669"/>
                  <a:gd name="connsiteX60" fmla="*/ 535868 w 1071590"/>
                  <a:gd name="connsiteY60" fmla="*/ 747951 h 870669"/>
                  <a:gd name="connsiteX61" fmla="*/ 547036 w 1071590"/>
                  <a:gd name="connsiteY61" fmla="*/ 747951 h 870669"/>
                  <a:gd name="connsiteX62" fmla="*/ 558193 w 1071590"/>
                  <a:gd name="connsiteY62" fmla="*/ 770276 h 870669"/>
                  <a:gd name="connsiteX63" fmla="*/ 547036 w 1071590"/>
                  <a:gd name="connsiteY63" fmla="*/ 781443 h 870669"/>
                  <a:gd name="connsiteX64" fmla="*/ 547036 w 1071590"/>
                  <a:gd name="connsiteY64" fmla="*/ 826092 h 870669"/>
                  <a:gd name="connsiteX65" fmla="*/ 535868 w 1071590"/>
                  <a:gd name="connsiteY65" fmla="*/ 837249 h 870669"/>
                  <a:gd name="connsiteX66" fmla="*/ 524711 w 1071590"/>
                  <a:gd name="connsiteY66" fmla="*/ 848417 h 870669"/>
                  <a:gd name="connsiteX67" fmla="*/ 535868 w 1071590"/>
                  <a:gd name="connsiteY67" fmla="*/ 848417 h 870669"/>
                  <a:gd name="connsiteX68" fmla="*/ 535868 w 1071590"/>
                  <a:gd name="connsiteY68" fmla="*/ 859574 h 870669"/>
                  <a:gd name="connsiteX69" fmla="*/ 547036 w 1071590"/>
                  <a:gd name="connsiteY69" fmla="*/ 870742 h 870669"/>
                  <a:gd name="connsiteX70" fmla="*/ 547036 w 1071590"/>
                  <a:gd name="connsiteY70" fmla="*/ 870742 h 870669"/>
                  <a:gd name="connsiteX71" fmla="*/ 569361 w 1071590"/>
                  <a:gd name="connsiteY71" fmla="*/ 859574 h 870669"/>
                  <a:gd name="connsiteX72" fmla="*/ 580517 w 1071590"/>
                  <a:gd name="connsiteY72" fmla="*/ 826092 h 870669"/>
                  <a:gd name="connsiteX73" fmla="*/ 591685 w 1071590"/>
                  <a:gd name="connsiteY73" fmla="*/ 837249 h 870669"/>
                  <a:gd name="connsiteX74" fmla="*/ 602842 w 1071590"/>
                  <a:gd name="connsiteY74" fmla="*/ 837249 h 870669"/>
                  <a:gd name="connsiteX75" fmla="*/ 625166 w 1071590"/>
                  <a:gd name="connsiteY75" fmla="*/ 837249 h 870669"/>
                  <a:gd name="connsiteX76" fmla="*/ 647491 w 1071590"/>
                  <a:gd name="connsiteY76" fmla="*/ 837249 h 870669"/>
                  <a:gd name="connsiteX77" fmla="*/ 669815 w 1071590"/>
                  <a:gd name="connsiteY77" fmla="*/ 837249 h 870669"/>
                  <a:gd name="connsiteX78" fmla="*/ 692140 w 1071590"/>
                  <a:gd name="connsiteY78" fmla="*/ 826092 h 870669"/>
                  <a:gd name="connsiteX79" fmla="*/ 703308 w 1071590"/>
                  <a:gd name="connsiteY79" fmla="*/ 837249 h 870669"/>
                  <a:gd name="connsiteX80" fmla="*/ 714476 w 1071590"/>
                  <a:gd name="connsiteY80" fmla="*/ 837249 h 870669"/>
                  <a:gd name="connsiteX81" fmla="*/ 725633 w 1071590"/>
                  <a:gd name="connsiteY81" fmla="*/ 826092 h 870669"/>
                  <a:gd name="connsiteX82" fmla="*/ 747957 w 1071590"/>
                  <a:gd name="connsiteY82" fmla="*/ 803768 h 870669"/>
                  <a:gd name="connsiteX83" fmla="*/ 759125 w 1071590"/>
                  <a:gd name="connsiteY83" fmla="*/ 803768 h 870669"/>
                  <a:gd name="connsiteX84" fmla="*/ 770281 w 1071590"/>
                  <a:gd name="connsiteY84" fmla="*/ 814924 h 870669"/>
                  <a:gd name="connsiteX85" fmla="*/ 781449 w 1071590"/>
                  <a:gd name="connsiteY85" fmla="*/ 803768 h 870669"/>
                  <a:gd name="connsiteX86" fmla="*/ 792606 w 1071590"/>
                  <a:gd name="connsiteY86" fmla="*/ 803768 h 870669"/>
                  <a:gd name="connsiteX87" fmla="*/ 826099 w 1071590"/>
                  <a:gd name="connsiteY87" fmla="*/ 803768 h 870669"/>
                  <a:gd name="connsiteX88" fmla="*/ 859580 w 1071590"/>
                  <a:gd name="connsiteY88" fmla="*/ 803768 h 870669"/>
                  <a:gd name="connsiteX89" fmla="*/ 859580 w 1071590"/>
                  <a:gd name="connsiteY89" fmla="*/ 803768 h 870669"/>
                  <a:gd name="connsiteX90" fmla="*/ 870748 w 1071590"/>
                  <a:gd name="connsiteY90" fmla="*/ 792600 h 870669"/>
                  <a:gd name="connsiteX91" fmla="*/ 893072 w 1071590"/>
                  <a:gd name="connsiteY91" fmla="*/ 803768 h 870669"/>
                  <a:gd name="connsiteX92" fmla="*/ 915397 w 1071590"/>
                  <a:gd name="connsiteY92" fmla="*/ 814924 h 870669"/>
                  <a:gd name="connsiteX93" fmla="*/ 948878 w 1071590"/>
                  <a:gd name="connsiteY93" fmla="*/ 792600 h 870669"/>
                  <a:gd name="connsiteX94" fmla="*/ 993527 w 1071590"/>
                  <a:gd name="connsiteY94" fmla="*/ 792600 h 870669"/>
                  <a:gd name="connsiteX95" fmla="*/ 1004695 w 1071590"/>
                  <a:gd name="connsiteY95" fmla="*/ 759119 h 870669"/>
                  <a:gd name="connsiteX96" fmla="*/ 1027020 w 1071590"/>
                  <a:gd name="connsiteY96" fmla="*/ 714458 h 870669"/>
                  <a:gd name="connsiteX97" fmla="*/ 1038176 w 1071590"/>
                  <a:gd name="connsiteY97" fmla="*/ 714458 h 870669"/>
                  <a:gd name="connsiteX98" fmla="*/ 1049344 w 1071590"/>
                  <a:gd name="connsiteY98" fmla="*/ 714458 h 870669"/>
                  <a:gd name="connsiteX99" fmla="*/ 1060501 w 1071590"/>
                  <a:gd name="connsiteY99" fmla="*/ 703302 h 870669"/>
                  <a:gd name="connsiteX100" fmla="*/ 1060501 w 1071590"/>
                  <a:gd name="connsiteY100" fmla="*/ 680977 h 870669"/>
                  <a:gd name="connsiteX101" fmla="*/ 1071669 w 1071590"/>
                  <a:gd name="connsiteY101" fmla="*/ 680977 h 870669"/>
                  <a:gd name="connsiteX102" fmla="*/ 1071669 w 1071590"/>
                  <a:gd name="connsiteY102" fmla="*/ 669809 h 870669"/>
                  <a:gd name="connsiteX103" fmla="*/ 1049344 w 1071590"/>
                  <a:gd name="connsiteY103" fmla="*/ 614004 h 870669"/>
                  <a:gd name="connsiteX104" fmla="*/ 1004695 w 1071590"/>
                  <a:gd name="connsiteY104" fmla="*/ 569354 h 870669"/>
                  <a:gd name="connsiteX105" fmla="*/ 1004695 w 1071590"/>
                  <a:gd name="connsiteY105" fmla="*/ 535862 h 870669"/>
                  <a:gd name="connsiteX106" fmla="*/ 1015852 w 1071590"/>
                  <a:gd name="connsiteY106" fmla="*/ 502381 h 870669"/>
                  <a:gd name="connsiteX107" fmla="*/ 1049344 w 1071590"/>
                  <a:gd name="connsiteY107" fmla="*/ 480056 h 870669"/>
                  <a:gd name="connsiteX108" fmla="*/ 1071669 w 1071590"/>
                  <a:gd name="connsiteY108" fmla="*/ 468888 h 870669"/>
                  <a:gd name="connsiteX109" fmla="*/ 1049344 w 1071590"/>
                  <a:gd name="connsiteY109" fmla="*/ 435407 h 870669"/>
                  <a:gd name="connsiteX110" fmla="*/ 1015852 w 1071590"/>
                  <a:gd name="connsiteY110" fmla="*/ 424239 h 870669"/>
                  <a:gd name="connsiteX111" fmla="*/ 1004695 w 1071590"/>
                  <a:gd name="connsiteY111" fmla="*/ 401915 h 870669"/>
                  <a:gd name="connsiteX112" fmla="*/ 1004695 w 1071590"/>
                  <a:gd name="connsiteY112" fmla="*/ 368433 h 870669"/>
                  <a:gd name="connsiteX113" fmla="*/ 982371 w 1071590"/>
                  <a:gd name="connsiteY113" fmla="*/ 346097 h 870669"/>
                  <a:gd name="connsiteX114" fmla="*/ 971203 w 1071590"/>
                  <a:gd name="connsiteY114" fmla="*/ 346097 h 870669"/>
                  <a:gd name="connsiteX115" fmla="*/ 960046 w 1071590"/>
                  <a:gd name="connsiteY115" fmla="*/ 334941 h 870669"/>
                  <a:gd name="connsiteX116" fmla="*/ 960046 w 1071590"/>
                  <a:gd name="connsiteY116" fmla="*/ 323773 h 870669"/>
                  <a:gd name="connsiteX117" fmla="*/ 937721 w 1071590"/>
                  <a:gd name="connsiteY117" fmla="*/ 312616 h 870669"/>
                  <a:gd name="connsiteX118" fmla="*/ 893072 w 1071590"/>
                  <a:gd name="connsiteY118" fmla="*/ 301449 h 870669"/>
                  <a:gd name="connsiteX119" fmla="*/ 859580 w 1071590"/>
                  <a:gd name="connsiteY119" fmla="*/ 290292 h 870669"/>
                  <a:gd name="connsiteX120" fmla="*/ 814931 w 1071590"/>
                  <a:gd name="connsiteY120" fmla="*/ 301449 h 870669"/>
                  <a:gd name="connsiteX121" fmla="*/ 770281 w 1071590"/>
                  <a:gd name="connsiteY121" fmla="*/ 279124 h 870669"/>
                  <a:gd name="connsiteX122" fmla="*/ 770281 w 1071590"/>
                  <a:gd name="connsiteY122" fmla="*/ 223318 h 870669"/>
                  <a:gd name="connsiteX123" fmla="*/ 770281 w 1071590"/>
                  <a:gd name="connsiteY123" fmla="*/ 134020 h 870669"/>
                  <a:gd name="connsiteX124" fmla="*/ 736800 w 1071590"/>
                  <a:gd name="connsiteY124" fmla="*/ 122852 h 870669"/>
                  <a:gd name="connsiteX125" fmla="*/ 703308 w 1071590"/>
                  <a:gd name="connsiteY125" fmla="*/ 100527 h 870669"/>
                  <a:gd name="connsiteX126" fmla="*/ 680983 w 1071590"/>
                  <a:gd name="connsiteY126" fmla="*/ 111695 h 870669"/>
                  <a:gd name="connsiteX127" fmla="*/ 647491 w 1071590"/>
                  <a:gd name="connsiteY127" fmla="*/ 134020 h 870669"/>
                  <a:gd name="connsiteX128" fmla="*/ 636334 w 1071590"/>
                  <a:gd name="connsiteY128" fmla="*/ 134020 h 870669"/>
                  <a:gd name="connsiteX129" fmla="*/ 625166 w 1071590"/>
                  <a:gd name="connsiteY129" fmla="*/ 145177 h 870669"/>
                  <a:gd name="connsiteX130" fmla="*/ 602842 w 1071590"/>
                  <a:gd name="connsiteY130" fmla="*/ 134020 h 8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071590" h="870669">
                    <a:moveTo>
                      <a:pt x="614010" y="134020"/>
                    </a:moveTo>
                    <a:lnTo>
                      <a:pt x="591685" y="122852"/>
                    </a:lnTo>
                    <a:lnTo>
                      <a:pt x="569361" y="122852"/>
                    </a:lnTo>
                    <a:lnTo>
                      <a:pt x="558193" y="122852"/>
                    </a:lnTo>
                    <a:lnTo>
                      <a:pt x="547036" y="100527"/>
                    </a:lnTo>
                    <a:lnTo>
                      <a:pt x="535868" y="78203"/>
                    </a:lnTo>
                    <a:lnTo>
                      <a:pt x="491219" y="89371"/>
                    </a:lnTo>
                    <a:lnTo>
                      <a:pt x="446570" y="89371"/>
                    </a:lnTo>
                    <a:lnTo>
                      <a:pt x="424245" y="67046"/>
                    </a:lnTo>
                    <a:lnTo>
                      <a:pt x="424245" y="44721"/>
                    </a:lnTo>
                    <a:lnTo>
                      <a:pt x="413089" y="44721"/>
                    </a:lnTo>
                    <a:lnTo>
                      <a:pt x="401921" y="44721"/>
                    </a:lnTo>
                    <a:lnTo>
                      <a:pt x="379596" y="55878"/>
                    </a:lnTo>
                    <a:lnTo>
                      <a:pt x="368439" y="44721"/>
                    </a:lnTo>
                    <a:lnTo>
                      <a:pt x="357271" y="33554"/>
                    </a:lnTo>
                    <a:lnTo>
                      <a:pt x="312622" y="22397"/>
                    </a:lnTo>
                    <a:lnTo>
                      <a:pt x="267973" y="11229"/>
                    </a:lnTo>
                    <a:lnTo>
                      <a:pt x="256805" y="73"/>
                    </a:lnTo>
                    <a:lnTo>
                      <a:pt x="256805" y="73"/>
                    </a:lnTo>
                    <a:lnTo>
                      <a:pt x="256805" y="11229"/>
                    </a:lnTo>
                    <a:lnTo>
                      <a:pt x="256805" y="33554"/>
                    </a:lnTo>
                    <a:lnTo>
                      <a:pt x="245649" y="55878"/>
                    </a:lnTo>
                    <a:lnTo>
                      <a:pt x="234481" y="55878"/>
                    </a:lnTo>
                    <a:lnTo>
                      <a:pt x="223324" y="67046"/>
                    </a:lnTo>
                    <a:lnTo>
                      <a:pt x="212156" y="111695"/>
                    </a:lnTo>
                    <a:lnTo>
                      <a:pt x="178675" y="167501"/>
                    </a:lnTo>
                    <a:lnTo>
                      <a:pt x="156350" y="167501"/>
                    </a:lnTo>
                    <a:lnTo>
                      <a:pt x="111701" y="167501"/>
                    </a:lnTo>
                    <a:lnTo>
                      <a:pt x="67052" y="212150"/>
                    </a:lnTo>
                    <a:lnTo>
                      <a:pt x="22403" y="256799"/>
                    </a:lnTo>
                    <a:lnTo>
                      <a:pt x="22403" y="267967"/>
                    </a:lnTo>
                    <a:lnTo>
                      <a:pt x="22403" y="290292"/>
                    </a:lnTo>
                    <a:lnTo>
                      <a:pt x="11235" y="290292"/>
                    </a:lnTo>
                    <a:lnTo>
                      <a:pt x="11235" y="312616"/>
                    </a:lnTo>
                    <a:lnTo>
                      <a:pt x="11235" y="323773"/>
                    </a:lnTo>
                    <a:lnTo>
                      <a:pt x="78" y="323773"/>
                    </a:lnTo>
                    <a:lnTo>
                      <a:pt x="78" y="334941"/>
                    </a:lnTo>
                    <a:lnTo>
                      <a:pt x="11235" y="346097"/>
                    </a:lnTo>
                    <a:lnTo>
                      <a:pt x="11235" y="368433"/>
                    </a:lnTo>
                    <a:lnTo>
                      <a:pt x="11235" y="379590"/>
                    </a:lnTo>
                    <a:lnTo>
                      <a:pt x="11235" y="390758"/>
                    </a:lnTo>
                    <a:lnTo>
                      <a:pt x="22403" y="413083"/>
                    </a:lnTo>
                    <a:lnTo>
                      <a:pt x="22403" y="424239"/>
                    </a:lnTo>
                    <a:lnTo>
                      <a:pt x="22403" y="435407"/>
                    </a:lnTo>
                    <a:lnTo>
                      <a:pt x="11235" y="446564"/>
                    </a:lnTo>
                    <a:lnTo>
                      <a:pt x="22403" y="468888"/>
                    </a:lnTo>
                    <a:lnTo>
                      <a:pt x="33560" y="480056"/>
                    </a:lnTo>
                    <a:lnTo>
                      <a:pt x="55884" y="502381"/>
                    </a:lnTo>
                    <a:lnTo>
                      <a:pt x="78209" y="513537"/>
                    </a:lnTo>
                    <a:lnTo>
                      <a:pt x="212156" y="558186"/>
                    </a:lnTo>
                    <a:lnTo>
                      <a:pt x="201000" y="569354"/>
                    </a:lnTo>
                    <a:lnTo>
                      <a:pt x="279130" y="614004"/>
                    </a:lnTo>
                    <a:lnTo>
                      <a:pt x="334947" y="703302"/>
                    </a:lnTo>
                    <a:lnTo>
                      <a:pt x="413089" y="714458"/>
                    </a:lnTo>
                    <a:lnTo>
                      <a:pt x="424245" y="759119"/>
                    </a:lnTo>
                    <a:lnTo>
                      <a:pt x="491219" y="759119"/>
                    </a:lnTo>
                    <a:lnTo>
                      <a:pt x="491219" y="759119"/>
                    </a:lnTo>
                    <a:lnTo>
                      <a:pt x="502387" y="770276"/>
                    </a:lnTo>
                    <a:lnTo>
                      <a:pt x="502387" y="759119"/>
                    </a:lnTo>
                    <a:lnTo>
                      <a:pt x="513543" y="747951"/>
                    </a:lnTo>
                    <a:lnTo>
                      <a:pt x="535868" y="747951"/>
                    </a:lnTo>
                    <a:lnTo>
                      <a:pt x="547036" y="747951"/>
                    </a:lnTo>
                    <a:lnTo>
                      <a:pt x="558193" y="770276"/>
                    </a:lnTo>
                    <a:lnTo>
                      <a:pt x="547036" y="781443"/>
                    </a:lnTo>
                    <a:lnTo>
                      <a:pt x="547036" y="826092"/>
                    </a:lnTo>
                    <a:lnTo>
                      <a:pt x="535868" y="837249"/>
                    </a:lnTo>
                    <a:lnTo>
                      <a:pt x="524711" y="848417"/>
                    </a:lnTo>
                    <a:lnTo>
                      <a:pt x="535868" y="848417"/>
                    </a:lnTo>
                    <a:lnTo>
                      <a:pt x="535868" y="859574"/>
                    </a:lnTo>
                    <a:lnTo>
                      <a:pt x="547036" y="870742"/>
                    </a:lnTo>
                    <a:lnTo>
                      <a:pt x="547036" y="870742"/>
                    </a:lnTo>
                    <a:lnTo>
                      <a:pt x="569361" y="859574"/>
                    </a:lnTo>
                    <a:lnTo>
                      <a:pt x="580517" y="826092"/>
                    </a:lnTo>
                    <a:lnTo>
                      <a:pt x="591685" y="837249"/>
                    </a:lnTo>
                    <a:lnTo>
                      <a:pt x="602842" y="837249"/>
                    </a:lnTo>
                    <a:lnTo>
                      <a:pt x="625166" y="837249"/>
                    </a:lnTo>
                    <a:lnTo>
                      <a:pt x="647491" y="837249"/>
                    </a:lnTo>
                    <a:lnTo>
                      <a:pt x="669815" y="837249"/>
                    </a:lnTo>
                    <a:lnTo>
                      <a:pt x="692140" y="826092"/>
                    </a:lnTo>
                    <a:lnTo>
                      <a:pt x="703308" y="837249"/>
                    </a:lnTo>
                    <a:lnTo>
                      <a:pt x="714476" y="837249"/>
                    </a:lnTo>
                    <a:lnTo>
                      <a:pt x="725633" y="826092"/>
                    </a:lnTo>
                    <a:lnTo>
                      <a:pt x="747957" y="803768"/>
                    </a:lnTo>
                    <a:lnTo>
                      <a:pt x="759125" y="803768"/>
                    </a:lnTo>
                    <a:lnTo>
                      <a:pt x="770281" y="814924"/>
                    </a:lnTo>
                    <a:lnTo>
                      <a:pt x="781449" y="803768"/>
                    </a:lnTo>
                    <a:lnTo>
                      <a:pt x="792606" y="803768"/>
                    </a:lnTo>
                    <a:lnTo>
                      <a:pt x="826099" y="803768"/>
                    </a:lnTo>
                    <a:lnTo>
                      <a:pt x="859580" y="803768"/>
                    </a:lnTo>
                    <a:lnTo>
                      <a:pt x="859580" y="803768"/>
                    </a:lnTo>
                    <a:lnTo>
                      <a:pt x="870748" y="792600"/>
                    </a:lnTo>
                    <a:lnTo>
                      <a:pt x="893072" y="803768"/>
                    </a:lnTo>
                    <a:lnTo>
                      <a:pt x="915397" y="814924"/>
                    </a:lnTo>
                    <a:lnTo>
                      <a:pt x="948878" y="792600"/>
                    </a:lnTo>
                    <a:lnTo>
                      <a:pt x="993527" y="792600"/>
                    </a:lnTo>
                    <a:lnTo>
                      <a:pt x="1004695" y="759119"/>
                    </a:lnTo>
                    <a:lnTo>
                      <a:pt x="1027020" y="714458"/>
                    </a:lnTo>
                    <a:lnTo>
                      <a:pt x="1038176" y="714458"/>
                    </a:lnTo>
                    <a:lnTo>
                      <a:pt x="1049344" y="714458"/>
                    </a:lnTo>
                    <a:lnTo>
                      <a:pt x="1060501" y="703302"/>
                    </a:lnTo>
                    <a:lnTo>
                      <a:pt x="1060501" y="680977"/>
                    </a:lnTo>
                    <a:lnTo>
                      <a:pt x="1071669" y="680977"/>
                    </a:lnTo>
                    <a:lnTo>
                      <a:pt x="1071669" y="669809"/>
                    </a:lnTo>
                    <a:lnTo>
                      <a:pt x="1049344" y="614004"/>
                    </a:lnTo>
                    <a:lnTo>
                      <a:pt x="1004695" y="569354"/>
                    </a:lnTo>
                    <a:lnTo>
                      <a:pt x="1004695" y="535862"/>
                    </a:lnTo>
                    <a:lnTo>
                      <a:pt x="1015852" y="502381"/>
                    </a:lnTo>
                    <a:lnTo>
                      <a:pt x="1049344" y="480056"/>
                    </a:lnTo>
                    <a:lnTo>
                      <a:pt x="1071669" y="468888"/>
                    </a:lnTo>
                    <a:lnTo>
                      <a:pt x="1049344" y="435407"/>
                    </a:lnTo>
                    <a:lnTo>
                      <a:pt x="1015852" y="424239"/>
                    </a:lnTo>
                    <a:lnTo>
                      <a:pt x="1004695" y="401915"/>
                    </a:lnTo>
                    <a:lnTo>
                      <a:pt x="1004695" y="368433"/>
                    </a:lnTo>
                    <a:lnTo>
                      <a:pt x="982371" y="346097"/>
                    </a:lnTo>
                    <a:lnTo>
                      <a:pt x="971203" y="346097"/>
                    </a:lnTo>
                    <a:lnTo>
                      <a:pt x="960046" y="334941"/>
                    </a:lnTo>
                    <a:lnTo>
                      <a:pt x="960046" y="323773"/>
                    </a:lnTo>
                    <a:lnTo>
                      <a:pt x="937721" y="312616"/>
                    </a:lnTo>
                    <a:lnTo>
                      <a:pt x="893072" y="301449"/>
                    </a:lnTo>
                    <a:lnTo>
                      <a:pt x="859580" y="290292"/>
                    </a:lnTo>
                    <a:lnTo>
                      <a:pt x="814931" y="301449"/>
                    </a:lnTo>
                    <a:lnTo>
                      <a:pt x="770281" y="279124"/>
                    </a:lnTo>
                    <a:lnTo>
                      <a:pt x="770281" y="223318"/>
                    </a:lnTo>
                    <a:lnTo>
                      <a:pt x="770281" y="134020"/>
                    </a:lnTo>
                    <a:lnTo>
                      <a:pt x="736800" y="122852"/>
                    </a:lnTo>
                    <a:lnTo>
                      <a:pt x="703308" y="100527"/>
                    </a:lnTo>
                    <a:lnTo>
                      <a:pt x="680983" y="111695"/>
                    </a:lnTo>
                    <a:lnTo>
                      <a:pt x="647491" y="134020"/>
                    </a:lnTo>
                    <a:lnTo>
                      <a:pt x="636334" y="134020"/>
                    </a:lnTo>
                    <a:lnTo>
                      <a:pt x="625166" y="145177"/>
                    </a:lnTo>
                    <a:lnTo>
                      <a:pt x="602842" y="134020"/>
                    </a:lnTo>
                    <a:close/>
                  </a:path>
                </a:pathLst>
              </a:custGeom>
              <a:solidFill>
                <a:srgbClr val="FFF0CD"/>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70" name="TextBox 69">
                <a:extLst>
                  <a:ext uri="{FF2B5EF4-FFF2-40B4-BE49-F238E27FC236}">
                    <a16:creationId xmlns:a16="http://schemas.microsoft.com/office/drawing/2014/main" id="{D78DEF9A-F89C-4771-9622-F19408B7758A}"/>
                  </a:ext>
                </a:extLst>
              </p:cNvPr>
              <p:cNvSpPr txBox="1"/>
              <p:nvPr/>
            </p:nvSpPr>
            <p:spPr>
              <a:xfrm>
                <a:off x="7659006" y="8798603"/>
                <a:ext cx="1208884" cy="506560"/>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Алтайский</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край</a:t>
                </a:r>
              </a:p>
            </p:txBody>
          </p:sp>
          <p:sp>
            <p:nvSpPr>
              <p:cNvPr id="72" name="TextBox 71">
                <a:extLst>
                  <a:ext uri="{FF2B5EF4-FFF2-40B4-BE49-F238E27FC236}">
                    <a16:creationId xmlns:a16="http://schemas.microsoft.com/office/drawing/2014/main" id="{4DA97892-BB4A-4F5A-B4CD-6E7AC92F9D21}"/>
                  </a:ext>
                </a:extLst>
              </p:cNvPr>
              <p:cNvSpPr txBox="1"/>
              <p:nvPr/>
            </p:nvSpPr>
            <p:spPr>
              <a:xfrm>
                <a:off x="9626781" y="6871787"/>
                <a:ext cx="2559534" cy="506560"/>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Томская</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область</a:t>
                </a:r>
              </a:p>
            </p:txBody>
          </p:sp>
          <p:sp>
            <p:nvSpPr>
              <p:cNvPr id="74" name="TextBox 73">
                <a:extLst>
                  <a:ext uri="{FF2B5EF4-FFF2-40B4-BE49-F238E27FC236}">
                    <a16:creationId xmlns:a16="http://schemas.microsoft.com/office/drawing/2014/main" id="{56BE3FEA-C67D-4DD2-95FE-7DFC503FFD4A}"/>
                  </a:ext>
                </a:extLst>
              </p:cNvPr>
              <p:cNvSpPr txBox="1"/>
              <p:nvPr/>
            </p:nvSpPr>
            <p:spPr>
              <a:xfrm>
                <a:off x="12808352" y="8270432"/>
                <a:ext cx="1224607" cy="506560"/>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Иркутская</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область</a:t>
                </a:r>
              </a:p>
            </p:txBody>
          </p:sp>
          <p:sp>
            <p:nvSpPr>
              <p:cNvPr id="76" name="TextBox 75">
                <a:extLst>
                  <a:ext uri="{FF2B5EF4-FFF2-40B4-BE49-F238E27FC236}">
                    <a16:creationId xmlns:a16="http://schemas.microsoft.com/office/drawing/2014/main" id="{CFB1B227-C184-4613-837B-B8489B8B3C51}"/>
                  </a:ext>
                </a:extLst>
              </p:cNvPr>
              <p:cNvSpPr txBox="1"/>
              <p:nvPr/>
            </p:nvSpPr>
            <p:spPr>
              <a:xfrm>
                <a:off x="10395931" y="7758064"/>
                <a:ext cx="2559534" cy="506560"/>
              </a:xfrm>
              <a:prstGeom prst="rect">
                <a:avLst/>
              </a:prstGeom>
              <a:noFill/>
            </p:spPr>
            <p:txBody>
              <a:bodyPr wrap="square" lIns="0" tIns="0" rIns="0" bIns="0">
                <a:spAutoFit/>
              </a:bodyPr>
              <a:lstStyle/>
              <a:p>
                <a:pPr defTabSz="293248"/>
                <a:r>
                  <a:rPr lang="ru-RU" sz="898" dirty="0">
                    <a:solidFill>
                      <a:schemeClr val="tx1">
                        <a:lumMod val="65000"/>
                        <a:lumOff val="35000"/>
                      </a:schemeClr>
                    </a:solidFill>
                    <a:latin typeface="Raleway" pitchFamily="2" charset="0"/>
                    <a:cs typeface="Arial" panose="020B0604020202020204" pitchFamily="34" charset="0"/>
                  </a:rPr>
                  <a:t>Кемеровская</a:t>
                </a:r>
                <a:br>
                  <a:rPr lang="ru-RU" sz="898" dirty="0">
                    <a:solidFill>
                      <a:schemeClr val="tx1">
                        <a:lumMod val="65000"/>
                        <a:lumOff val="35000"/>
                      </a:schemeClr>
                    </a:solidFill>
                    <a:latin typeface="Raleway" pitchFamily="2" charset="0"/>
                    <a:cs typeface="Arial" panose="020B0604020202020204" pitchFamily="34" charset="0"/>
                  </a:rPr>
                </a:br>
                <a:r>
                  <a:rPr lang="ru-RU" sz="898" dirty="0">
                    <a:solidFill>
                      <a:schemeClr val="tx1">
                        <a:lumMod val="65000"/>
                        <a:lumOff val="35000"/>
                      </a:schemeClr>
                    </a:solidFill>
                    <a:latin typeface="Raleway" pitchFamily="2" charset="0"/>
                    <a:cs typeface="Arial" panose="020B0604020202020204" pitchFamily="34" charset="0"/>
                  </a:rPr>
                  <a:t>область</a:t>
                </a:r>
              </a:p>
            </p:txBody>
          </p:sp>
          <p:sp>
            <p:nvSpPr>
              <p:cNvPr id="78" name="TextBox 77">
                <a:extLst>
                  <a:ext uri="{FF2B5EF4-FFF2-40B4-BE49-F238E27FC236}">
                    <a16:creationId xmlns:a16="http://schemas.microsoft.com/office/drawing/2014/main" id="{2469FB4C-190C-4A92-A4BF-3383B242EFD2}"/>
                  </a:ext>
                </a:extLst>
              </p:cNvPr>
              <p:cNvSpPr txBox="1"/>
              <p:nvPr/>
            </p:nvSpPr>
            <p:spPr>
              <a:xfrm>
                <a:off x="11986334" y="4049763"/>
                <a:ext cx="2559534" cy="506560"/>
              </a:xfrm>
              <a:prstGeom prst="rect">
                <a:avLst/>
              </a:prstGeom>
              <a:noFill/>
            </p:spPr>
            <p:txBody>
              <a:bodyPr wrap="square" lIns="0" tIns="0" rIns="0" bIns="0">
                <a:spAutoFit/>
              </a:bodyPr>
              <a:lstStyle/>
              <a:p>
                <a:pPr defTabSz="293248"/>
                <a:r>
                  <a:rPr lang="ru-RU" sz="898" dirty="0">
                    <a:solidFill>
                      <a:schemeClr val="tx1">
                        <a:lumMod val="65000"/>
                        <a:lumOff val="35000"/>
                      </a:schemeClr>
                    </a:solidFill>
                    <a:latin typeface="Raleway" pitchFamily="2" charset="0"/>
                    <a:cs typeface="Arial" panose="020B0604020202020204" pitchFamily="34" charset="0"/>
                  </a:rPr>
                  <a:t>Красноярский</a:t>
                </a:r>
                <a:br>
                  <a:rPr lang="ru-RU" sz="898" dirty="0">
                    <a:solidFill>
                      <a:schemeClr val="tx1">
                        <a:lumMod val="65000"/>
                        <a:lumOff val="35000"/>
                      </a:schemeClr>
                    </a:solidFill>
                    <a:latin typeface="Raleway" pitchFamily="2" charset="0"/>
                    <a:cs typeface="Arial" panose="020B0604020202020204" pitchFamily="34" charset="0"/>
                  </a:rPr>
                </a:br>
                <a:r>
                  <a:rPr lang="ru-RU" sz="898" dirty="0">
                    <a:solidFill>
                      <a:schemeClr val="tx1">
                        <a:lumMod val="65000"/>
                        <a:lumOff val="35000"/>
                      </a:schemeClr>
                    </a:solidFill>
                    <a:latin typeface="Raleway" pitchFamily="2" charset="0"/>
                    <a:cs typeface="Arial" panose="020B0604020202020204" pitchFamily="34" charset="0"/>
                  </a:rPr>
                  <a:t>край</a:t>
                </a:r>
              </a:p>
            </p:txBody>
          </p:sp>
          <p:sp>
            <p:nvSpPr>
              <p:cNvPr id="101" name="TextBox 100">
                <a:extLst>
                  <a:ext uri="{FF2B5EF4-FFF2-40B4-BE49-F238E27FC236}">
                    <a16:creationId xmlns:a16="http://schemas.microsoft.com/office/drawing/2014/main" id="{21F8BA5C-C767-46CC-9E47-A94B082F66AC}"/>
                  </a:ext>
                </a:extLst>
              </p:cNvPr>
              <p:cNvSpPr txBox="1"/>
              <p:nvPr/>
            </p:nvSpPr>
            <p:spPr>
              <a:xfrm>
                <a:off x="5737150" y="8048251"/>
                <a:ext cx="2559534" cy="506560"/>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Новосибирская</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область</a:t>
                </a:r>
              </a:p>
            </p:txBody>
          </p:sp>
          <p:sp>
            <p:nvSpPr>
              <p:cNvPr id="103" name="TextBox 102">
                <a:extLst>
                  <a:ext uri="{FF2B5EF4-FFF2-40B4-BE49-F238E27FC236}">
                    <a16:creationId xmlns:a16="http://schemas.microsoft.com/office/drawing/2014/main" id="{30F31701-133C-49AB-917D-FB08CA662AF2}"/>
                  </a:ext>
                </a:extLst>
              </p:cNvPr>
              <p:cNvSpPr txBox="1"/>
              <p:nvPr/>
            </p:nvSpPr>
            <p:spPr>
              <a:xfrm>
                <a:off x="8230053" y="9518461"/>
                <a:ext cx="1399972" cy="506560"/>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Республика</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Алтай</a:t>
                </a:r>
              </a:p>
            </p:txBody>
          </p:sp>
          <p:sp>
            <p:nvSpPr>
              <p:cNvPr id="105" name="TextBox 104">
                <a:extLst>
                  <a:ext uri="{FF2B5EF4-FFF2-40B4-BE49-F238E27FC236}">
                    <a16:creationId xmlns:a16="http://schemas.microsoft.com/office/drawing/2014/main" id="{FDED439D-9B1B-4970-9EB5-A98E7D56DEB9}"/>
                  </a:ext>
                </a:extLst>
              </p:cNvPr>
              <p:cNvSpPr txBox="1"/>
              <p:nvPr/>
            </p:nvSpPr>
            <p:spPr>
              <a:xfrm>
                <a:off x="11666703" y="9542647"/>
                <a:ext cx="2559534" cy="506560"/>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Республика</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Тыва</a:t>
                </a:r>
              </a:p>
            </p:txBody>
          </p:sp>
          <p:sp>
            <p:nvSpPr>
              <p:cNvPr id="107" name="TextBox 106">
                <a:extLst>
                  <a:ext uri="{FF2B5EF4-FFF2-40B4-BE49-F238E27FC236}">
                    <a16:creationId xmlns:a16="http://schemas.microsoft.com/office/drawing/2014/main" id="{727A5BD5-99ED-44D7-8623-81D017279091}"/>
                  </a:ext>
                </a:extLst>
              </p:cNvPr>
              <p:cNvSpPr txBox="1"/>
              <p:nvPr/>
            </p:nvSpPr>
            <p:spPr>
              <a:xfrm>
                <a:off x="10949624" y="8575296"/>
                <a:ext cx="2559534" cy="506560"/>
              </a:xfrm>
              <a:prstGeom prst="rect">
                <a:avLst/>
              </a:prstGeom>
              <a:noFill/>
            </p:spPr>
            <p:txBody>
              <a:bodyPr wrap="square" lIns="0" tIns="0" rIns="0" bIns="0">
                <a:spAutoFit/>
              </a:bodyPr>
              <a:lstStyle/>
              <a:p>
                <a:pPr defTabSz="293248"/>
                <a:r>
                  <a:rPr lang="ru-RU" sz="898" dirty="0">
                    <a:solidFill>
                      <a:schemeClr val="tx1">
                        <a:lumMod val="65000"/>
                        <a:lumOff val="35000"/>
                      </a:schemeClr>
                    </a:solidFill>
                    <a:latin typeface="Raleway" pitchFamily="2" charset="0"/>
                    <a:cs typeface="Arial" panose="020B0604020202020204" pitchFamily="34" charset="0"/>
                  </a:rPr>
                  <a:t>Республика</a:t>
                </a:r>
                <a:br>
                  <a:rPr lang="ru-RU" sz="898" dirty="0">
                    <a:solidFill>
                      <a:schemeClr val="tx1">
                        <a:lumMod val="65000"/>
                        <a:lumOff val="35000"/>
                      </a:schemeClr>
                    </a:solidFill>
                    <a:latin typeface="Raleway" pitchFamily="2" charset="0"/>
                    <a:cs typeface="Arial" panose="020B0604020202020204" pitchFamily="34" charset="0"/>
                  </a:rPr>
                </a:br>
                <a:r>
                  <a:rPr lang="ru-RU" sz="898" dirty="0">
                    <a:solidFill>
                      <a:schemeClr val="tx1">
                        <a:lumMod val="65000"/>
                        <a:lumOff val="35000"/>
                      </a:schemeClr>
                    </a:solidFill>
                    <a:latin typeface="Raleway" pitchFamily="2" charset="0"/>
                    <a:cs typeface="Arial" panose="020B0604020202020204" pitchFamily="34" charset="0"/>
                  </a:rPr>
                  <a:t>Хакасия</a:t>
                </a:r>
              </a:p>
            </p:txBody>
          </p:sp>
        </p:grpSp>
      </p:grpSp>
      <p:graphicFrame>
        <p:nvGraphicFramePr>
          <p:cNvPr id="109" name="Table 108">
            <a:extLst>
              <a:ext uri="{FF2B5EF4-FFF2-40B4-BE49-F238E27FC236}">
                <a16:creationId xmlns:a16="http://schemas.microsoft.com/office/drawing/2014/main" id="{B6C50680-8DC9-427C-80E7-E06B28C0BF0C}"/>
              </a:ext>
            </a:extLst>
          </p:cNvPr>
          <p:cNvGraphicFramePr>
            <a:graphicFrameLocks noGrp="1"/>
          </p:cNvGraphicFramePr>
          <p:nvPr>
            <p:extLst>
              <p:ext uri="{D42A27DB-BD31-4B8C-83A1-F6EECF244321}">
                <p14:modId xmlns:p14="http://schemas.microsoft.com/office/powerpoint/2010/main" val="822355797"/>
              </p:ext>
            </p:extLst>
          </p:nvPr>
        </p:nvGraphicFramePr>
        <p:xfrm>
          <a:off x="9301302" y="486889"/>
          <a:ext cx="1964931" cy="2679543"/>
        </p:xfrm>
        <a:graphic>
          <a:graphicData uri="http://schemas.openxmlformats.org/drawingml/2006/table">
            <a:tbl>
              <a:tblPr>
                <a:tableStyleId>{5C22544A-7EE6-4342-B048-85BDC9FD1C3A}</a:tableStyleId>
              </a:tblPr>
              <a:tblGrid>
                <a:gridCol w="272508">
                  <a:extLst>
                    <a:ext uri="{9D8B030D-6E8A-4147-A177-3AD203B41FA5}">
                      <a16:colId xmlns:a16="http://schemas.microsoft.com/office/drawing/2014/main" val="3631167726"/>
                    </a:ext>
                  </a:extLst>
                </a:gridCol>
                <a:gridCol w="1204128">
                  <a:extLst>
                    <a:ext uri="{9D8B030D-6E8A-4147-A177-3AD203B41FA5}">
                      <a16:colId xmlns:a16="http://schemas.microsoft.com/office/drawing/2014/main" val="2958519241"/>
                    </a:ext>
                  </a:extLst>
                </a:gridCol>
                <a:gridCol w="488295">
                  <a:extLst>
                    <a:ext uri="{9D8B030D-6E8A-4147-A177-3AD203B41FA5}">
                      <a16:colId xmlns:a16="http://schemas.microsoft.com/office/drawing/2014/main" val="3384187945"/>
                    </a:ext>
                  </a:extLst>
                </a:gridCol>
              </a:tblGrid>
              <a:tr h="277096">
                <a:tc>
                  <a:txBody>
                    <a:bodyPr/>
                    <a:lstStyle/>
                    <a:p>
                      <a:pPr algn="ctr" fontAlgn="b"/>
                      <a:r>
                        <a:rPr lang="en-US" sz="800" u="none" strike="noStrike" dirty="0">
                          <a:effectLst/>
                          <a:latin typeface="Raleway" pitchFamily="2" charset="0"/>
                          <a:cs typeface="Arial" panose="020B0604020202020204" pitchFamily="34" charset="0"/>
                        </a:rPr>
                        <a:t>#</a:t>
                      </a:r>
                      <a:endParaRPr lang="en-US"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tc>
                  <a:txBody>
                    <a:bodyPr/>
                    <a:lstStyle/>
                    <a:p>
                      <a:pPr algn="l" fontAlgn="b"/>
                      <a:r>
                        <a:rPr lang="ru-RU" sz="800" u="none" strike="noStrike" dirty="0">
                          <a:effectLst/>
                          <a:latin typeface="Raleway" pitchFamily="2" charset="0"/>
                          <a:cs typeface="Arial" panose="020B0604020202020204" pitchFamily="34" charset="0"/>
                        </a:rPr>
                        <a:t>Регион</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tc>
                  <a:txBody>
                    <a:bodyPr/>
                    <a:lstStyle/>
                    <a:p>
                      <a:pPr algn="ctr" fontAlgn="b"/>
                      <a:r>
                        <a:rPr lang="ru-RU" sz="800" b="1" u="none" strike="noStrike" dirty="0">
                          <a:effectLst/>
                          <a:latin typeface="Raleway" pitchFamily="2" charset="0"/>
                          <a:cs typeface="Arial" panose="020B0604020202020204" pitchFamily="34" charset="0"/>
                        </a:rPr>
                        <a:t>Оконч. Индекс</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extLst>
                  <a:ext uri="{0D108BD9-81ED-4DB2-BD59-A6C34878D82A}">
                    <a16:rowId xmlns:a16="http://schemas.microsoft.com/office/drawing/2014/main" val="3974703416"/>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Иркутская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46,19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3966913343"/>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Кемеровская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40,83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084596419"/>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Красноярский край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39,88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4289917292"/>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Новосибирская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29,98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503744648"/>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Алтайский край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25,21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908087954"/>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Омская область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21,99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759424842"/>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Томская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14,14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959818098"/>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Республика Хакасия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13,30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3037741127"/>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Республика Тыва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3526048959"/>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Республика Алтай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6,84</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545717658"/>
                  </a:ext>
                </a:extLst>
              </a:tr>
            </a:tbl>
          </a:graphicData>
        </a:graphic>
      </p:graphicFrame>
      <p:grpSp>
        <p:nvGrpSpPr>
          <p:cNvPr id="71" name="Группа 70">
            <a:extLst>
              <a:ext uri="{FF2B5EF4-FFF2-40B4-BE49-F238E27FC236}">
                <a16:creationId xmlns:a16="http://schemas.microsoft.com/office/drawing/2014/main" id="{860A7D12-CFCF-44D5-9DE6-A3B5B9FD9F9B}"/>
              </a:ext>
            </a:extLst>
          </p:cNvPr>
          <p:cNvGrpSpPr/>
          <p:nvPr/>
        </p:nvGrpSpPr>
        <p:grpSpPr>
          <a:xfrm>
            <a:off x="6850321" y="5290691"/>
            <a:ext cx="4908957" cy="1323439"/>
            <a:chOff x="232120" y="5125194"/>
            <a:chExt cx="4908957" cy="1323439"/>
          </a:xfrm>
        </p:grpSpPr>
        <p:sp>
          <p:nvSpPr>
            <p:cNvPr id="73" name="TextBox 72">
              <a:extLst>
                <a:ext uri="{FF2B5EF4-FFF2-40B4-BE49-F238E27FC236}">
                  <a16:creationId xmlns:a16="http://schemas.microsoft.com/office/drawing/2014/main" id="{200D59D0-8AF2-4C2B-83FE-74828975249B}"/>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75" name="TextBox 74">
              <a:extLst>
                <a:ext uri="{FF2B5EF4-FFF2-40B4-BE49-F238E27FC236}">
                  <a16:creationId xmlns:a16="http://schemas.microsoft.com/office/drawing/2014/main" id="{451BDC72-A693-439F-A611-C8F587ADDC2E}"/>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856387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99060" y="369065"/>
            <a:ext cx="10854739" cy="1041717"/>
          </a:xfrm>
        </p:spPr>
        <p:txBody>
          <a:bodyPr/>
          <a:lstStyle/>
          <a:p>
            <a:r>
              <a:rPr lang="ru-RU" dirty="0"/>
              <a:t>Сибирский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39</a:t>
            </a:fld>
            <a:endParaRPr lang="en-RU" sz="1200" b="1" i="0" kern="1200" dirty="0">
              <a:solidFill>
                <a:schemeClr val="tx1"/>
              </a:solidFill>
              <a:latin typeface="Raleway" pitchFamily="2" charset="77"/>
              <a:ea typeface="+mn-ea"/>
              <a:cs typeface="+mn-cs"/>
            </a:endParaRPr>
          </a:p>
        </p:txBody>
      </p: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22706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056095"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4B8C26-4422-4D04-AA0C-38027B665D99}"/>
              </a:ext>
            </a:extLst>
          </p:cNvPr>
          <p:cNvSpPr txBox="1"/>
          <p:nvPr/>
        </p:nvSpPr>
        <p:spPr>
          <a:xfrm>
            <a:off x="565004" y="1670147"/>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Иркутская область</a:t>
            </a:r>
          </a:p>
        </p:txBody>
      </p:sp>
      <p:sp>
        <p:nvSpPr>
          <p:cNvPr id="17" name="TextBox 16">
            <a:extLst>
              <a:ext uri="{FF2B5EF4-FFF2-40B4-BE49-F238E27FC236}">
                <a16:creationId xmlns:a16="http://schemas.microsoft.com/office/drawing/2014/main" id="{15F7EF29-0720-49A5-9C7B-3CD313E286B4}"/>
              </a:ext>
            </a:extLst>
          </p:cNvPr>
          <p:cNvSpPr txBox="1"/>
          <p:nvPr/>
        </p:nvSpPr>
        <p:spPr>
          <a:xfrm>
            <a:off x="565004" y="2208592"/>
            <a:ext cx="3133355"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Затопления в Тулуне в районе реки ИЯ.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Уничтожение пожаром 28 домов в поселке Дальний Нижнеилимского района.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Введение в Байкальске режима ЧС из-за угрозы попадания отходов БЦБК в Байкал.</a:t>
            </a:r>
          </a:p>
        </p:txBody>
      </p:sp>
      <p:pic>
        <p:nvPicPr>
          <p:cNvPr id="18" name="Рисунок 17">
            <a:extLst>
              <a:ext uri="{FF2B5EF4-FFF2-40B4-BE49-F238E27FC236}">
                <a16:creationId xmlns:a16="http://schemas.microsoft.com/office/drawing/2014/main" id="{1E485B82-5940-4C1B-9018-6294A8838D3C}"/>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29428" y="3515656"/>
            <a:ext cx="3526667" cy="2326666"/>
          </a:xfrm>
          <a:prstGeom prst="rect">
            <a:avLst/>
          </a:prstGeom>
        </p:spPr>
      </p:pic>
      <p:sp>
        <p:nvSpPr>
          <p:cNvPr id="19" name="TextBox 18">
            <a:extLst>
              <a:ext uri="{FF2B5EF4-FFF2-40B4-BE49-F238E27FC236}">
                <a16:creationId xmlns:a16="http://schemas.microsoft.com/office/drawing/2014/main" id="{434B0491-CC5E-4D97-9144-653113AC2A7F}"/>
              </a:ext>
            </a:extLst>
          </p:cNvPr>
          <p:cNvSpPr txBox="1"/>
          <p:nvPr/>
        </p:nvSpPr>
        <p:spPr>
          <a:xfrm>
            <a:off x="4142910" y="2162240"/>
            <a:ext cx="3104563"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Кемеровской области разбился самолет с парашютистами.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Завершились прения по делу о пожаре в "Зимней вишне": часть фигурантов признала вину.</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Скачок заболеваемости Covid-19 в Кемеровской области.</a:t>
            </a:r>
          </a:p>
        </p:txBody>
      </p:sp>
      <p:sp>
        <p:nvSpPr>
          <p:cNvPr id="20" name="TextBox 19">
            <a:extLst>
              <a:ext uri="{FF2B5EF4-FFF2-40B4-BE49-F238E27FC236}">
                <a16:creationId xmlns:a16="http://schemas.microsoft.com/office/drawing/2014/main" id="{6B72CE76-5DC8-4F99-A5D6-F990F15FB7A2}"/>
              </a:ext>
            </a:extLst>
          </p:cNvPr>
          <p:cNvSpPr txBox="1"/>
          <p:nvPr/>
        </p:nvSpPr>
        <p:spPr>
          <a:xfrm>
            <a:off x="4103356" y="1671640"/>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Кемеровская область</a:t>
            </a:r>
          </a:p>
        </p:txBody>
      </p:sp>
      <p:sp>
        <p:nvSpPr>
          <p:cNvPr id="28" name="TextBox 27">
            <a:extLst>
              <a:ext uri="{FF2B5EF4-FFF2-40B4-BE49-F238E27FC236}">
                <a16:creationId xmlns:a16="http://schemas.microsoft.com/office/drawing/2014/main" id="{2C4BBF02-DCA6-4784-82CF-99523A841AD9}"/>
              </a:ext>
            </a:extLst>
          </p:cNvPr>
          <p:cNvSpPr txBox="1"/>
          <p:nvPr/>
        </p:nvSpPr>
        <p:spPr>
          <a:xfrm>
            <a:off x="8368576" y="1671640"/>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Красноярский край</a:t>
            </a:r>
          </a:p>
        </p:txBody>
      </p:sp>
      <p:sp>
        <p:nvSpPr>
          <p:cNvPr id="29" name="TextBox 28">
            <a:extLst>
              <a:ext uri="{FF2B5EF4-FFF2-40B4-BE49-F238E27FC236}">
                <a16:creationId xmlns:a16="http://schemas.microsoft.com/office/drawing/2014/main" id="{0CA7B455-0E73-44DC-8CE1-ED20FE289DBE}"/>
              </a:ext>
            </a:extLst>
          </p:cNvPr>
          <p:cNvSpPr txBox="1"/>
          <p:nvPr/>
        </p:nvSpPr>
        <p:spPr>
          <a:xfrm>
            <a:off x="8351579" y="2208592"/>
            <a:ext cx="3066867"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Красноярцы занялись серфингом на затопленной Енисеем набережной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"Аэрофлот" открыл международный </a:t>
            </a:r>
            <a:r>
              <a:rPr lang="ru-RU" sz="969" dirty="0" err="1">
                <a:solidFill>
                  <a:prstClr val="black"/>
                </a:solidFill>
                <a:latin typeface="Raleway" pitchFamily="2" charset="0"/>
                <a:cs typeface="Arial" panose="020B0604020202020204" pitchFamily="34" charset="0"/>
              </a:rPr>
              <a:t>хаб</a:t>
            </a:r>
            <a:r>
              <a:rPr lang="ru-RU" sz="969" dirty="0">
                <a:solidFill>
                  <a:prstClr val="black"/>
                </a:solidFill>
                <a:latin typeface="Raleway" pitchFamily="2" charset="0"/>
                <a:cs typeface="Arial" panose="020B0604020202020204" pitchFamily="34" charset="0"/>
              </a:rPr>
              <a:t> в Красноярске.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Красноярском крае произошла утечка топлива из резервуара нефтебазы.</a:t>
            </a:r>
          </a:p>
        </p:txBody>
      </p:sp>
      <p:grpSp>
        <p:nvGrpSpPr>
          <p:cNvPr id="23" name="Группа 22">
            <a:extLst>
              <a:ext uri="{FF2B5EF4-FFF2-40B4-BE49-F238E27FC236}">
                <a16:creationId xmlns:a16="http://schemas.microsoft.com/office/drawing/2014/main" id="{6B97376E-EB84-4ECC-8271-AA6E1F8A1E08}"/>
              </a:ext>
            </a:extLst>
          </p:cNvPr>
          <p:cNvGrpSpPr/>
          <p:nvPr/>
        </p:nvGrpSpPr>
        <p:grpSpPr>
          <a:xfrm>
            <a:off x="6850321" y="5290691"/>
            <a:ext cx="4908957" cy="1323439"/>
            <a:chOff x="232120" y="5125194"/>
            <a:chExt cx="4908957" cy="1323439"/>
          </a:xfrm>
        </p:grpSpPr>
        <p:sp>
          <p:nvSpPr>
            <p:cNvPr id="24" name="TextBox 23">
              <a:extLst>
                <a:ext uri="{FF2B5EF4-FFF2-40B4-BE49-F238E27FC236}">
                  <a16:creationId xmlns:a16="http://schemas.microsoft.com/office/drawing/2014/main" id="{36D91288-B483-4161-9939-B394CB089BC1}"/>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5" name="TextBox 24">
              <a:extLst>
                <a:ext uri="{FF2B5EF4-FFF2-40B4-BE49-F238E27FC236}">
                  <a16:creationId xmlns:a16="http://schemas.microsoft.com/office/drawing/2014/main" id="{1719508E-8EF3-44FB-A0E2-8FDC48DD113B}"/>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85711" y="3453673"/>
            <a:ext cx="3931298" cy="2071396"/>
          </a:xfrm>
          <a:prstGeom prst="rect">
            <a:avLst/>
          </a:prstGeom>
        </p:spPr>
      </p:pic>
      <p:pic>
        <p:nvPicPr>
          <p:cNvPr id="4" name="Рисунок 3"/>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680020" y="3612833"/>
            <a:ext cx="3011438" cy="1942684"/>
          </a:xfrm>
          <a:prstGeom prst="rect">
            <a:avLst/>
          </a:prstGeom>
        </p:spPr>
      </p:pic>
    </p:spTree>
    <p:extLst>
      <p:ext uri="{BB962C8B-B14F-4D97-AF65-F5344CB8AC3E}">
        <p14:creationId xmlns:p14="http://schemas.microsoft.com/office/powerpoint/2010/main" val="316130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p:txBody>
          <a:bodyPr/>
          <a:lstStyle/>
          <a:p>
            <a:r>
              <a:rPr lang="ru-RU" dirty="0"/>
              <a:t>Гипотеза. Что показывает Индекс</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4</a:t>
            </a:fld>
            <a:endParaRPr lang="en-RU" sz="1200" b="1" i="0" kern="1200" dirty="0">
              <a:solidFill>
                <a:schemeClr val="tx1"/>
              </a:solidFill>
              <a:latin typeface="Raleway" pitchFamily="2" charset="77"/>
              <a:ea typeface="+mn-ea"/>
              <a:cs typeface="+mn-cs"/>
            </a:endParaRPr>
          </a:p>
        </p:txBody>
      </p:sp>
      <p:sp>
        <p:nvSpPr>
          <p:cNvPr id="39" name="TextBox 38">
            <a:extLst>
              <a:ext uri="{FF2B5EF4-FFF2-40B4-BE49-F238E27FC236}">
                <a16:creationId xmlns:a16="http://schemas.microsoft.com/office/drawing/2014/main" id="{9AE75BA7-0513-418D-B04B-4C478DFB5AC3}"/>
              </a:ext>
            </a:extLst>
          </p:cNvPr>
          <p:cNvSpPr txBox="1"/>
          <p:nvPr/>
        </p:nvSpPr>
        <p:spPr>
          <a:xfrm>
            <a:off x="605381" y="1560047"/>
            <a:ext cx="10001659" cy="3877985"/>
          </a:xfrm>
          <a:prstGeom prst="rect">
            <a:avLst/>
          </a:prstGeom>
          <a:noFill/>
        </p:spPr>
        <p:txBody>
          <a:bodyPr wrap="square" lIns="0" tIns="0" rIns="0" bIns="0">
            <a:spAutoFit/>
          </a:bodyPr>
          <a:lstStyle/>
          <a:p>
            <a:pPr defTabSz="293248">
              <a:lnSpc>
                <a:spcPct val="90000"/>
              </a:lnSpc>
            </a:pPr>
            <a:r>
              <a:rPr lang="ru-RU" sz="1400" dirty="0">
                <a:solidFill>
                  <a:prstClr val="black"/>
                </a:solidFill>
                <a:latin typeface="Raleway" pitchFamily="2" charset="0"/>
                <a:cs typeface="Arial" panose="020B0604020202020204" pitchFamily="34" charset="0"/>
              </a:rPr>
              <a:t>Индекс должен подтвердить, что </a:t>
            </a:r>
            <a:r>
              <a:rPr lang="ru-RU" sz="1400" b="1" dirty="0">
                <a:solidFill>
                  <a:schemeClr val="accent1"/>
                </a:solidFill>
                <a:latin typeface="Raleway" pitchFamily="2" charset="0"/>
                <a:cs typeface="Arial" panose="020B0604020202020204" pitchFamily="34" charset="0"/>
              </a:rPr>
              <a:t>регионы с наибольшим значением индекса </a:t>
            </a:r>
            <a:r>
              <a:rPr lang="ru-RU" sz="1400" b="1" dirty="0">
                <a:solidFill>
                  <a:prstClr val="black"/>
                </a:solidFill>
                <a:latin typeface="Raleway" pitchFamily="2" charset="0"/>
                <a:cs typeface="Arial" panose="020B0604020202020204" pitchFamily="34" charset="0"/>
              </a:rPr>
              <a:t>– это субъекты РФ, использующие в своих коммуникационных </a:t>
            </a:r>
            <a:r>
              <a:rPr lang="ru-RU" sz="1400" b="1" dirty="0">
                <a:latin typeface="Raleway" pitchFamily="2" charset="0"/>
                <a:cs typeface="Arial" panose="020B0604020202020204" pitchFamily="34" charset="0"/>
              </a:rPr>
              <a:t>практиках сочетание различных инструментов </a:t>
            </a:r>
            <a:r>
              <a:rPr lang="ru-RU" sz="1400" dirty="0">
                <a:solidFill>
                  <a:prstClr val="black"/>
                </a:solidFill>
                <a:latin typeface="Raleway" pitchFamily="2" charset="0"/>
                <a:cs typeface="Arial" panose="020B0604020202020204" pitchFamily="34" charset="0"/>
              </a:rPr>
              <a:t>(формирование позитивной повестки, системная работа с негативом, акцент на крупных, значимых для граждан проектах, активная комментарийная программа и др.), </a:t>
            </a:r>
            <a:r>
              <a:rPr lang="ru-RU" sz="1400" b="1" dirty="0">
                <a:solidFill>
                  <a:prstClr val="black"/>
                </a:solidFill>
                <a:latin typeface="Raleway" pitchFamily="2" charset="0"/>
                <a:cs typeface="Arial" panose="020B0604020202020204" pitchFamily="34" charset="0"/>
              </a:rPr>
              <a:t>что позволяет им сформировать положительный образ региона и его администрации на федеральном уровне. </a:t>
            </a:r>
          </a:p>
          <a:p>
            <a:pPr defTabSz="293248">
              <a:lnSpc>
                <a:spcPct val="90000"/>
              </a:lnSpc>
            </a:pPr>
            <a:endParaRPr lang="ru-RU" sz="1400" b="1" dirty="0">
              <a:solidFill>
                <a:prstClr val="black"/>
              </a:solidFill>
              <a:latin typeface="Raleway" pitchFamily="2" charset="0"/>
              <a:cs typeface="Arial" panose="020B0604020202020204" pitchFamily="34" charset="0"/>
            </a:endParaRPr>
          </a:p>
          <a:p>
            <a:pPr defTabSz="293248">
              <a:lnSpc>
                <a:spcPct val="90000"/>
              </a:lnSpc>
            </a:pPr>
            <a:r>
              <a:rPr lang="ru-RU" sz="1400" b="1" dirty="0">
                <a:solidFill>
                  <a:prstClr val="black"/>
                </a:solidFill>
                <a:latin typeface="Raleway" pitchFamily="2" charset="0"/>
                <a:cs typeface="Arial" panose="020B0604020202020204" pitchFamily="34" charset="0"/>
              </a:rPr>
              <a:t>Высокое значение индекса показывает:</a:t>
            </a:r>
          </a:p>
          <a:p>
            <a:pPr marL="285750" indent="-285750" defTabSz="293248">
              <a:lnSpc>
                <a:spcPct val="90000"/>
              </a:lnSpc>
              <a:buFont typeface="Arial" panose="020B0604020202020204" pitchFamily="34" charset="0"/>
              <a:buChar char="•"/>
            </a:pPr>
            <a:r>
              <a:rPr lang="ru-RU" sz="1400" dirty="0">
                <a:solidFill>
                  <a:prstClr val="black"/>
                </a:solidFill>
                <a:latin typeface="Raleway" pitchFamily="2" charset="0"/>
                <a:cs typeface="Arial" panose="020B0604020202020204" pitchFamily="34" charset="0"/>
              </a:rPr>
              <a:t>системную работу по </a:t>
            </a:r>
            <a:r>
              <a:rPr lang="ru-RU" sz="1400" dirty="0" err="1">
                <a:solidFill>
                  <a:prstClr val="black"/>
                </a:solidFill>
                <a:latin typeface="Raleway" pitchFamily="2" charset="0"/>
                <a:cs typeface="Arial" panose="020B0604020202020204" pitchFamily="34" charset="0"/>
              </a:rPr>
              <a:t>медиаплану</a:t>
            </a:r>
            <a:r>
              <a:rPr lang="ru-RU" sz="1400" dirty="0">
                <a:solidFill>
                  <a:prstClr val="black"/>
                </a:solidFill>
                <a:latin typeface="Raleway" pitchFamily="2" charset="0"/>
                <a:cs typeface="Arial" panose="020B0604020202020204" pitchFamily="34" charset="0"/>
              </a:rPr>
              <a:t> администрации региона</a:t>
            </a:r>
          </a:p>
          <a:p>
            <a:pPr marL="285750" indent="-285750" defTabSz="293248">
              <a:lnSpc>
                <a:spcPct val="90000"/>
              </a:lnSpc>
              <a:buFont typeface="Arial" panose="020B0604020202020204" pitchFamily="34" charset="0"/>
              <a:buChar char="•"/>
            </a:pPr>
            <a:r>
              <a:rPr lang="ru-RU" sz="1400" dirty="0">
                <a:solidFill>
                  <a:prstClr val="black"/>
                </a:solidFill>
                <a:latin typeface="Raleway" pitchFamily="2" charset="0"/>
                <a:cs typeface="Arial" panose="020B0604020202020204" pitchFamily="34" charset="0"/>
              </a:rPr>
              <a:t>скорость реагирования на внешние и внутренние информационные поводы</a:t>
            </a:r>
          </a:p>
          <a:p>
            <a:pPr marL="285750" indent="-285750" defTabSz="293248">
              <a:lnSpc>
                <a:spcPct val="90000"/>
              </a:lnSpc>
              <a:buFont typeface="Arial" panose="020B0604020202020204" pitchFamily="34" charset="0"/>
              <a:buChar char="•"/>
            </a:pPr>
            <a:r>
              <a:rPr lang="ru-RU" sz="1400" dirty="0">
                <a:solidFill>
                  <a:prstClr val="black"/>
                </a:solidFill>
                <a:latin typeface="Raleway" pitchFamily="2" charset="0"/>
                <a:cs typeface="Arial" panose="020B0604020202020204" pitchFamily="34" charset="0"/>
              </a:rPr>
              <a:t>качество антикризисного реагирования</a:t>
            </a:r>
          </a:p>
          <a:p>
            <a:pPr marL="285750" indent="-285750" defTabSz="293248">
              <a:lnSpc>
                <a:spcPct val="90000"/>
              </a:lnSpc>
              <a:buFont typeface="Arial" panose="020B0604020202020204" pitchFamily="34" charset="0"/>
              <a:buChar char="•"/>
            </a:pPr>
            <a:r>
              <a:rPr lang="ru-RU" sz="1400" dirty="0">
                <a:solidFill>
                  <a:prstClr val="black"/>
                </a:solidFill>
                <a:latin typeface="Raleway" pitchFamily="2" charset="0"/>
                <a:cs typeface="Arial" panose="020B0604020202020204" pitchFamily="34" charset="0"/>
              </a:rPr>
              <a:t>опыт работы с негативными новостями о регионе</a:t>
            </a:r>
          </a:p>
          <a:p>
            <a:pPr marL="285750" indent="-285750" defTabSz="293248">
              <a:lnSpc>
                <a:spcPct val="90000"/>
              </a:lnSpc>
              <a:buFont typeface="Arial" panose="020B0604020202020204" pitchFamily="34" charset="0"/>
              <a:buChar char="•"/>
            </a:pPr>
            <a:r>
              <a:rPr lang="ru-RU" sz="1400" dirty="0">
                <a:solidFill>
                  <a:prstClr val="black"/>
                </a:solidFill>
                <a:latin typeface="Raleway" pitchFamily="2" charset="0"/>
                <a:cs typeface="Arial" panose="020B0604020202020204" pitchFamily="34" charset="0"/>
              </a:rPr>
              <a:t>работу по освещению участия в федеральных проектах на региональном уровне</a:t>
            </a:r>
          </a:p>
          <a:p>
            <a:pPr marL="285750" indent="-285750" defTabSz="293248">
              <a:lnSpc>
                <a:spcPct val="90000"/>
              </a:lnSpc>
              <a:buFont typeface="Arial" panose="020B0604020202020204" pitchFamily="34" charset="0"/>
              <a:buChar char="•"/>
            </a:pPr>
            <a:r>
              <a:rPr lang="ru-RU" sz="1400" dirty="0">
                <a:solidFill>
                  <a:prstClr val="black"/>
                </a:solidFill>
                <a:latin typeface="Raleway" pitchFamily="2" charset="0"/>
                <a:cs typeface="Arial" panose="020B0604020202020204" pitchFamily="34" charset="0"/>
              </a:rPr>
              <a:t>вовлеченность главы региона в коммуникации по темам региона на федеральном уровне и на уровне региона</a:t>
            </a:r>
          </a:p>
          <a:p>
            <a:pPr marL="285750" indent="-285750" defTabSz="293248">
              <a:lnSpc>
                <a:spcPct val="90000"/>
              </a:lnSpc>
              <a:buFont typeface="Arial" panose="020B0604020202020204" pitchFamily="34" charset="0"/>
              <a:buChar char="•"/>
            </a:pPr>
            <a:endParaRPr lang="ru-RU" sz="1400" dirty="0">
              <a:solidFill>
                <a:prstClr val="black"/>
              </a:solidFill>
              <a:latin typeface="Raleway" pitchFamily="2" charset="0"/>
              <a:cs typeface="Arial" panose="020B0604020202020204" pitchFamily="34" charset="0"/>
            </a:endParaRPr>
          </a:p>
          <a:p>
            <a:pPr defTabSz="293248">
              <a:lnSpc>
                <a:spcPct val="90000"/>
              </a:lnSpc>
            </a:pPr>
            <a:r>
              <a:rPr lang="ru-RU" sz="1400" b="1" dirty="0">
                <a:solidFill>
                  <a:schemeClr val="accent1"/>
                </a:solidFill>
                <a:latin typeface="Raleway" pitchFamily="2" charset="0"/>
                <a:cs typeface="Arial" panose="020B0604020202020204" pitchFamily="34" charset="0"/>
              </a:rPr>
              <a:t>Полученное число баллов индекса не говорит о превосходстве одного региона над другим. Массив данных позволяет оценить работу каждого региона в рамках квартала с внутренней и внешней повесткой для конкретного региона (по его набору информационных событий). </a:t>
            </a:r>
          </a:p>
          <a:p>
            <a:pPr defTabSz="293248">
              <a:lnSpc>
                <a:spcPct val="90000"/>
              </a:lnSpc>
            </a:pPr>
            <a:r>
              <a:rPr lang="ru-RU" sz="1400" b="1" dirty="0">
                <a:solidFill>
                  <a:schemeClr val="accent1"/>
                </a:solidFill>
                <a:latin typeface="Raleway" pitchFamily="2" charset="0"/>
                <a:cs typeface="Arial" panose="020B0604020202020204" pitchFamily="34" charset="0"/>
              </a:rPr>
              <a:t>В каждом конкретном случае это будет комбинация событий, приемов и действий. Анализ последних позволяет изучить опыт тех регионов, у которых более высокие значения индекса.</a:t>
            </a:r>
          </a:p>
          <a:p>
            <a:pPr defTabSz="293248">
              <a:lnSpc>
                <a:spcPct val="90000"/>
              </a:lnSpc>
            </a:pPr>
            <a:endParaRPr lang="ru-RU" sz="1400" dirty="0">
              <a:solidFill>
                <a:prstClr val="black"/>
              </a:solidFill>
              <a:latin typeface="Raleway" pitchFamily="2" charset="0"/>
              <a:cs typeface="Arial" panose="020B0604020202020204" pitchFamily="34" charset="0"/>
            </a:endParaRPr>
          </a:p>
        </p:txBody>
      </p:sp>
    </p:spTree>
    <p:extLst>
      <p:ext uri="{BB962C8B-B14F-4D97-AF65-F5344CB8AC3E}">
        <p14:creationId xmlns:p14="http://schemas.microsoft.com/office/powerpoint/2010/main" val="906268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p:txBody>
          <a:bodyPr/>
          <a:lstStyle/>
          <a:p>
            <a:r>
              <a:rPr lang="ru-RU" dirty="0"/>
              <a:t>Сибирский </a:t>
            </a:r>
            <a:br>
              <a:rPr lang="ru-RU" dirty="0"/>
            </a:br>
            <a:r>
              <a:rPr lang="ru-RU" dirty="0"/>
              <a:t>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40</a:t>
            </a:fld>
            <a:endParaRPr lang="en-RU" sz="1200" b="1" i="0" kern="1200" dirty="0">
              <a:solidFill>
                <a:schemeClr val="tx1"/>
              </a:solidFill>
              <a:latin typeface="Raleway" pitchFamily="2" charset="77"/>
              <a:ea typeface="+mn-ea"/>
              <a:cs typeface="+mn-cs"/>
            </a:endParaRPr>
          </a:p>
        </p:txBody>
      </p: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22706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056095"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FB0C9B0-0C92-40D2-AD41-2CB2C9C876C4}"/>
              </a:ext>
            </a:extLst>
          </p:cNvPr>
          <p:cNvSpPr txBox="1"/>
          <p:nvPr/>
        </p:nvSpPr>
        <p:spPr>
          <a:xfrm>
            <a:off x="356010" y="1566442"/>
            <a:ext cx="3913653" cy="757130"/>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Новосибирская </a:t>
            </a:r>
          </a:p>
          <a:p>
            <a:pPr defTabSz="293248">
              <a:lnSpc>
                <a:spcPct val="90000"/>
              </a:lnSpc>
            </a:pPr>
            <a:r>
              <a:rPr lang="ru-RU" sz="2400" b="1" dirty="0">
                <a:solidFill>
                  <a:srgbClr val="002060"/>
                </a:solidFill>
                <a:latin typeface="Raleway" pitchFamily="2" charset="0"/>
                <a:cs typeface="Arial" panose="020B0604020202020204" pitchFamily="34" charset="0"/>
              </a:rPr>
              <a:t>область</a:t>
            </a:r>
          </a:p>
        </p:txBody>
      </p:sp>
      <p:sp>
        <p:nvSpPr>
          <p:cNvPr id="8" name="TextBox 7">
            <a:extLst>
              <a:ext uri="{FF2B5EF4-FFF2-40B4-BE49-F238E27FC236}">
                <a16:creationId xmlns:a16="http://schemas.microsoft.com/office/drawing/2014/main" id="{0B82347F-2A97-4BC2-90BE-FD80A1D926BF}"/>
              </a:ext>
            </a:extLst>
          </p:cNvPr>
          <p:cNvSpPr txBox="1"/>
          <p:nvPr/>
        </p:nvSpPr>
        <p:spPr>
          <a:xfrm>
            <a:off x="356010" y="2381009"/>
            <a:ext cx="3634099"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Пожар и взрыв: на АЗС в Новосибирске.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Резонанс вокруг инцидента с полицейским, случайно застрелившим задержанного 19-летнего мужчину.</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Новосибирске нашли тело бывшего начальника управления Мэрии.</a:t>
            </a:r>
          </a:p>
        </p:txBody>
      </p:sp>
      <p:sp>
        <p:nvSpPr>
          <p:cNvPr id="14" name="TextBox 13">
            <a:extLst>
              <a:ext uri="{FF2B5EF4-FFF2-40B4-BE49-F238E27FC236}">
                <a16:creationId xmlns:a16="http://schemas.microsoft.com/office/drawing/2014/main" id="{1AD8B50F-A0D0-43DD-B420-32F7AD18E77E}"/>
              </a:ext>
            </a:extLst>
          </p:cNvPr>
          <p:cNvSpPr txBox="1"/>
          <p:nvPr/>
        </p:nvSpPr>
        <p:spPr>
          <a:xfrm>
            <a:off x="4269662" y="2329967"/>
            <a:ext cx="2839289"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Барнауле рухнула труба на ТЭЦ.</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Барнауле допросили владельца батута, на котором пострадали дети.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Гребцы высоко оценили организацию этапа Кубка мира в Барнауле и поддержку болельщиков.</a:t>
            </a:r>
          </a:p>
        </p:txBody>
      </p:sp>
      <p:sp>
        <p:nvSpPr>
          <p:cNvPr id="15" name="TextBox 14">
            <a:extLst>
              <a:ext uri="{FF2B5EF4-FFF2-40B4-BE49-F238E27FC236}">
                <a16:creationId xmlns:a16="http://schemas.microsoft.com/office/drawing/2014/main" id="{CBA3DE9B-6EE6-4140-931B-B1F611137C2D}"/>
              </a:ext>
            </a:extLst>
          </p:cNvPr>
          <p:cNvSpPr txBox="1"/>
          <p:nvPr/>
        </p:nvSpPr>
        <p:spPr>
          <a:xfrm>
            <a:off x="4192279" y="1615499"/>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Алтайский край</a:t>
            </a:r>
          </a:p>
        </p:txBody>
      </p:sp>
      <p:sp>
        <p:nvSpPr>
          <p:cNvPr id="17" name="TextBox 16">
            <a:extLst>
              <a:ext uri="{FF2B5EF4-FFF2-40B4-BE49-F238E27FC236}">
                <a16:creationId xmlns:a16="http://schemas.microsoft.com/office/drawing/2014/main" id="{1B2E075E-E3C6-43E2-A882-93C4793FB867}"/>
              </a:ext>
            </a:extLst>
          </p:cNvPr>
          <p:cNvSpPr txBox="1"/>
          <p:nvPr/>
        </p:nvSpPr>
        <p:spPr>
          <a:xfrm>
            <a:off x="8413404" y="2323572"/>
            <a:ext cx="3810148"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Глава Минздрава Омской области пропал в лесу.</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Массовые пожары в Омске (лесные пожары, пожар в омской деревне).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Участие хоккейной команды «Авангард» в ЧМ / Омский «Авангард» выиграл Кубок Гагарина.</a:t>
            </a:r>
          </a:p>
        </p:txBody>
      </p:sp>
      <p:sp>
        <p:nvSpPr>
          <p:cNvPr id="18" name="TextBox 17">
            <a:extLst>
              <a:ext uri="{FF2B5EF4-FFF2-40B4-BE49-F238E27FC236}">
                <a16:creationId xmlns:a16="http://schemas.microsoft.com/office/drawing/2014/main" id="{25174A34-91AF-4219-9AE9-6741C4AD83EF}"/>
              </a:ext>
            </a:extLst>
          </p:cNvPr>
          <p:cNvSpPr txBox="1"/>
          <p:nvPr/>
        </p:nvSpPr>
        <p:spPr>
          <a:xfrm>
            <a:off x="8309899" y="1571597"/>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Омская область</a:t>
            </a:r>
          </a:p>
        </p:txBody>
      </p:sp>
      <p:grpSp>
        <p:nvGrpSpPr>
          <p:cNvPr id="21" name="Группа 20">
            <a:extLst>
              <a:ext uri="{FF2B5EF4-FFF2-40B4-BE49-F238E27FC236}">
                <a16:creationId xmlns:a16="http://schemas.microsoft.com/office/drawing/2014/main" id="{C2AFE573-6382-455D-BA53-3153902D6020}"/>
              </a:ext>
            </a:extLst>
          </p:cNvPr>
          <p:cNvGrpSpPr/>
          <p:nvPr/>
        </p:nvGrpSpPr>
        <p:grpSpPr>
          <a:xfrm>
            <a:off x="6850321" y="5290691"/>
            <a:ext cx="4908957" cy="1323439"/>
            <a:chOff x="232120" y="5125194"/>
            <a:chExt cx="4908957" cy="1323439"/>
          </a:xfrm>
        </p:grpSpPr>
        <p:sp>
          <p:nvSpPr>
            <p:cNvPr id="22" name="TextBox 21">
              <a:extLst>
                <a:ext uri="{FF2B5EF4-FFF2-40B4-BE49-F238E27FC236}">
                  <a16:creationId xmlns:a16="http://schemas.microsoft.com/office/drawing/2014/main" id="{F2E277EA-5D3D-4220-8F2F-AEB27EE5AA81}"/>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F40F5C72-5850-4ACF-BAFD-13726AFDB2BB}"/>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41648" y="3732739"/>
            <a:ext cx="3594100" cy="2037229"/>
          </a:xfrm>
          <a:prstGeom prst="rect">
            <a:avLst/>
          </a:prstGeom>
        </p:spPr>
      </p:pic>
      <p:pic>
        <p:nvPicPr>
          <p:cNvPr id="4" name="Рисунок 3"/>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264052" y="3479872"/>
            <a:ext cx="3489649" cy="2027853"/>
          </a:xfrm>
          <a:prstGeom prst="rect">
            <a:avLst/>
          </a:prstGeom>
        </p:spPr>
      </p:pic>
      <p:pic>
        <p:nvPicPr>
          <p:cNvPr id="5" name="Рисунок 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427833" y="3339618"/>
            <a:ext cx="3303037" cy="2177143"/>
          </a:xfrm>
          <a:prstGeom prst="rect">
            <a:avLst/>
          </a:prstGeom>
        </p:spPr>
      </p:pic>
    </p:spTree>
    <p:extLst>
      <p:ext uri="{BB962C8B-B14F-4D97-AF65-F5344CB8AC3E}">
        <p14:creationId xmlns:p14="http://schemas.microsoft.com/office/powerpoint/2010/main" val="2629430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9F6C6590-7BF8-480E-8A49-A1CA81D080C4}"/>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426753" y="3514606"/>
            <a:ext cx="3330476" cy="2061429"/>
          </a:xfrm>
          <a:prstGeom prst="rect">
            <a:avLst/>
          </a:prstGeom>
        </p:spPr>
      </p:pic>
      <p:pic>
        <p:nvPicPr>
          <p:cNvPr id="3" name="Рисунок 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5701" y="3681956"/>
            <a:ext cx="3526971" cy="2313992"/>
          </a:xfrm>
          <a:prstGeom prst="rect">
            <a:avLst/>
          </a:prstGeom>
        </p:spPr>
      </p:pic>
      <p:pic>
        <p:nvPicPr>
          <p:cNvPr id="4" name="Рисунок 3"/>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16202" y="3624837"/>
            <a:ext cx="3572458" cy="2141256"/>
          </a:xfrm>
          <a:prstGeom prst="rect">
            <a:avLst/>
          </a:prstGeom>
        </p:spPr>
      </p:pic>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p:txBody>
          <a:bodyPr/>
          <a:lstStyle/>
          <a:p>
            <a:r>
              <a:rPr lang="ru-RU" dirty="0"/>
              <a:t>Сибирский </a:t>
            </a:r>
            <a:br>
              <a:rPr lang="ru-RU" dirty="0"/>
            </a:br>
            <a:r>
              <a:rPr lang="ru-RU" dirty="0"/>
              <a:t>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41</a:t>
            </a:fld>
            <a:endParaRPr lang="en-RU" sz="1200" b="1" i="0" kern="1200" dirty="0">
              <a:solidFill>
                <a:schemeClr val="tx1"/>
              </a:solidFill>
              <a:latin typeface="Raleway" pitchFamily="2" charset="77"/>
              <a:ea typeface="+mn-ea"/>
              <a:cs typeface="+mn-cs"/>
            </a:endParaRPr>
          </a:p>
        </p:txBody>
      </p: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22706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654611" y="2278664"/>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DE6143A-77CF-4F1E-80C5-E09E69E70A71}"/>
              </a:ext>
            </a:extLst>
          </p:cNvPr>
          <p:cNvSpPr txBox="1"/>
          <p:nvPr/>
        </p:nvSpPr>
        <p:spPr>
          <a:xfrm>
            <a:off x="511194" y="2336331"/>
            <a:ext cx="3077432"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.Россия начала строить в Северске первый в мире атомный энергоблок нового поколения БРЕСТ (производство региона).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Кисель вместо мозга. Томичи выступили против тех, кто очерняет День Победы.</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Мэр Томска в суде не признал вину в превышении полномочий.</a:t>
            </a:r>
          </a:p>
        </p:txBody>
      </p:sp>
      <p:sp>
        <p:nvSpPr>
          <p:cNvPr id="8" name="TextBox 7">
            <a:extLst>
              <a:ext uri="{FF2B5EF4-FFF2-40B4-BE49-F238E27FC236}">
                <a16:creationId xmlns:a16="http://schemas.microsoft.com/office/drawing/2014/main" id="{F9620112-4CA6-474D-BD9F-B66E986895A2}"/>
              </a:ext>
            </a:extLst>
          </p:cNvPr>
          <p:cNvSpPr txBox="1"/>
          <p:nvPr/>
        </p:nvSpPr>
        <p:spPr>
          <a:xfrm>
            <a:off x="506364" y="1862314"/>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Томская область</a:t>
            </a:r>
          </a:p>
        </p:txBody>
      </p:sp>
      <p:sp>
        <p:nvSpPr>
          <p:cNvPr id="11" name="TextBox 10">
            <a:extLst>
              <a:ext uri="{FF2B5EF4-FFF2-40B4-BE49-F238E27FC236}">
                <a16:creationId xmlns:a16="http://schemas.microsoft.com/office/drawing/2014/main" id="{4BA9D4B6-74EE-4469-AC16-DC53F92333C5}"/>
              </a:ext>
            </a:extLst>
          </p:cNvPr>
          <p:cNvSpPr txBox="1"/>
          <p:nvPr/>
        </p:nvSpPr>
        <p:spPr>
          <a:xfrm>
            <a:off x="4523564" y="1862315"/>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Хакасия</a:t>
            </a:r>
          </a:p>
        </p:txBody>
      </p:sp>
      <p:sp>
        <p:nvSpPr>
          <p:cNvPr id="17" name="TextBox 16">
            <a:extLst>
              <a:ext uri="{FF2B5EF4-FFF2-40B4-BE49-F238E27FC236}">
                <a16:creationId xmlns:a16="http://schemas.microsoft.com/office/drawing/2014/main" id="{D7B85DA0-4187-4FE9-8813-C45EAD165CC8}"/>
              </a:ext>
            </a:extLst>
          </p:cNvPr>
          <p:cNvSpPr txBox="1"/>
          <p:nvPr/>
        </p:nvSpPr>
        <p:spPr>
          <a:xfrm>
            <a:off x="8371607" y="1853932"/>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Тыва</a:t>
            </a:r>
            <a:endParaRPr lang="ru-RU" sz="2400" dirty="0">
              <a:solidFill>
                <a:srgbClr val="002060"/>
              </a:solidFill>
              <a:latin typeface="Raleway" pitchFamily="2" charset="0"/>
              <a:cs typeface="Arial" panose="020B0604020202020204" pitchFamily="34" charset="0"/>
            </a:endParaRPr>
          </a:p>
        </p:txBody>
      </p:sp>
      <p:sp>
        <p:nvSpPr>
          <p:cNvPr id="18" name="TextBox 17">
            <a:extLst>
              <a:ext uri="{FF2B5EF4-FFF2-40B4-BE49-F238E27FC236}">
                <a16:creationId xmlns:a16="http://schemas.microsoft.com/office/drawing/2014/main" id="{A18AC476-D7ED-40A6-AE36-E41D1FA0AD8A}"/>
              </a:ext>
            </a:extLst>
          </p:cNvPr>
          <p:cNvSpPr txBox="1"/>
          <p:nvPr/>
        </p:nvSpPr>
        <p:spPr>
          <a:xfrm>
            <a:off x="8437217" y="2397649"/>
            <a:ext cx="3018399"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Путин отправил в отставку главу Тувы.</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a:t>
            </a:r>
            <a:r>
              <a:rPr lang="ru-RU" sz="969" dirty="0" err="1">
                <a:solidFill>
                  <a:prstClr val="black"/>
                </a:solidFill>
                <a:latin typeface="Raleway" pitchFamily="2" charset="0"/>
                <a:cs typeface="Arial" panose="020B0604020202020204" pitchFamily="34" charset="0"/>
              </a:rPr>
              <a:t>Врио</a:t>
            </a:r>
            <a:r>
              <a:rPr lang="ru-RU" sz="969" dirty="0">
                <a:solidFill>
                  <a:prstClr val="black"/>
                </a:solidFill>
                <a:latin typeface="Raleway" pitchFamily="2" charset="0"/>
                <a:cs typeface="Arial" panose="020B0604020202020204" pitchFamily="34" charset="0"/>
              </a:rPr>
              <a:t> главы Тувы отправил в отставку правительство региона.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Закрытие детских лагерей по всем региону после вспышки </a:t>
            </a:r>
            <a:r>
              <a:rPr lang="ru-RU" sz="969" dirty="0" err="1">
                <a:solidFill>
                  <a:prstClr val="black"/>
                </a:solidFill>
                <a:latin typeface="Raleway" pitchFamily="2" charset="0"/>
                <a:cs typeface="Arial" panose="020B0604020202020204" pitchFamily="34" charset="0"/>
              </a:rPr>
              <a:t>коронавируса</a:t>
            </a:r>
            <a:r>
              <a:rPr lang="ru-RU" sz="969" dirty="0">
                <a:solidFill>
                  <a:prstClr val="black"/>
                </a:solidFill>
                <a:latin typeface="Raleway" pitchFamily="2" charset="0"/>
                <a:cs typeface="Arial" panose="020B0604020202020204" pitchFamily="34" charset="0"/>
              </a:rPr>
              <a:t> в одном из них.</a:t>
            </a:r>
          </a:p>
        </p:txBody>
      </p:sp>
      <p:grpSp>
        <p:nvGrpSpPr>
          <p:cNvPr id="21" name="Группа 20">
            <a:extLst>
              <a:ext uri="{FF2B5EF4-FFF2-40B4-BE49-F238E27FC236}">
                <a16:creationId xmlns:a16="http://schemas.microsoft.com/office/drawing/2014/main" id="{3B796DE6-C41F-4512-877E-B74F5BE8D188}"/>
              </a:ext>
            </a:extLst>
          </p:cNvPr>
          <p:cNvGrpSpPr/>
          <p:nvPr/>
        </p:nvGrpSpPr>
        <p:grpSpPr>
          <a:xfrm>
            <a:off x="6850321" y="5290691"/>
            <a:ext cx="4908957" cy="1323439"/>
            <a:chOff x="232120" y="5125194"/>
            <a:chExt cx="4908957" cy="1323439"/>
          </a:xfrm>
        </p:grpSpPr>
        <p:sp>
          <p:nvSpPr>
            <p:cNvPr id="22" name="TextBox 21">
              <a:extLst>
                <a:ext uri="{FF2B5EF4-FFF2-40B4-BE49-F238E27FC236}">
                  <a16:creationId xmlns:a16="http://schemas.microsoft.com/office/drawing/2014/main" id="{709EE139-EA8B-4C14-B50D-5B8622FEC539}"/>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1435B568-2D8C-4680-9FB7-BCF96434FD18}"/>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
        <p:nvSpPr>
          <p:cNvPr id="14" name="TextBox 13">
            <a:extLst>
              <a:ext uri="{FF2B5EF4-FFF2-40B4-BE49-F238E27FC236}">
                <a16:creationId xmlns:a16="http://schemas.microsoft.com/office/drawing/2014/main" id="{3CE5A230-D77F-4B46-B828-9DDFA1F8F9E8}"/>
              </a:ext>
            </a:extLst>
          </p:cNvPr>
          <p:cNvSpPr txBox="1"/>
          <p:nvPr/>
        </p:nvSpPr>
        <p:spPr>
          <a:xfrm>
            <a:off x="4518354" y="2400759"/>
            <a:ext cx="3215312"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Количество подтопленных участков в городе Абаза в Хакасии увеличилось до 40.</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Новый проект бюджета разработали в Хакасии после признания предыдущей версии документа не соответствующей закону.</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СК возбудил уголовное дело после гибели троих детей при пожаре в доме в Хакасии.</a:t>
            </a:r>
          </a:p>
        </p:txBody>
      </p:sp>
    </p:spTree>
    <p:extLst>
      <p:ext uri="{BB962C8B-B14F-4D97-AF65-F5344CB8AC3E}">
        <p14:creationId xmlns:p14="http://schemas.microsoft.com/office/powerpoint/2010/main" val="155163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p:txBody>
          <a:bodyPr/>
          <a:lstStyle/>
          <a:p>
            <a:r>
              <a:rPr lang="ru-RU" dirty="0"/>
              <a:t>Сибирский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42</a:t>
            </a:fld>
            <a:endParaRPr lang="en-RU" sz="1200" b="1" i="0" kern="1200" dirty="0">
              <a:solidFill>
                <a:schemeClr val="tx1"/>
              </a:solidFill>
              <a:latin typeface="Raleway" pitchFamily="2" charset="77"/>
              <a:ea typeface="+mn-ea"/>
              <a:cs typeface="+mn-cs"/>
            </a:endParaRPr>
          </a:p>
        </p:txBody>
      </p: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227069"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330415"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0030CD2-4D8E-4F5E-876B-194789491783}"/>
              </a:ext>
            </a:extLst>
          </p:cNvPr>
          <p:cNvSpPr txBox="1"/>
          <p:nvPr/>
        </p:nvSpPr>
        <p:spPr>
          <a:xfrm>
            <a:off x="484772" y="1600038"/>
            <a:ext cx="3502280"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Алтай</a:t>
            </a:r>
          </a:p>
        </p:txBody>
      </p:sp>
      <p:sp>
        <p:nvSpPr>
          <p:cNvPr id="8" name="TextBox 7">
            <a:extLst>
              <a:ext uri="{FF2B5EF4-FFF2-40B4-BE49-F238E27FC236}">
                <a16:creationId xmlns:a16="http://schemas.microsoft.com/office/drawing/2014/main" id="{1D0A7266-ADDC-4214-A5C2-D6A872108E68}"/>
              </a:ext>
            </a:extLst>
          </p:cNvPr>
          <p:cNvSpPr txBox="1"/>
          <p:nvPr/>
        </p:nvSpPr>
        <p:spPr>
          <a:xfrm>
            <a:off x="540527" y="2411939"/>
            <a:ext cx="3810148" cy="121142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Паводок в Алтае.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Резонанс вокруг выступления губернатора Олега Хорохордина на открытии арт-объекта в </a:t>
            </a:r>
            <a:r>
              <a:rPr lang="ru-RU" sz="969" dirty="0" err="1">
                <a:solidFill>
                  <a:prstClr val="black"/>
                </a:solidFill>
                <a:latin typeface="Raleway" pitchFamily="2" charset="0"/>
                <a:cs typeface="Arial" panose="020B0604020202020204" pitchFamily="34" charset="0"/>
              </a:rPr>
              <a:t>Майме</a:t>
            </a:r>
            <a:r>
              <a:rPr lang="ru-RU" sz="969" dirty="0">
                <a:solidFill>
                  <a:prstClr val="black"/>
                </a:solidFill>
                <a:latin typeface="Raleway" pitchFamily="2" charset="0"/>
                <a:cs typeface="Arial" panose="020B0604020202020204" pitchFamily="34" charset="0"/>
              </a:rPr>
              <a:t>, которое присутствующие расценили как «странное и бессвязное».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На Алтае возбудили второе дело о халатности, из-за некачественного жилья для сирот.</a:t>
            </a:r>
          </a:p>
        </p:txBody>
      </p:sp>
      <p:pic>
        <p:nvPicPr>
          <p:cNvPr id="11" name="Рисунок 10">
            <a:extLst>
              <a:ext uri="{FF2B5EF4-FFF2-40B4-BE49-F238E27FC236}">
                <a16:creationId xmlns:a16="http://schemas.microsoft.com/office/drawing/2014/main" id="{1C4D9ACD-8AAC-4137-9AFA-9B203AA7250E}"/>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64060" y="3778595"/>
            <a:ext cx="3800952" cy="2352381"/>
          </a:xfrm>
          <a:prstGeom prst="rect">
            <a:avLst/>
          </a:prstGeom>
        </p:spPr>
      </p:pic>
      <p:grpSp>
        <p:nvGrpSpPr>
          <p:cNvPr id="15" name="Группа 14">
            <a:extLst>
              <a:ext uri="{FF2B5EF4-FFF2-40B4-BE49-F238E27FC236}">
                <a16:creationId xmlns:a16="http://schemas.microsoft.com/office/drawing/2014/main" id="{09138359-0B66-471B-80E3-1E223FECB03D}"/>
              </a:ext>
            </a:extLst>
          </p:cNvPr>
          <p:cNvGrpSpPr/>
          <p:nvPr/>
        </p:nvGrpSpPr>
        <p:grpSpPr>
          <a:xfrm>
            <a:off x="6850321" y="5290691"/>
            <a:ext cx="4908957" cy="1323439"/>
            <a:chOff x="232120" y="5125194"/>
            <a:chExt cx="4908957" cy="1323439"/>
          </a:xfrm>
        </p:grpSpPr>
        <p:sp>
          <p:nvSpPr>
            <p:cNvPr id="16" name="TextBox 15">
              <a:extLst>
                <a:ext uri="{FF2B5EF4-FFF2-40B4-BE49-F238E27FC236}">
                  <a16:creationId xmlns:a16="http://schemas.microsoft.com/office/drawing/2014/main" id="{3FD0F2D8-9529-4D3F-BDD8-DE6CDB75582D}"/>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17" name="TextBox 16">
              <a:extLst>
                <a:ext uri="{FF2B5EF4-FFF2-40B4-BE49-F238E27FC236}">
                  <a16:creationId xmlns:a16="http://schemas.microsoft.com/office/drawing/2014/main" id="{10B6DAA0-11B9-40DF-9673-2EA2018BE62C}"/>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091056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p:txBody>
          <a:bodyPr>
            <a:normAutofit/>
          </a:bodyPr>
          <a:lstStyle/>
          <a:p>
            <a:r>
              <a:rPr lang="ru-RU" dirty="0"/>
              <a:t>Дальневосточный </a:t>
            </a:r>
            <a:br>
              <a:rPr lang="en-US" dirty="0"/>
            </a:br>
            <a:r>
              <a:rPr lang="ru-RU" dirty="0"/>
              <a:t>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43</a:t>
            </a:fld>
            <a:endParaRPr lang="en-RU" sz="1200" b="1" i="0" kern="1200" dirty="0">
              <a:solidFill>
                <a:schemeClr val="tx1"/>
              </a:solidFill>
              <a:latin typeface="Raleway" pitchFamily="2" charset="77"/>
              <a:ea typeface="+mn-ea"/>
              <a:cs typeface="+mn-cs"/>
            </a:endParaRPr>
          </a:p>
        </p:txBody>
      </p:sp>
      <p:grpSp>
        <p:nvGrpSpPr>
          <p:cNvPr id="3" name="Group 2">
            <a:extLst>
              <a:ext uri="{FF2B5EF4-FFF2-40B4-BE49-F238E27FC236}">
                <a16:creationId xmlns:a16="http://schemas.microsoft.com/office/drawing/2014/main" id="{DE8ED0B5-1A15-4713-B91E-109E87D49F8B}"/>
              </a:ext>
            </a:extLst>
          </p:cNvPr>
          <p:cNvGrpSpPr/>
          <p:nvPr/>
        </p:nvGrpSpPr>
        <p:grpSpPr>
          <a:xfrm>
            <a:off x="9723886" y="4585163"/>
            <a:ext cx="2185615" cy="1796498"/>
            <a:chOff x="9723886" y="4156898"/>
            <a:chExt cx="2185615" cy="1796498"/>
          </a:xfrm>
        </p:grpSpPr>
        <p:sp>
          <p:nvSpPr>
            <p:cNvPr id="158" name="TextBox 157">
              <a:extLst>
                <a:ext uri="{FF2B5EF4-FFF2-40B4-BE49-F238E27FC236}">
                  <a16:creationId xmlns:a16="http://schemas.microsoft.com/office/drawing/2014/main" id="{26D62911-EF84-429F-9F15-33BF15DB3AB3}"/>
                </a:ext>
              </a:extLst>
            </p:cNvPr>
            <p:cNvSpPr txBox="1"/>
            <p:nvPr/>
          </p:nvSpPr>
          <p:spPr>
            <a:xfrm>
              <a:off x="9723886" y="4156898"/>
              <a:ext cx="2185615" cy="287899"/>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Тональность по топ-3 темам региона</a:t>
              </a:r>
              <a:r>
                <a:rPr kumimoji="0" lang="en-US"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 </a:t>
              </a:r>
              <a:b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b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в федеральных СМИ</a:t>
              </a:r>
              <a:endParaRPr kumimoji="0" lang="ru-RU" sz="706"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59" name="Прямоугольник 113">
              <a:extLst>
                <a:ext uri="{FF2B5EF4-FFF2-40B4-BE49-F238E27FC236}">
                  <a16:creationId xmlns:a16="http://schemas.microsoft.com/office/drawing/2014/main" id="{333DE5A0-FD3E-49E3-8047-ADDE914D03B7}"/>
                </a:ext>
              </a:extLst>
            </p:cNvPr>
            <p:cNvSpPr/>
            <p:nvPr/>
          </p:nvSpPr>
          <p:spPr>
            <a:xfrm>
              <a:off x="9788395" y="4692509"/>
              <a:ext cx="226526" cy="156033"/>
            </a:xfrm>
            <a:prstGeom prst="rect">
              <a:avLst/>
            </a:prstGeom>
            <a:solidFill>
              <a:srgbClr val="F174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Прямоугольник 116">
              <a:extLst>
                <a:ext uri="{FF2B5EF4-FFF2-40B4-BE49-F238E27FC236}">
                  <a16:creationId xmlns:a16="http://schemas.microsoft.com/office/drawing/2014/main" id="{DFB62023-A707-4140-BC94-96F82B393743}"/>
                </a:ext>
              </a:extLst>
            </p:cNvPr>
            <p:cNvSpPr/>
            <p:nvPr/>
          </p:nvSpPr>
          <p:spPr>
            <a:xfrm>
              <a:off x="9788395" y="4906644"/>
              <a:ext cx="226526" cy="156033"/>
            </a:xfrm>
            <a:prstGeom prst="rect">
              <a:avLst/>
            </a:prstGeom>
            <a:solidFill>
              <a:srgbClr val="DC98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Прямоугольник 118">
              <a:extLst>
                <a:ext uri="{FF2B5EF4-FFF2-40B4-BE49-F238E27FC236}">
                  <a16:creationId xmlns:a16="http://schemas.microsoft.com/office/drawing/2014/main" id="{AD205C58-5346-4034-8DFA-3FD3FAA4BE40}"/>
                </a:ext>
              </a:extLst>
            </p:cNvPr>
            <p:cNvSpPr/>
            <p:nvPr/>
          </p:nvSpPr>
          <p:spPr>
            <a:xfrm>
              <a:off x="9788395" y="5120780"/>
              <a:ext cx="226526" cy="156033"/>
            </a:xfrm>
            <a:prstGeom prst="rect">
              <a:avLst/>
            </a:prstGeom>
            <a:solidFill>
              <a:srgbClr val="F8AC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Прямоугольник 119">
              <a:extLst>
                <a:ext uri="{FF2B5EF4-FFF2-40B4-BE49-F238E27FC236}">
                  <a16:creationId xmlns:a16="http://schemas.microsoft.com/office/drawing/2014/main" id="{EF715485-1E66-448C-94E7-24F3AE45C440}"/>
                </a:ext>
              </a:extLst>
            </p:cNvPr>
            <p:cNvSpPr/>
            <p:nvPr/>
          </p:nvSpPr>
          <p:spPr>
            <a:xfrm>
              <a:off x="9788395" y="5334916"/>
              <a:ext cx="226526" cy="156033"/>
            </a:xfrm>
            <a:prstGeom prst="rect">
              <a:avLst/>
            </a:prstGeom>
            <a:solidFill>
              <a:srgbClr val="FFC74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Прямоугольник 121">
              <a:extLst>
                <a:ext uri="{FF2B5EF4-FFF2-40B4-BE49-F238E27FC236}">
                  <a16:creationId xmlns:a16="http://schemas.microsoft.com/office/drawing/2014/main" id="{49A45696-C3C5-44EA-8C1C-A2DE67DD74ED}"/>
                </a:ext>
              </a:extLst>
            </p:cNvPr>
            <p:cNvSpPr/>
            <p:nvPr/>
          </p:nvSpPr>
          <p:spPr>
            <a:xfrm>
              <a:off x="9788395" y="5549052"/>
              <a:ext cx="226526" cy="156033"/>
            </a:xfrm>
            <a:prstGeom prst="rect">
              <a:avLst/>
            </a:prstGeom>
            <a:solidFill>
              <a:srgbClr val="FFDF9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Прямоугольник 122">
              <a:extLst>
                <a:ext uri="{FF2B5EF4-FFF2-40B4-BE49-F238E27FC236}">
                  <a16:creationId xmlns:a16="http://schemas.microsoft.com/office/drawing/2014/main" id="{A73FD143-914D-4610-97A1-F052C394FC56}"/>
                </a:ext>
              </a:extLst>
            </p:cNvPr>
            <p:cNvSpPr/>
            <p:nvPr/>
          </p:nvSpPr>
          <p:spPr>
            <a:xfrm>
              <a:off x="9788395" y="5763187"/>
              <a:ext cx="226526" cy="156033"/>
            </a:xfrm>
            <a:prstGeom prst="rect">
              <a:avLst/>
            </a:prstGeom>
            <a:solidFill>
              <a:srgbClr val="FFF0CD"/>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Прямоугольник 123">
              <a:extLst>
                <a:ext uri="{FF2B5EF4-FFF2-40B4-BE49-F238E27FC236}">
                  <a16:creationId xmlns:a16="http://schemas.microsoft.com/office/drawing/2014/main" id="{844DA1D9-A4D8-4777-8321-D9A708C318E4}"/>
                </a:ext>
              </a:extLst>
            </p:cNvPr>
            <p:cNvSpPr/>
            <p:nvPr/>
          </p:nvSpPr>
          <p:spPr>
            <a:xfrm>
              <a:off x="10812212" y="4692509"/>
              <a:ext cx="226526" cy="156033"/>
            </a:xfrm>
            <a:prstGeom prst="rect">
              <a:avLst/>
            </a:prstGeom>
            <a:solidFill>
              <a:srgbClr val="00358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Прямоугольник 124">
              <a:extLst>
                <a:ext uri="{FF2B5EF4-FFF2-40B4-BE49-F238E27FC236}">
                  <a16:creationId xmlns:a16="http://schemas.microsoft.com/office/drawing/2014/main" id="{467A0D53-F787-49F6-B6E8-A1709589F74F}"/>
                </a:ext>
              </a:extLst>
            </p:cNvPr>
            <p:cNvSpPr/>
            <p:nvPr/>
          </p:nvSpPr>
          <p:spPr>
            <a:xfrm>
              <a:off x="10812212" y="4906644"/>
              <a:ext cx="226526" cy="156033"/>
            </a:xfrm>
            <a:prstGeom prst="rect">
              <a:avLst/>
            </a:prstGeom>
            <a:solidFill>
              <a:srgbClr val="00549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Прямоугольник 125">
              <a:extLst>
                <a:ext uri="{FF2B5EF4-FFF2-40B4-BE49-F238E27FC236}">
                  <a16:creationId xmlns:a16="http://schemas.microsoft.com/office/drawing/2014/main" id="{51FC3591-5041-4734-A9C6-09D697BAE6B7}"/>
                </a:ext>
              </a:extLst>
            </p:cNvPr>
            <p:cNvSpPr/>
            <p:nvPr/>
          </p:nvSpPr>
          <p:spPr>
            <a:xfrm>
              <a:off x="10812212" y="5120780"/>
              <a:ext cx="226526" cy="156033"/>
            </a:xfrm>
            <a:prstGeom prst="rect">
              <a:avLst/>
            </a:prstGeom>
            <a:solidFill>
              <a:srgbClr val="0075BC"/>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Прямоугольник 126">
              <a:extLst>
                <a:ext uri="{FF2B5EF4-FFF2-40B4-BE49-F238E27FC236}">
                  <a16:creationId xmlns:a16="http://schemas.microsoft.com/office/drawing/2014/main" id="{85A10D93-7054-4E41-85EE-2703118222D7}"/>
                </a:ext>
              </a:extLst>
            </p:cNvPr>
            <p:cNvSpPr/>
            <p:nvPr/>
          </p:nvSpPr>
          <p:spPr>
            <a:xfrm>
              <a:off x="10812212" y="5334916"/>
              <a:ext cx="226526" cy="156033"/>
            </a:xfrm>
            <a:prstGeom prst="rect">
              <a:avLst/>
            </a:prstGeom>
            <a:solidFill>
              <a:srgbClr val="6BAFD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Прямоугольник 127">
              <a:extLst>
                <a:ext uri="{FF2B5EF4-FFF2-40B4-BE49-F238E27FC236}">
                  <a16:creationId xmlns:a16="http://schemas.microsoft.com/office/drawing/2014/main" id="{D15BE014-69E3-40E9-8408-C30AAAFBD0F1}"/>
                </a:ext>
              </a:extLst>
            </p:cNvPr>
            <p:cNvSpPr/>
            <p:nvPr/>
          </p:nvSpPr>
          <p:spPr>
            <a:xfrm>
              <a:off x="10812212" y="5549052"/>
              <a:ext cx="226526" cy="156033"/>
            </a:xfrm>
            <a:prstGeom prst="rect">
              <a:avLst/>
            </a:prstGeom>
            <a:solidFill>
              <a:srgbClr val="91C4E3"/>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Прямоугольник 128">
              <a:extLst>
                <a:ext uri="{FF2B5EF4-FFF2-40B4-BE49-F238E27FC236}">
                  <a16:creationId xmlns:a16="http://schemas.microsoft.com/office/drawing/2014/main" id="{615E4F37-D5C2-4EE3-BEC9-9F5A4B84C60B}"/>
                </a:ext>
              </a:extLst>
            </p:cNvPr>
            <p:cNvSpPr/>
            <p:nvPr/>
          </p:nvSpPr>
          <p:spPr>
            <a:xfrm>
              <a:off x="10812212" y="5763187"/>
              <a:ext cx="226526" cy="156033"/>
            </a:xfrm>
            <a:prstGeom prst="rect">
              <a:avLst/>
            </a:prstGeom>
            <a:solidFill>
              <a:srgbClr val="D7EAF5"/>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63E3C6D4-F7BC-450E-B3FB-CA9912D4B2F8}"/>
                </a:ext>
              </a:extLst>
            </p:cNvPr>
            <p:cNvSpPr txBox="1"/>
            <p:nvPr/>
          </p:nvSpPr>
          <p:spPr>
            <a:xfrm>
              <a:off x="10014920" y="4684163"/>
              <a:ext cx="708022"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Менее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2" name="TextBox 171">
              <a:extLst>
                <a:ext uri="{FF2B5EF4-FFF2-40B4-BE49-F238E27FC236}">
                  <a16:creationId xmlns:a16="http://schemas.microsoft.com/office/drawing/2014/main" id="{FC8F0ED3-0CB7-4978-90E0-63077B8827F6}"/>
                </a:ext>
              </a:extLst>
            </p:cNvPr>
            <p:cNvSpPr txBox="1"/>
            <p:nvPr/>
          </p:nvSpPr>
          <p:spPr>
            <a:xfrm>
              <a:off x="10014919" y="4912151"/>
              <a:ext cx="850103"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3" name="TextBox 172">
              <a:extLst>
                <a:ext uri="{FF2B5EF4-FFF2-40B4-BE49-F238E27FC236}">
                  <a16:creationId xmlns:a16="http://schemas.microsoft.com/office/drawing/2014/main" id="{3E328072-3768-43A9-B2B2-9E0A7BB70D5F}"/>
                </a:ext>
              </a:extLst>
            </p:cNvPr>
            <p:cNvSpPr txBox="1"/>
            <p:nvPr/>
          </p:nvSpPr>
          <p:spPr>
            <a:xfrm>
              <a:off x="10014920"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4" name="TextBox 173">
              <a:extLst>
                <a:ext uri="{FF2B5EF4-FFF2-40B4-BE49-F238E27FC236}">
                  <a16:creationId xmlns:a16="http://schemas.microsoft.com/office/drawing/2014/main" id="{C723513A-B0A3-4D8D-9A16-017056C5F6E4}"/>
                </a:ext>
              </a:extLst>
            </p:cNvPr>
            <p:cNvSpPr txBox="1"/>
            <p:nvPr/>
          </p:nvSpPr>
          <p:spPr>
            <a:xfrm>
              <a:off x="10014920" y="534042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5" name="TextBox 174">
              <a:extLst>
                <a:ext uri="{FF2B5EF4-FFF2-40B4-BE49-F238E27FC236}">
                  <a16:creationId xmlns:a16="http://schemas.microsoft.com/office/drawing/2014/main" id="{2F38932B-6712-46E6-B951-8BA0307E0FF6}"/>
                </a:ext>
              </a:extLst>
            </p:cNvPr>
            <p:cNvSpPr txBox="1"/>
            <p:nvPr/>
          </p:nvSpPr>
          <p:spPr>
            <a:xfrm>
              <a:off x="10014920" y="5551598"/>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6" name="TextBox 175">
              <a:extLst>
                <a:ext uri="{FF2B5EF4-FFF2-40B4-BE49-F238E27FC236}">
                  <a16:creationId xmlns:a16="http://schemas.microsoft.com/office/drawing/2014/main" id="{1DE78DB0-C778-41DC-9F9D-ADFCD3C9E831}"/>
                </a:ext>
              </a:extLst>
            </p:cNvPr>
            <p:cNvSpPr txBox="1"/>
            <p:nvPr/>
          </p:nvSpPr>
          <p:spPr>
            <a:xfrm>
              <a:off x="10014920"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7" name="TextBox 176">
              <a:extLst>
                <a:ext uri="{FF2B5EF4-FFF2-40B4-BE49-F238E27FC236}">
                  <a16:creationId xmlns:a16="http://schemas.microsoft.com/office/drawing/2014/main" id="{496F4CE2-9BEE-4FA5-B81C-961BD5F6390A}"/>
                </a:ext>
              </a:extLst>
            </p:cNvPr>
            <p:cNvSpPr txBox="1"/>
            <p:nvPr/>
          </p:nvSpPr>
          <p:spPr>
            <a:xfrm>
              <a:off x="11054507" y="4684164"/>
              <a:ext cx="61825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Более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8" name="TextBox 177">
              <a:extLst>
                <a:ext uri="{FF2B5EF4-FFF2-40B4-BE49-F238E27FC236}">
                  <a16:creationId xmlns:a16="http://schemas.microsoft.com/office/drawing/2014/main" id="{56981B99-3032-4677-BED8-C63511B6E4AC}"/>
                </a:ext>
              </a:extLst>
            </p:cNvPr>
            <p:cNvSpPr txBox="1"/>
            <p:nvPr/>
          </p:nvSpPr>
          <p:spPr>
            <a:xfrm>
              <a:off x="11054507" y="4912151"/>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9" name="TextBox 178">
              <a:extLst>
                <a:ext uri="{FF2B5EF4-FFF2-40B4-BE49-F238E27FC236}">
                  <a16:creationId xmlns:a16="http://schemas.microsoft.com/office/drawing/2014/main" id="{7FF9BBC9-F99C-47B1-A4A6-A1E281109809}"/>
                </a:ext>
              </a:extLst>
            </p:cNvPr>
            <p:cNvSpPr txBox="1"/>
            <p:nvPr/>
          </p:nvSpPr>
          <p:spPr>
            <a:xfrm>
              <a:off x="11054507"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0" name="TextBox 179">
              <a:extLst>
                <a:ext uri="{FF2B5EF4-FFF2-40B4-BE49-F238E27FC236}">
                  <a16:creationId xmlns:a16="http://schemas.microsoft.com/office/drawing/2014/main" id="{60E5010C-33F6-48C3-AAAB-5E80254F61DA}"/>
                </a:ext>
              </a:extLst>
            </p:cNvPr>
            <p:cNvSpPr txBox="1"/>
            <p:nvPr/>
          </p:nvSpPr>
          <p:spPr>
            <a:xfrm>
              <a:off x="11054507" y="5340423"/>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1" name="TextBox 180">
              <a:extLst>
                <a:ext uri="{FF2B5EF4-FFF2-40B4-BE49-F238E27FC236}">
                  <a16:creationId xmlns:a16="http://schemas.microsoft.com/office/drawing/2014/main" id="{0F4BC4F6-6498-4842-99C6-8916B95125AA}"/>
                </a:ext>
              </a:extLst>
            </p:cNvPr>
            <p:cNvSpPr txBox="1"/>
            <p:nvPr/>
          </p:nvSpPr>
          <p:spPr>
            <a:xfrm>
              <a:off x="11054507" y="5551599"/>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2" name="TextBox 181">
              <a:extLst>
                <a:ext uri="{FF2B5EF4-FFF2-40B4-BE49-F238E27FC236}">
                  <a16:creationId xmlns:a16="http://schemas.microsoft.com/office/drawing/2014/main" id="{C98CE599-690A-4F7F-9850-9BAFAB783144}"/>
                </a:ext>
              </a:extLst>
            </p:cNvPr>
            <p:cNvSpPr txBox="1"/>
            <p:nvPr/>
          </p:nvSpPr>
          <p:spPr>
            <a:xfrm>
              <a:off x="11054507"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3" name="TextBox 182">
              <a:extLst>
                <a:ext uri="{FF2B5EF4-FFF2-40B4-BE49-F238E27FC236}">
                  <a16:creationId xmlns:a16="http://schemas.microsoft.com/office/drawing/2014/main" id="{DB6E4FA4-C039-473D-926A-123248629D7C}"/>
                </a:ext>
              </a:extLst>
            </p:cNvPr>
            <p:cNvSpPr txBox="1"/>
            <p:nvPr/>
          </p:nvSpPr>
          <p:spPr>
            <a:xfrm>
              <a:off x="9729911" y="4432773"/>
              <a:ext cx="940528"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негатива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4" name="TextBox 183">
              <a:extLst>
                <a:ext uri="{FF2B5EF4-FFF2-40B4-BE49-F238E27FC236}">
                  <a16:creationId xmlns:a16="http://schemas.microsoft.com/office/drawing/2014/main" id="{6C040839-E384-4120-BBA7-CFCDABA8B974}"/>
                </a:ext>
              </a:extLst>
            </p:cNvPr>
            <p:cNvSpPr txBox="1"/>
            <p:nvPr/>
          </p:nvSpPr>
          <p:spPr>
            <a:xfrm>
              <a:off x="10732239" y="4432773"/>
              <a:ext cx="1098376"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позитива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197D948E-A7FF-4E84-B8C2-DFA8FBA1947D}"/>
                  </a:ext>
                </a:extLst>
              </p14:cNvPr>
              <p14:cNvContentPartPr/>
              <p14:nvPr/>
            </p14:nvContentPartPr>
            <p14:xfrm>
              <a:off x="5873591" y="3767222"/>
              <a:ext cx="360" cy="360"/>
            </p14:xfrm>
          </p:contentPart>
        </mc:Choice>
        <mc:Fallback xmlns="">
          <p:pic>
            <p:nvPicPr>
              <p:cNvPr id="5" name="Ink 4">
                <a:extLst>
                  <a:ext uri="{FF2B5EF4-FFF2-40B4-BE49-F238E27FC236}">
                    <a16:creationId xmlns:a16="http://schemas.microsoft.com/office/drawing/2014/main" id="{197D948E-A7FF-4E84-B8C2-DFA8FBA1947D}"/>
                  </a:ext>
                </a:extLst>
              </p:cNvPr>
              <p:cNvPicPr/>
              <p:nvPr/>
            </p:nvPicPr>
            <p:blipFill>
              <a:blip r:embed="rId3"/>
              <a:stretch>
                <a:fillRect/>
              </a:stretch>
            </p:blipFill>
            <p:spPr>
              <a:xfrm>
                <a:off x="5864591" y="3758222"/>
                <a:ext cx="18000" cy="18000"/>
              </a:xfrm>
              <a:prstGeom prst="rect">
                <a:avLst/>
              </a:prstGeom>
            </p:spPr>
          </p:pic>
        </mc:Fallback>
      </mc:AlternateContent>
      <p:sp>
        <p:nvSpPr>
          <p:cNvPr id="79" name="TextBox 78">
            <a:extLst>
              <a:ext uri="{FF2B5EF4-FFF2-40B4-BE49-F238E27FC236}">
                <a16:creationId xmlns:a16="http://schemas.microsoft.com/office/drawing/2014/main" id="{BE14DDB0-C7EC-42CE-A05C-F39D4E83A0D0}"/>
              </a:ext>
            </a:extLst>
          </p:cNvPr>
          <p:cNvSpPr txBox="1"/>
          <p:nvPr/>
        </p:nvSpPr>
        <p:spPr>
          <a:xfrm>
            <a:off x="498578" y="2372325"/>
            <a:ext cx="4097032" cy="2178802"/>
          </a:xfrm>
          <a:prstGeom prst="rect">
            <a:avLst/>
          </a:prstGeom>
          <a:noFill/>
        </p:spPr>
        <p:txBody>
          <a:bodyPr wrap="square">
            <a:spAutoFit/>
          </a:bodyPr>
          <a:lstStyle/>
          <a:p>
            <a:pPr defTabSz="293248">
              <a:lnSpc>
                <a:spcPct val="90000"/>
              </a:lnSpc>
              <a:spcBef>
                <a:spcPts val="385"/>
              </a:spcBef>
            </a:pPr>
            <a:r>
              <a:rPr lang="ru-RU" sz="1026" b="1" dirty="0">
                <a:solidFill>
                  <a:prstClr val="black"/>
                </a:solidFill>
                <a:latin typeface="Raleway" pitchFamily="2" charset="0"/>
                <a:cs typeface="Arial" panose="020B0604020202020204" pitchFamily="34" charset="0"/>
              </a:rPr>
              <a:t>Про активная коммуникация (не реализована до конца)</a:t>
            </a:r>
          </a:p>
          <a:p>
            <a:pPr defTabSz="293248">
              <a:lnSpc>
                <a:spcPct val="90000"/>
              </a:lnSpc>
            </a:pPr>
            <a:endParaRPr lang="ru-RU" sz="968" i="1" dirty="0">
              <a:solidFill>
                <a:prstClr val="black"/>
              </a:solidFill>
              <a:latin typeface="Raleway" pitchFamily="2" charset="0"/>
              <a:cs typeface="Arial" panose="020B0604020202020204" pitchFamily="34" charset="0"/>
            </a:endParaRPr>
          </a:p>
          <a:p>
            <a:pPr defTabSz="293248">
              <a:lnSpc>
                <a:spcPct val="90000"/>
              </a:lnSpc>
            </a:pPr>
            <a:r>
              <a:rPr lang="ru-RU" sz="968" i="1" dirty="0">
                <a:solidFill>
                  <a:prstClr val="black"/>
                </a:solidFill>
                <a:latin typeface="Raleway" pitchFamily="2" charset="0"/>
                <a:cs typeface="Arial" panose="020B0604020202020204" pitchFamily="34" charset="0"/>
              </a:rPr>
              <a:t>Сахалинская обл. </a:t>
            </a:r>
            <a:r>
              <a:rPr lang="ru-RU" sz="968" dirty="0">
                <a:solidFill>
                  <a:prstClr val="black"/>
                </a:solidFill>
                <a:latin typeface="Raleway" pitchFamily="2" charset="0"/>
                <a:cs typeface="Arial" panose="020B0604020202020204" pitchFamily="34" charset="0"/>
              </a:rPr>
              <a:t>(26.71) - во 2 кв. губернатор и его команда разбирались с последствиями разлива нефтепродуктов и </a:t>
            </a:r>
            <a:r>
              <a:rPr lang="ru-RU" sz="968" dirty="0" err="1">
                <a:solidFill>
                  <a:prstClr val="black"/>
                </a:solidFill>
                <a:latin typeface="Raleway" pitchFamily="2" charset="0"/>
                <a:cs typeface="Arial" panose="020B0604020202020204" pitchFamily="34" charset="0"/>
              </a:rPr>
              <a:t>блэкаута</a:t>
            </a:r>
            <a:r>
              <a:rPr lang="ru-RU" sz="968" dirty="0">
                <a:solidFill>
                  <a:prstClr val="black"/>
                </a:solidFill>
                <a:latin typeface="Raleway" pitchFamily="2" charset="0"/>
                <a:cs typeface="Arial" panose="020B0604020202020204" pitchFamily="34" charset="0"/>
              </a:rPr>
              <a:t>. Оба события – вызвали негативные комментарии в СМИ и соцсетях.</a:t>
            </a: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spcBef>
                <a:spcPts val="385"/>
              </a:spcBef>
            </a:pPr>
            <a:r>
              <a:rPr lang="ru-RU" sz="1026" b="1" dirty="0">
                <a:solidFill>
                  <a:prstClr val="black"/>
                </a:solidFill>
                <a:latin typeface="Raleway" pitchFamily="2" charset="0"/>
                <a:cs typeface="Arial" panose="020B0604020202020204" pitchFamily="34" charset="0"/>
              </a:rPr>
              <a:t>Регион в фарватере внешней и внутренней информационных повесток</a:t>
            </a:r>
          </a:p>
          <a:p>
            <a:pPr defTabSz="293248">
              <a:lnSpc>
                <a:spcPct val="90000"/>
              </a:lnSpc>
            </a:pPr>
            <a:endParaRPr lang="ru-RU" sz="968" dirty="0">
              <a:solidFill>
                <a:prstClr val="black"/>
              </a:solidFill>
              <a:latin typeface="Raleway" pitchFamily="2" charset="0"/>
              <a:cs typeface="Arial" panose="020B0604020202020204" pitchFamily="34" charset="0"/>
            </a:endParaRPr>
          </a:p>
          <a:p>
            <a:pPr defTabSz="293248">
              <a:lnSpc>
                <a:spcPct val="90000"/>
              </a:lnSpc>
            </a:pPr>
            <a:r>
              <a:rPr lang="ru-RU" sz="968" i="1" dirty="0">
                <a:solidFill>
                  <a:prstClr val="black"/>
                </a:solidFill>
                <a:latin typeface="Raleway" pitchFamily="2" charset="0"/>
                <a:cs typeface="Arial" panose="020B0604020202020204" pitchFamily="34" charset="0"/>
              </a:rPr>
              <a:t>Республика Саха (Якутия) </a:t>
            </a:r>
            <a:r>
              <a:rPr lang="ru-RU" sz="968" dirty="0">
                <a:solidFill>
                  <a:prstClr val="black"/>
                </a:solidFill>
                <a:latin typeface="Raleway" pitchFamily="2" charset="0"/>
                <a:cs typeface="Arial" panose="020B0604020202020204" pitchFamily="34" charset="0"/>
              </a:rPr>
              <a:t>(23,71) - во 2 кв. администрация региона работала с негативом связанным с новостями о лесных пожарах (обвинение чиновников в занижении объемов бедствия) и новыми ограничениями, в связи с третьей волной роста заболеваемости </a:t>
            </a:r>
            <a:r>
              <a:rPr lang="en-US" sz="968" dirty="0">
                <a:solidFill>
                  <a:prstClr val="black"/>
                </a:solidFill>
                <a:latin typeface="Raleway" pitchFamily="2" charset="0"/>
                <a:cs typeface="Arial" panose="020B0604020202020204" pitchFamily="34" charset="0"/>
              </a:rPr>
              <a:t>Covid-19</a:t>
            </a:r>
            <a:r>
              <a:rPr lang="ru-RU" sz="968" dirty="0">
                <a:solidFill>
                  <a:prstClr val="black"/>
                </a:solidFill>
                <a:latin typeface="Raleway" pitchFamily="2" charset="0"/>
                <a:cs typeface="Arial" panose="020B0604020202020204" pitchFamily="34" charset="0"/>
              </a:rPr>
              <a:t>.</a:t>
            </a:r>
          </a:p>
        </p:txBody>
      </p:sp>
      <p:graphicFrame>
        <p:nvGraphicFramePr>
          <p:cNvPr id="80" name="Table 79">
            <a:extLst>
              <a:ext uri="{FF2B5EF4-FFF2-40B4-BE49-F238E27FC236}">
                <a16:creationId xmlns:a16="http://schemas.microsoft.com/office/drawing/2014/main" id="{C5E72910-7968-47F9-A185-085124B33AFC}"/>
              </a:ext>
            </a:extLst>
          </p:cNvPr>
          <p:cNvGraphicFramePr>
            <a:graphicFrameLocks noGrp="1"/>
          </p:cNvGraphicFramePr>
          <p:nvPr>
            <p:extLst>
              <p:ext uri="{D42A27DB-BD31-4B8C-83A1-F6EECF244321}">
                <p14:modId xmlns:p14="http://schemas.microsoft.com/office/powerpoint/2010/main" val="819716476"/>
              </p:ext>
            </p:extLst>
          </p:nvPr>
        </p:nvGraphicFramePr>
        <p:xfrm>
          <a:off x="9810171" y="1456702"/>
          <a:ext cx="1926727" cy="2945999"/>
        </p:xfrm>
        <a:graphic>
          <a:graphicData uri="http://schemas.openxmlformats.org/drawingml/2006/table">
            <a:tbl>
              <a:tblPr>
                <a:tableStyleId>{5C22544A-7EE6-4342-B048-85BDC9FD1C3A}</a:tableStyleId>
              </a:tblPr>
              <a:tblGrid>
                <a:gridCol w="267210">
                  <a:extLst>
                    <a:ext uri="{9D8B030D-6E8A-4147-A177-3AD203B41FA5}">
                      <a16:colId xmlns:a16="http://schemas.microsoft.com/office/drawing/2014/main" val="1592199941"/>
                    </a:ext>
                  </a:extLst>
                </a:gridCol>
                <a:gridCol w="1241948">
                  <a:extLst>
                    <a:ext uri="{9D8B030D-6E8A-4147-A177-3AD203B41FA5}">
                      <a16:colId xmlns:a16="http://schemas.microsoft.com/office/drawing/2014/main" val="2615017387"/>
                    </a:ext>
                  </a:extLst>
                </a:gridCol>
                <a:gridCol w="417569">
                  <a:extLst>
                    <a:ext uri="{9D8B030D-6E8A-4147-A177-3AD203B41FA5}">
                      <a16:colId xmlns:a16="http://schemas.microsoft.com/office/drawing/2014/main" val="1303759063"/>
                    </a:ext>
                  </a:extLst>
                </a:gridCol>
              </a:tblGrid>
              <a:tr h="277096">
                <a:tc>
                  <a:txBody>
                    <a:bodyPr/>
                    <a:lstStyle/>
                    <a:p>
                      <a:pPr algn="ctr" fontAlgn="b"/>
                      <a:r>
                        <a:rPr lang="en-US" sz="800" u="none" strike="noStrike" dirty="0">
                          <a:effectLst/>
                          <a:latin typeface="Raleway" pitchFamily="2" charset="0"/>
                          <a:cs typeface="Arial" panose="020B0604020202020204" pitchFamily="34" charset="0"/>
                        </a:rPr>
                        <a:t>#</a:t>
                      </a:r>
                      <a:endParaRPr lang="en-US"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tc>
                  <a:txBody>
                    <a:bodyPr/>
                    <a:lstStyle/>
                    <a:p>
                      <a:pPr algn="l" fontAlgn="b"/>
                      <a:r>
                        <a:rPr lang="ru-RU" sz="800" u="none" strike="noStrike" dirty="0">
                          <a:effectLst/>
                          <a:latin typeface="Raleway" pitchFamily="2" charset="0"/>
                          <a:cs typeface="Arial" panose="020B0604020202020204" pitchFamily="34" charset="0"/>
                        </a:rPr>
                        <a:t>Регион</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tc>
                  <a:txBody>
                    <a:bodyPr/>
                    <a:lstStyle/>
                    <a:p>
                      <a:pPr algn="ctr" fontAlgn="b"/>
                      <a:r>
                        <a:rPr lang="ru-RU" sz="800" b="1" u="none" strike="noStrike" dirty="0">
                          <a:effectLst/>
                          <a:latin typeface="Raleway" pitchFamily="2" charset="0"/>
                          <a:cs typeface="Arial" panose="020B0604020202020204" pitchFamily="34" charset="0"/>
                        </a:rPr>
                        <a:t>Оконч. Индекс</a:t>
                      </a:r>
                      <a:endParaRPr lang="ru-RU" sz="8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extLst>
                  <a:ext uri="{0D108BD9-81ED-4DB2-BD59-A6C34878D82A}">
                    <a16:rowId xmlns:a16="http://schemas.microsoft.com/office/drawing/2014/main" val="2033829115"/>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Хабаровский край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79,05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721039785"/>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Приморский край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62,41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212875646"/>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Амурская область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57,81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553902677"/>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Республика Бурятия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35,13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946212718"/>
                  </a:ext>
                </a:extLst>
              </a:tr>
              <a:tr h="244750">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Камчатский край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34,22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4136143439"/>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Сахалинская область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26,71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736602840"/>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Забайкальский край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23,74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73061398"/>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Республика Саха (Якутия)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22,50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376691376"/>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Магаданская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14,98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198886778"/>
                  </a:ext>
                </a:extLst>
              </a:tr>
              <a:tr h="238681">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Еврейская автономная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5,37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103478119"/>
                  </a:ext>
                </a:extLst>
              </a:tr>
              <a:tr h="244750">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Чукотский АО</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-7,50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61521227"/>
                  </a:ext>
                </a:extLst>
              </a:tr>
            </a:tbl>
          </a:graphicData>
        </a:graphic>
      </p:graphicFrame>
      <p:grpSp>
        <p:nvGrpSpPr>
          <p:cNvPr id="62" name="Группа 61">
            <a:extLst>
              <a:ext uri="{FF2B5EF4-FFF2-40B4-BE49-F238E27FC236}">
                <a16:creationId xmlns:a16="http://schemas.microsoft.com/office/drawing/2014/main" id="{75666C38-F3FD-4D75-B6F6-1990E6B04BF1}"/>
              </a:ext>
            </a:extLst>
          </p:cNvPr>
          <p:cNvGrpSpPr/>
          <p:nvPr/>
        </p:nvGrpSpPr>
        <p:grpSpPr>
          <a:xfrm>
            <a:off x="424332" y="5210016"/>
            <a:ext cx="4908957" cy="1323439"/>
            <a:chOff x="232120" y="5125194"/>
            <a:chExt cx="4908957" cy="1323439"/>
          </a:xfrm>
        </p:grpSpPr>
        <p:sp>
          <p:nvSpPr>
            <p:cNvPr id="63" name="TextBox 62">
              <a:extLst>
                <a:ext uri="{FF2B5EF4-FFF2-40B4-BE49-F238E27FC236}">
                  <a16:creationId xmlns:a16="http://schemas.microsoft.com/office/drawing/2014/main" id="{9CBE1A01-97F9-4A0A-BF6D-928DB4A8EF9B}"/>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64" name="TextBox 63">
              <a:extLst>
                <a:ext uri="{FF2B5EF4-FFF2-40B4-BE49-F238E27FC236}">
                  <a16:creationId xmlns:a16="http://schemas.microsoft.com/office/drawing/2014/main" id="{0A7B1BAF-92FF-4A06-B50A-735BDDE9A8F5}"/>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grpSp>
        <p:nvGrpSpPr>
          <p:cNvPr id="81" name="Group 80">
            <a:extLst>
              <a:ext uri="{FF2B5EF4-FFF2-40B4-BE49-F238E27FC236}">
                <a16:creationId xmlns:a16="http://schemas.microsoft.com/office/drawing/2014/main" id="{6A424265-19DD-4E84-A1A1-EEE8BEC56FD8}"/>
              </a:ext>
            </a:extLst>
          </p:cNvPr>
          <p:cNvGrpSpPr/>
          <p:nvPr/>
        </p:nvGrpSpPr>
        <p:grpSpPr>
          <a:xfrm>
            <a:off x="3903919" y="313940"/>
            <a:ext cx="6597943" cy="5566690"/>
            <a:chOff x="5425851" y="-266171"/>
            <a:chExt cx="12059539" cy="10174642"/>
          </a:xfrm>
        </p:grpSpPr>
        <p:grpSp>
          <p:nvGrpSpPr>
            <p:cNvPr id="82" name="Group 81">
              <a:extLst>
                <a:ext uri="{FF2B5EF4-FFF2-40B4-BE49-F238E27FC236}">
                  <a16:creationId xmlns:a16="http://schemas.microsoft.com/office/drawing/2014/main" id="{9E176A4C-0FD0-46A0-9C56-27B099CE3F54}"/>
                </a:ext>
              </a:extLst>
            </p:cNvPr>
            <p:cNvGrpSpPr/>
            <p:nvPr/>
          </p:nvGrpSpPr>
          <p:grpSpPr>
            <a:xfrm>
              <a:off x="6286867" y="-266171"/>
              <a:ext cx="10587620" cy="10174642"/>
              <a:chOff x="6286867" y="-266171"/>
              <a:chExt cx="10587620" cy="10174642"/>
            </a:xfrm>
          </p:grpSpPr>
          <p:sp>
            <p:nvSpPr>
              <p:cNvPr id="85" name="Полилиния: фигура 37">
                <a:extLst>
                  <a:ext uri="{FF2B5EF4-FFF2-40B4-BE49-F238E27FC236}">
                    <a16:creationId xmlns:a16="http://schemas.microsoft.com/office/drawing/2014/main" id="{B98D5B69-AC4F-4C14-A160-6F75636BEDE6}"/>
                  </a:ext>
                </a:extLst>
              </p:cNvPr>
              <p:cNvSpPr/>
              <p:nvPr/>
            </p:nvSpPr>
            <p:spPr>
              <a:xfrm>
                <a:off x="10915984" y="4336034"/>
                <a:ext cx="2068327" cy="4327539"/>
              </a:xfrm>
              <a:custGeom>
                <a:avLst/>
                <a:gdLst>
                  <a:gd name="connsiteX0" fmla="*/ 681057 w 1172056"/>
                  <a:gd name="connsiteY0" fmla="*/ 89375 h 2444579"/>
                  <a:gd name="connsiteX1" fmla="*/ 658733 w 1172056"/>
                  <a:gd name="connsiteY1" fmla="*/ 67051 h 2444579"/>
                  <a:gd name="connsiteX2" fmla="*/ 647576 w 1172056"/>
                  <a:gd name="connsiteY2" fmla="*/ 55883 h 2444579"/>
                  <a:gd name="connsiteX3" fmla="*/ 636408 w 1172056"/>
                  <a:gd name="connsiteY3" fmla="*/ 67051 h 2444579"/>
                  <a:gd name="connsiteX4" fmla="*/ 625240 w 1172056"/>
                  <a:gd name="connsiteY4" fmla="*/ 78207 h 2444579"/>
                  <a:gd name="connsiteX5" fmla="*/ 614083 w 1172056"/>
                  <a:gd name="connsiteY5" fmla="*/ 67051 h 2444579"/>
                  <a:gd name="connsiteX6" fmla="*/ 591759 w 1172056"/>
                  <a:gd name="connsiteY6" fmla="*/ 67051 h 2444579"/>
                  <a:gd name="connsiteX7" fmla="*/ 580591 w 1172056"/>
                  <a:gd name="connsiteY7" fmla="*/ 89375 h 2444579"/>
                  <a:gd name="connsiteX8" fmla="*/ 558266 w 1172056"/>
                  <a:gd name="connsiteY8" fmla="*/ 122868 h 2444579"/>
                  <a:gd name="connsiteX9" fmla="*/ 547110 w 1172056"/>
                  <a:gd name="connsiteY9" fmla="*/ 111700 h 2444579"/>
                  <a:gd name="connsiteX10" fmla="*/ 535942 w 1172056"/>
                  <a:gd name="connsiteY10" fmla="*/ 100543 h 2444579"/>
                  <a:gd name="connsiteX11" fmla="*/ 524785 w 1172056"/>
                  <a:gd name="connsiteY11" fmla="*/ 111700 h 2444579"/>
                  <a:gd name="connsiteX12" fmla="*/ 502460 w 1172056"/>
                  <a:gd name="connsiteY12" fmla="*/ 111700 h 2444579"/>
                  <a:gd name="connsiteX13" fmla="*/ 446644 w 1172056"/>
                  <a:gd name="connsiteY13" fmla="*/ 89375 h 2444579"/>
                  <a:gd name="connsiteX14" fmla="*/ 401995 w 1172056"/>
                  <a:gd name="connsiteY14" fmla="*/ 89375 h 2444579"/>
                  <a:gd name="connsiteX15" fmla="*/ 390838 w 1172056"/>
                  <a:gd name="connsiteY15" fmla="*/ 156349 h 2444579"/>
                  <a:gd name="connsiteX16" fmla="*/ 390838 w 1172056"/>
                  <a:gd name="connsiteY16" fmla="*/ 223323 h 2444579"/>
                  <a:gd name="connsiteX17" fmla="*/ 379670 w 1172056"/>
                  <a:gd name="connsiteY17" fmla="*/ 234491 h 2444579"/>
                  <a:gd name="connsiteX18" fmla="*/ 357346 w 1172056"/>
                  <a:gd name="connsiteY18" fmla="*/ 245647 h 2444579"/>
                  <a:gd name="connsiteX19" fmla="*/ 357346 w 1172056"/>
                  <a:gd name="connsiteY19" fmla="*/ 256815 h 2444579"/>
                  <a:gd name="connsiteX20" fmla="*/ 357346 w 1172056"/>
                  <a:gd name="connsiteY20" fmla="*/ 267972 h 2444579"/>
                  <a:gd name="connsiteX21" fmla="*/ 346189 w 1172056"/>
                  <a:gd name="connsiteY21" fmla="*/ 279140 h 2444579"/>
                  <a:gd name="connsiteX22" fmla="*/ 335021 w 1172056"/>
                  <a:gd name="connsiteY22" fmla="*/ 290296 h 2444579"/>
                  <a:gd name="connsiteX23" fmla="*/ 335021 w 1172056"/>
                  <a:gd name="connsiteY23" fmla="*/ 301464 h 2444579"/>
                  <a:gd name="connsiteX24" fmla="*/ 335021 w 1172056"/>
                  <a:gd name="connsiteY24" fmla="*/ 312621 h 2444579"/>
                  <a:gd name="connsiteX25" fmla="*/ 323864 w 1172056"/>
                  <a:gd name="connsiteY25" fmla="*/ 357270 h 2444579"/>
                  <a:gd name="connsiteX26" fmla="*/ 346189 w 1172056"/>
                  <a:gd name="connsiteY26" fmla="*/ 390763 h 2444579"/>
                  <a:gd name="connsiteX27" fmla="*/ 357346 w 1172056"/>
                  <a:gd name="connsiteY27" fmla="*/ 446568 h 2444579"/>
                  <a:gd name="connsiteX28" fmla="*/ 368514 w 1172056"/>
                  <a:gd name="connsiteY28" fmla="*/ 491229 h 2444579"/>
                  <a:gd name="connsiteX29" fmla="*/ 390838 w 1172056"/>
                  <a:gd name="connsiteY29" fmla="*/ 513553 h 2444579"/>
                  <a:gd name="connsiteX30" fmla="*/ 401995 w 1172056"/>
                  <a:gd name="connsiteY30" fmla="*/ 547034 h 2444579"/>
                  <a:gd name="connsiteX31" fmla="*/ 390838 w 1172056"/>
                  <a:gd name="connsiteY31" fmla="*/ 558202 h 2444579"/>
                  <a:gd name="connsiteX32" fmla="*/ 368514 w 1172056"/>
                  <a:gd name="connsiteY32" fmla="*/ 535878 h 2444579"/>
                  <a:gd name="connsiteX33" fmla="*/ 357346 w 1172056"/>
                  <a:gd name="connsiteY33" fmla="*/ 547034 h 2444579"/>
                  <a:gd name="connsiteX34" fmla="*/ 346189 w 1172056"/>
                  <a:gd name="connsiteY34" fmla="*/ 558202 h 2444579"/>
                  <a:gd name="connsiteX35" fmla="*/ 335021 w 1172056"/>
                  <a:gd name="connsiteY35" fmla="*/ 602852 h 2444579"/>
                  <a:gd name="connsiteX36" fmla="*/ 290372 w 1172056"/>
                  <a:gd name="connsiteY36" fmla="*/ 636333 h 2444579"/>
                  <a:gd name="connsiteX37" fmla="*/ 290372 w 1172056"/>
                  <a:gd name="connsiteY37" fmla="*/ 636333 h 2444579"/>
                  <a:gd name="connsiteX38" fmla="*/ 268047 w 1172056"/>
                  <a:gd name="connsiteY38" fmla="*/ 647501 h 2444579"/>
                  <a:gd name="connsiteX39" fmla="*/ 256890 w 1172056"/>
                  <a:gd name="connsiteY39" fmla="*/ 647501 h 2444579"/>
                  <a:gd name="connsiteX40" fmla="*/ 234566 w 1172056"/>
                  <a:gd name="connsiteY40" fmla="*/ 636333 h 2444579"/>
                  <a:gd name="connsiteX41" fmla="*/ 234566 w 1172056"/>
                  <a:gd name="connsiteY41" fmla="*/ 636333 h 2444579"/>
                  <a:gd name="connsiteX42" fmla="*/ 223398 w 1172056"/>
                  <a:gd name="connsiteY42" fmla="*/ 647501 h 2444579"/>
                  <a:gd name="connsiteX43" fmla="*/ 223398 w 1172056"/>
                  <a:gd name="connsiteY43" fmla="*/ 669825 h 2444579"/>
                  <a:gd name="connsiteX44" fmla="*/ 223398 w 1172056"/>
                  <a:gd name="connsiteY44" fmla="*/ 680982 h 2444579"/>
                  <a:gd name="connsiteX45" fmla="*/ 212241 w 1172056"/>
                  <a:gd name="connsiteY45" fmla="*/ 692150 h 2444579"/>
                  <a:gd name="connsiteX46" fmla="*/ 156424 w 1172056"/>
                  <a:gd name="connsiteY46" fmla="*/ 714474 h 2444579"/>
                  <a:gd name="connsiteX47" fmla="*/ 100608 w 1172056"/>
                  <a:gd name="connsiteY47" fmla="*/ 736799 h 2444579"/>
                  <a:gd name="connsiteX48" fmla="*/ 89451 w 1172056"/>
                  <a:gd name="connsiteY48" fmla="*/ 736799 h 2444579"/>
                  <a:gd name="connsiteX49" fmla="*/ 78283 w 1172056"/>
                  <a:gd name="connsiteY49" fmla="*/ 736799 h 2444579"/>
                  <a:gd name="connsiteX50" fmla="*/ 55958 w 1172056"/>
                  <a:gd name="connsiteY50" fmla="*/ 759124 h 2444579"/>
                  <a:gd name="connsiteX51" fmla="*/ 44802 w 1172056"/>
                  <a:gd name="connsiteY51" fmla="*/ 781448 h 2444579"/>
                  <a:gd name="connsiteX52" fmla="*/ 33634 w 1172056"/>
                  <a:gd name="connsiteY52" fmla="*/ 848422 h 2444579"/>
                  <a:gd name="connsiteX53" fmla="*/ 22477 w 1172056"/>
                  <a:gd name="connsiteY53" fmla="*/ 881914 h 2444579"/>
                  <a:gd name="connsiteX54" fmla="*/ 33634 w 1172056"/>
                  <a:gd name="connsiteY54" fmla="*/ 926563 h 2444579"/>
                  <a:gd name="connsiteX55" fmla="*/ 11309 w 1172056"/>
                  <a:gd name="connsiteY55" fmla="*/ 926563 h 2444579"/>
                  <a:gd name="connsiteX56" fmla="*/ 152 w 1172056"/>
                  <a:gd name="connsiteY56" fmla="*/ 926563 h 2444579"/>
                  <a:gd name="connsiteX57" fmla="*/ 22477 w 1172056"/>
                  <a:gd name="connsiteY57" fmla="*/ 960044 h 2444579"/>
                  <a:gd name="connsiteX58" fmla="*/ 55958 w 1172056"/>
                  <a:gd name="connsiteY58" fmla="*/ 982369 h 2444579"/>
                  <a:gd name="connsiteX59" fmla="*/ 44802 w 1172056"/>
                  <a:gd name="connsiteY59" fmla="*/ 993537 h 2444579"/>
                  <a:gd name="connsiteX60" fmla="*/ 33634 w 1172056"/>
                  <a:gd name="connsiteY60" fmla="*/ 1004694 h 2444579"/>
                  <a:gd name="connsiteX61" fmla="*/ 33634 w 1172056"/>
                  <a:gd name="connsiteY61" fmla="*/ 1015862 h 2444579"/>
                  <a:gd name="connsiteX62" fmla="*/ 33634 w 1172056"/>
                  <a:gd name="connsiteY62" fmla="*/ 1038186 h 2444579"/>
                  <a:gd name="connsiteX63" fmla="*/ 11309 w 1172056"/>
                  <a:gd name="connsiteY63" fmla="*/ 1049343 h 2444579"/>
                  <a:gd name="connsiteX64" fmla="*/ 152 w 1172056"/>
                  <a:gd name="connsiteY64" fmla="*/ 1071667 h 2444579"/>
                  <a:gd name="connsiteX65" fmla="*/ 11309 w 1172056"/>
                  <a:gd name="connsiteY65" fmla="*/ 1071667 h 2444579"/>
                  <a:gd name="connsiteX66" fmla="*/ 22477 w 1172056"/>
                  <a:gd name="connsiteY66" fmla="*/ 1071667 h 2444579"/>
                  <a:gd name="connsiteX67" fmla="*/ 33634 w 1172056"/>
                  <a:gd name="connsiteY67" fmla="*/ 1082835 h 2444579"/>
                  <a:gd name="connsiteX68" fmla="*/ 55958 w 1172056"/>
                  <a:gd name="connsiteY68" fmla="*/ 1093992 h 2444579"/>
                  <a:gd name="connsiteX69" fmla="*/ 67126 w 1172056"/>
                  <a:gd name="connsiteY69" fmla="*/ 1116316 h 2444579"/>
                  <a:gd name="connsiteX70" fmla="*/ 67126 w 1172056"/>
                  <a:gd name="connsiteY70" fmla="*/ 1138641 h 2444579"/>
                  <a:gd name="connsiteX71" fmla="*/ 55958 w 1172056"/>
                  <a:gd name="connsiteY71" fmla="*/ 1149809 h 2444579"/>
                  <a:gd name="connsiteX72" fmla="*/ 33634 w 1172056"/>
                  <a:gd name="connsiteY72" fmla="*/ 1149809 h 2444579"/>
                  <a:gd name="connsiteX73" fmla="*/ 33634 w 1172056"/>
                  <a:gd name="connsiteY73" fmla="*/ 1205615 h 2444579"/>
                  <a:gd name="connsiteX74" fmla="*/ 22477 w 1172056"/>
                  <a:gd name="connsiteY74" fmla="*/ 1261432 h 2444579"/>
                  <a:gd name="connsiteX75" fmla="*/ 67126 w 1172056"/>
                  <a:gd name="connsiteY75" fmla="*/ 1272600 h 2444579"/>
                  <a:gd name="connsiteX76" fmla="*/ 100608 w 1172056"/>
                  <a:gd name="connsiteY76" fmla="*/ 1250275 h 2444579"/>
                  <a:gd name="connsiteX77" fmla="*/ 111776 w 1172056"/>
                  <a:gd name="connsiteY77" fmla="*/ 1261432 h 2444579"/>
                  <a:gd name="connsiteX78" fmla="*/ 122932 w 1172056"/>
                  <a:gd name="connsiteY78" fmla="*/ 1261432 h 2444579"/>
                  <a:gd name="connsiteX79" fmla="*/ 145257 w 1172056"/>
                  <a:gd name="connsiteY79" fmla="*/ 1250275 h 2444579"/>
                  <a:gd name="connsiteX80" fmla="*/ 156424 w 1172056"/>
                  <a:gd name="connsiteY80" fmla="*/ 1239107 h 2444579"/>
                  <a:gd name="connsiteX81" fmla="*/ 178749 w 1172056"/>
                  <a:gd name="connsiteY81" fmla="*/ 1250275 h 2444579"/>
                  <a:gd name="connsiteX82" fmla="*/ 189905 w 1172056"/>
                  <a:gd name="connsiteY82" fmla="*/ 1261432 h 2444579"/>
                  <a:gd name="connsiteX83" fmla="*/ 201073 w 1172056"/>
                  <a:gd name="connsiteY83" fmla="*/ 1261432 h 2444579"/>
                  <a:gd name="connsiteX84" fmla="*/ 212241 w 1172056"/>
                  <a:gd name="connsiteY84" fmla="*/ 1261432 h 2444579"/>
                  <a:gd name="connsiteX85" fmla="*/ 201073 w 1172056"/>
                  <a:gd name="connsiteY85" fmla="*/ 1294924 h 2444579"/>
                  <a:gd name="connsiteX86" fmla="*/ 178749 w 1172056"/>
                  <a:gd name="connsiteY86" fmla="*/ 1317249 h 2444579"/>
                  <a:gd name="connsiteX87" fmla="*/ 178749 w 1172056"/>
                  <a:gd name="connsiteY87" fmla="*/ 1328405 h 2444579"/>
                  <a:gd name="connsiteX88" fmla="*/ 178749 w 1172056"/>
                  <a:gd name="connsiteY88" fmla="*/ 1339573 h 2444579"/>
                  <a:gd name="connsiteX89" fmla="*/ 156424 w 1172056"/>
                  <a:gd name="connsiteY89" fmla="*/ 1361898 h 2444579"/>
                  <a:gd name="connsiteX90" fmla="*/ 134100 w 1172056"/>
                  <a:gd name="connsiteY90" fmla="*/ 1384223 h 2444579"/>
                  <a:gd name="connsiteX91" fmla="*/ 122932 w 1172056"/>
                  <a:gd name="connsiteY91" fmla="*/ 1395379 h 2444579"/>
                  <a:gd name="connsiteX92" fmla="*/ 111776 w 1172056"/>
                  <a:gd name="connsiteY92" fmla="*/ 1406547 h 2444579"/>
                  <a:gd name="connsiteX93" fmla="*/ 111776 w 1172056"/>
                  <a:gd name="connsiteY93" fmla="*/ 1440028 h 2444579"/>
                  <a:gd name="connsiteX94" fmla="*/ 111776 w 1172056"/>
                  <a:gd name="connsiteY94" fmla="*/ 1473521 h 2444579"/>
                  <a:gd name="connsiteX95" fmla="*/ 78283 w 1172056"/>
                  <a:gd name="connsiteY95" fmla="*/ 1495845 h 2444579"/>
                  <a:gd name="connsiteX96" fmla="*/ 78283 w 1172056"/>
                  <a:gd name="connsiteY96" fmla="*/ 1540495 h 2444579"/>
                  <a:gd name="connsiteX97" fmla="*/ 111776 w 1172056"/>
                  <a:gd name="connsiteY97" fmla="*/ 1551651 h 2444579"/>
                  <a:gd name="connsiteX98" fmla="*/ 156424 w 1172056"/>
                  <a:gd name="connsiteY98" fmla="*/ 1551651 h 2444579"/>
                  <a:gd name="connsiteX99" fmla="*/ 178749 w 1172056"/>
                  <a:gd name="connsiteY99" fmla="*/ 1573976 h 2444579"/>
                  <a:gd name="connsiteX100" fmla="*/ 201073 w 1172056"/>
                  <a:gd name="connsiteY100" fmla="*/ 1607468 h 2444579"/>
                  <a:gd name="connsiteX101" fmla="*/ 212241 w 1172056"/>
                  <a:gd name="connsiteY101" fmla="*/ 1607468 h 2444579"/>
                  <a:gd name="connsiteX102" fmla="*/ 223398 w 1172056"/>
                  <a:gd name="connsiteY102" fmla="*/ 1607468 h 2444579"/>
                  <a:gd name="connsiteX103" fmla="*/ 234566 w 1172056"/>
                  <a:gd name="connsiteY103" fmla="*/ 1607468 h 2444579"/>
                  <a:gd name="connsiteX104" fmla="*/ 245722 w 1172056"/>
                  <a:gd name="connsiteY104" fmla="*/ 1607468 h 2444579"/>
                  <a:gd name="connsiteX105" fmla="*/ 245722 w 1172056"/>
                  <a:gd name="connsiteY105" fmla="*/ 1607468 h 2444579"/>
                  <a:gd name="connsiteX106" fmla="*/ 256890 w 1172056"/>
                  <a:gd name="connsiteY106" fmla="*/ 1596300 h 2444579"/>
                  <a:gd name="connsiteX107" fmla="*/ 279215 w 1172056"/>
                  <a:gd name="connsiteY107" fmla="*/ 1585143 h 2444579"/>
                  <a:gd name="connsiteX108" fmla="*/ 323864 w 1172056"/>
                  <a:gd name="connsiteY108" fmla="*/ 1562819 h 2444579"/>
                  <a:gd name="connsiteX109" fmla="*/ 346189 w 1172056"/>
                  <a:gd name="connsiteY109" fmla="*/ 1540495 h 2444579"/>
                  <a:gd name="connsiteX110" fmla="*/ 357346 w 1172056"/>
                  <a:gd name="connsiteY110" fmla="*/ 1518170 h 2444579"/>
                  <a:gd name="connsiteX111" fmla="*/ 379670 w 1172056"/>
                  <a:gd name="connsiteY111" fmla="*/ 1518170 h 2444579"/>
                  <a:gd name="connsiteX112" fmla="*/ 413163 w 1172056"/>
                  <a:gd name="connsiteY112" fmla="*/ 1507002 h 2444579"/>
                  <a:gd name="connsiteX113" fmla="*/ 424319 w 1172056"/>
                  <a:gd name="connsiteY113" fmla="*/ 1495845 h 2444579"/>
                  <a:gd name="connsiteX114" fmla="*/ 435487 w 1172056"/>
                  <a:gd name="connsiteY114" fmla="*/ 1495845 h 2444579"/>
                  <a:gd name="connsiteX115" fmla="*/ 435487 w 1172056"/>
                  <a:gd name="connsiteY115" fmla="*/ 1484677 h 2444579"/>
                  <a:gd name="connsiteX116" fmla="*/ 468968 w 1172056"/>
                  <a:gd name="connsiteY116" fmla="*/ 1495845 h 2444579"/>
                  <a:gd name="connsiteX117" fmla="*/ 480136 w 1172056"/>
                  <a:gd name="connsiteY117" fmla="*/ 1540495 h 2444579"/>
                  <a:gd name="connsiteX118" fmla="*/ 480136 w 1172056"/>
                  <a:gd name="connsiteY118" fmla="*/ 1585143 h 2444579"/>
                  <a:gd name="connsiteX119" fmla="*/ 491293 w 1172056"/>
                  <a:gd name="connsiteY119" fmla="*/ 1607468 h 2444579"/>
                  <a:gd name="connsiteX120" fmla="*/ 491293 w 1172056"/>
                  <a:gd name="connsiteY120" fmla="*/ 1629793 h 2444579"/>
                  <a:gd name="connsiteX121" fmla="*/ 480136 w 1172056"/>
                  <a:gd name="connsiteY121" fmla="*/ 1640949 h 2444579"/>
                  <a:gd name="connsiteX122" fmla="*/ 435487 w 1172056"/>
                  <a:gd name="connsiteY122" fmla="*/ 1640949 h 2444579"/>
                  <a:gd name="connsiteX123" fmla="*/ 379670 w 1172056"/>
                  <a:gd name="connsiteY123" fmla="*/ 1652117 h 2444579"/>
                  <a:gd name="connsiteX124" fmla="*/ 379670 w 1172056"/>
                  <a:gd name="connsiteY124" fmla="*/ 1652117 h 2444579"/>
                  <a:gd name="connsiteX125" fmla="*/ 390838 w 1172056"/>
                  <a:gd name="connsiteY125" fmla="*/ 1674442 h 2444579"/>
                  <a:gd name="connsiteX126" fmla="*/ 390838 w 1172056"/>
                  <a:gd name="connsiteY126" fmla="*/ 1719091 h 2444579"/>
                  <a:gd name="connsiteX127" fmla="*/ 368514 w 1172056"/>
                  <a:gd name="connsiteY127" fmla="*/ 1730259 h 2444579"/>
                  <a:gd name="connsiteX128" fmla="*/ 346189 w 1172056"/>
                  <a:gd name="connsiteY128" fmla="*/ 1741415 h 2444579"/>
                  <a:gd name="connsiteX129" fmla="*/ 335021 w 1172056"/>
                  <a:gd name="connsiteY129" fmla="*/ 1752583 h 2444579"/>
                  <a:gd name="connsiteX130" fmla="*/ 323864 w 1172056"/>
                  <a:gd name="connsiteY130" fmla="*/ 1774908 h 2444579"/>
                  <a:gd name="connsiteX131" fmla="*/ 323864 w 1172056"/>
                  <a:gd name="connsiteY131" fmla="*/ 1786065 h 2444579"/>
                  <a:gd name="connsiteX132" fmla="*/ 323864 w 1172056"/>
                  <a:gd name="connsiteY132" fmla="*/ 1797233 h 2444579"/>
                  <a:gd name="connsiteX133" fmla="*/ 290372 w 1172056"/>
                  <a:gd name="connsiteY133" fmla="*/ 1819557 h 2444579"/>
                  <a:gd name="connsiteX134" fmla="*/ 256890 w 1172056"/>
                  <a:gd name="connsiteY134" fmla="*/ 1841882 h 2444579"/>
                  <a:gd name="connsiteX135" fmla="*/ 268047 w 1172056"/>
                  <a:gd name="connsiteY135" fmla="*/ 1864206 h 2444579"/>
                  <a:gd name="connsiteX136" fmla="*/ 268047 w 1172056"/>
                  <a:gd name="connsiteY136" fmla="*/ 1875363 h 2444579"/>
                  <a:gd name="connsiteX137" fmla="*/ 256890 w 1172056"/>
                  <a:gd name="connsiteY137" fmla="*/ 1897687 h 2444579"/>
                  <a:gd name="connsiteX138" fmla="*/ 245722 w 1172056"/>
                  <a:gd name="connsiteY138" fmla="*/ 1931180 h 2444579"/>
                  <a:gd name="connsiteX139" fmla="*/ 245722 w 1172056"/>
                  <a:gd name="connsiteY139" fmla="*/ 1964661 h 2444579"/>
                  <a:gd name="connsiteX140" fmla="*/ 245722 w 1172056"/>
                  <a:gd name="connsiteY140" fmla="*/ 1998154 h 2444579"/>
                  <a:gd name="connsiteX141" fmla="*/ 256890 w 1172056"/>
                  <a:gd name="connsiteY141" fmla="*/ 1986986 h 2444579"/>
                  <a:gd name="connsiteX142" fmla="*/ 256890 w 1172056"/>
                  <a:gd name="connsiteY142" fmla="*/ 1986986 h 2444579"/>
                  <a:gd name="connsiteX143" fmla="*/ 268047 w 1172056"/>
                  <a:gd name="connsiteY143" fmla="*/ 1998154 h 2444579"/>
                  <a:gd name="connsiteX144" fmla="*/ 268047 w 1172056"/>
                  <a:gd name="connsiteY144" fmla="*/ 2009310 h 2444579"/>
                  <a:gd name="connsiteX145" fmla="*/ 279215 w 1172056"/>
                  <a:gd name="connsiteY145" fmla="*/ 2009310 h 2444579"/>
                  <a:gd name="connsiteX146" fmla="*/ 290372 w 1172056"/>
                  <a:gd name="connsiteY146" fmla="*/ 1998154 h 2444579"/>
                  <a:gd name="connsiteX147" fmla="*/ 301540 w 1172056"/>
                  <a:gd name="connsiteY147" fmla="*/ 2009310 h 2444579"/>
                  <a:gd name="connsiteX148" fmla="*/ 301540 w 1172056"/>
                  <a:gd name="connsiteY148" fmla="*/ 2020478 h 2444579"/>
                  <a:gd name="connsiteX149" fmla="*/ 312696 w 1172056"/>
                  <a:gd name="connsiteY149" fmla="*/ 2020478 h 2444579"/>
                  <a:gd name="connsiteX150" fmla="*/ 335021 w 1172056"/>
                  <a:gd name="connsiteY150" fmla="*/ 2031646 h 2444579"/>
                  <a:gd name="connsiteX151" fmla="*/ 335021 w 1172056"/>
                  <a:gd name="connsiteY151" fmla="*/ 2076295 h 2444579"/>
                  <a:gd name="connsiteX152" fmla="*/ 335021 w 1172056"/>
                  <a:gd name="connsiteY152" fmla="*/ 2109776 h 2444579"/>
                  <a:gd name="connsiteX153" fmla="*/ 346189 w 1172056"/>
                  <a:gd name="connsiteY153" fmla="*/ 2143269 h 2444579"/>
                  <a:gd name="connsiteX154" fmla="*/ 346189 w 1172056"/>
                  <a:gd name="connsiteY154" fmla="*/ 2176750 h 2444579"/>
                  <a:gd name="connsiteX155" fmla="*/ 390838 w 1172056"/>
                  <a:gd name="connsiteY155" fmla="*/ 2154426 h 2444579"/>
                  <a:gd name="connsiteX156" fmla="*/ 390838 w 1172056"/>
                  <a:gd name="connsiteY156" fmla="*/ 2154426 h 2444579"/>
                  <a:gd name="connsiteX157" fmla="*/ 401995 w 1172056"/>
                  <a:gd name="connsiteY157" fmla="*/ 2154426 h 2444579"/>
                  <a:gd name="connsiteX158" fmla="*/ 401995 w 1172056"/>
                  <a:gd name="connsiteY158" fmla="*/ 2154426 h 2444579"/>
                  <a:gd name="connsiteX159" fmla="*/ 413163 w 1172056"/>
                  <a:gd name="connsiteY159" fmla="*/ 2143269 h 2444579"/>
                  <a:gd name="connsiteX160" fmla="*/ 424319 w 1172056"/>
                  <a:gd name="connsiteY160" fmla="*/ 2120944 h 2444579"/>
                  <a:gd name="connsiteX161" fmla="*/ 446644 w 1172056"/>
                  <a:gd name="connsiteY161" fmla="*/ 2120944 h 2444579"/>
                  <a:gd name="connsiteX162" fmla="*/ 468968 w 1172056"/>
                  <a:gd name="connsiteY162" fmla="*/ 2132101 h 2444579"/>
                  <a:gd name="connsiteX163" fmla="*/ 491293 w 1172056"/>
                  <a:gd name="connsiteY163" fmla="*/ 2120944 h 2444579"/>
                  <a:gd name="connsiteX164" fmla="*/ 513617 w 1172056"/>
                  <a:gd name="connsiteY164" fmla="*/ 2120944 h 2444579"/>
                  <a:gd name="connsiteX165" fmla="*/ 513617 w 1172056"/>
                  <a:gd name="connsiteY165" fmla="*/ 2120944 h 2444579"/>
                  <a:gd name="connsiteX166" fmla="*/ 524785 w 1172056"/>
                  <a:gd name="connsiteY166" fmla="*/ 2132101 h 2444579"/>
                  <a:gd name="connsiteX167" fmla="*/ 547110 w 1172056"/>
                  <a:gd name="connsiteY167" fmla="*/ 2165594 h 2444579"/>
                  <a:gd name="connsiteX168" fmla="*/ 569434 w 1172056"/>
                  <a:gd name="connsiteY168" fmla="*/ 2165594 h 2444579"/>
                  <a:gd name="connsiteX169" fmla="*/ 591759 w 1172056"/>
                  <a:gd name="connsiteY169" fmla="*/ 2176750 h 2444579"/>
                  <a:gd name="connsiteX170" fmla="*/ 614083 w 1172056"/>
                  <a:gd name="connsiteY170" fmla="*/ 2176750 h 2444579"/>
                  <a:gd name="connsiteX171" fmla="*/ 625240 w 1172056"/>
                  <a:gd name="connsiteY171" fmla="*/ 2176750 h 2444579"/>
                  <a:gd name="connsiteX172" fmla="*/ 636408 w 1172056"/>
                  <a:gd name="connsiteY172" fmla="*/ 2154426 h 2444579"/>
                  <a:gd name="connsiteX173" fmla="*/ 658733 w 1172056"/>
                  <a:gd name="connsiteY173" fmla="*/ 2154426 h 2444579"/>
                  <a:gd name="connsiteX174" fmla="*/ 681057 w 1172056"/>
                  <a:gd name="connsiteY174" fmla="*/ 2154426 h 2444579"/>
                  <a:gd name="connsiteX175" fmla="*/ 692225 w 1172056"/>
                  <a:gd name="connsiteY175" fmla="*/ 2154426 h 2444579"/>
                  <a:gd name="connsiteX176" fmla="*/ 714550 w 1172056"/>
                  <a:gd name="connsiteY176" fmla="*/ 2143269 h 2444579"/>
                  <a:gd name="connsiteX177" fmla="*/ 725707 w 1172056"/>
                  <a:gd name="connsiteY177" fmla="*/ 2165594 h 2444579"/>
                  <a:gd name="connsiteX178" fmla="*/ 725707 w 1172056"/>
                  <a:gd name="connsiteY178" fmla="*/ 2165594 h 2444579"/>
                  <a:gd name="connsiteX179" fmla="*/ 736875 w 1172056"/>
                  <a:gd name="connsiteY179" fmla="*/ 2187918 h 2444579"/>
                  <a:gd name="connsiteX180" fmla="*/ 703382 w 1172056"/>
                  <a:gd name="connsiteY180" fmla="*/ 2210242 h 2444579"/>
                  <a:gd name="connsiteX181" fmla="*/ 692225 w 1172056"/>
                  <a:gd name="connsiteY181" fmla="*/ 2232567 h 2444579"/>
                  <a:gd name="connsiteX182" fmla="*/ 703382 w 1172056"/>
                  <a:gd name="connsiteY182" fmla="*/ 2254892 h 2444579"/>
                  <a:gd name="connsiteX183" fmla="*/ 714550 w 1172056"/>
                  <a:gd name="connsiteY183" fmla="*/ 2266048 h 2444579"/>
                  <a:gd name="connsiteX184" fmla="*/ 736875 w 1172056"/>
                  <a:gd name="connsiteY184" fmla="*/ 2288373 h 2444579"/>
                  <a:gd name="connsiteX185" fmla="*/ 714550 w 1172056"/>
                  <a:gd name="connsiteY185" fmla="*/ 2321866 h 2444579"/>
                  <a:gd name="connsiteX186" fmla="*/ 703382 w 1172056"/>
                  <a:gd name="connsiteY186" fmla="*/ 2333022 h 2444579"/>
                  <a:gd name="connsiteX187" fmla="*/ 703382 w 1172056"/>
                  <a:gd name="connsiteY187" fmla="*/ 2388839 h 2444579"/>
                  <a:gd name="connsiteX188" fmla="*/ 714550 w 1172056"/>
                  <a:gd name="connsiteY188" fmla="*/ 2444656 h 2444579"/>
                  <a:gd name="connsiteX189" fmla="*/ 736875 w 1172056"/>
                  <a:gd name="connsiteY189" fmla="*/ 2422332 h 2444579"/>
                  <a:gd name="connsiteX190" fmla="*/ 736875 w 1172056"/>
                  <a:gd name="connsiteY190" fmla="*/ 2399996 h 2444579"/>
                  <a:gd name="connsiteX191" fmla="*/ 748031 w 1172056"/>
                  <a:gd name="connsiteY191" fmla="*/ 2366514 h 2444579"/>
                  <a:gd name="connsiteX192" fmla="*/ 770356 w 1172056"/>
                  <a:gd name="connsiteY192" fmla="*/ 2333022 h 2444579"/>
                  <a:gd name="connsiteX193" fmla="*/ 781523 w 1172056"/>
                  <a:gd name="connsiteY193" fmla="*/ 2333022 h 2444579"/>
                  <a:gd name="connsiteX194" fmla="*/ 792680 w 1172056"/>
                  <a:gd name="connsiteY194" fmla="*/ 2344190 h 2444579"/>
                  <a:gd name="connsiteX195" fmla="*/ 803848 w 1172056"/>
                  <a:gd name="connsiteY195" fmla="*/ 2333022 h 2444579"/>
                  <a:gd name="connsiteX196" fmla="*/ 815004 w 1172056"/>
                  <a:gd name="connsiteY196" fmla="*/ 2344190 h 2444579"/>
                  <a:gd name="connsiteX197" fmla="*/ 815004 w 1172056"/>
                  <a:gd name="connsiteY197" fmla="*/ 2355347 h 2444579"/>
                  <a:gd name="connsiteX198" fmla="*/ 815004 w 1172056"/>
                  <a:gd name="connsiteY198" fmla="*/ 2366514 h 2444579"/>
                  <a:gd name="connsiteX199" fmla="*/ 826172 w 1172056"/>
                  <a:gd name="connsiteY199" fmla="*/ 2355347 h 2444579"/>
                  <a:gd name="connsiteX200" fmla="*/ 837329 w 1172056"/>
                  <a:gd name="connsiteY200" fmla="*/ 2344190 h 2444579"/>
                  <a:gd name="connsiteX201" fmla="*/ 848497 w 1172056"/>
                  <a:gd name="connsiteY201" fmla="*/ 2355347 h 2444579"/>
                  <a:gd name="connsiteX202" fmla="*/ 859653 w 1172056"/>
                  <a:gd name="connsiteY202" fmla="*/ 2366514 h 2444579"/>
                  <a:gd name="connsiteX203" fmla="*/ 915471 w 1172056"/>
                  <a:gd name="connsiteY203" fmla="*/ 2344190 h 2444579"/>
                  <a:gd name="connsiteX204" fmla="*/ 960120 w 1172056"/>
                  <a:gd name="connsiteY204" fmla="*/ 2310698 h 2444579"/>
                  <a:gd name="connsiteX205" fmla="*/ 960120 w 1172056"/>
                  <a:gd name="connsiteY205" fmla="*/ 2288373 h 2444579"/>
                  <a:gd name="connsiteX206" fmla="*/ 960120 w 1172056"/>
                  <a:gd name="connsiteY206" fmla="*/ 2266048 h 2444579"/>
                  <a:gd name="connsiteX207" fmla="*/ 1004769 w 1172056"/>
                  <a:gd name="connsiteY207" fmla="*/ 2243724 h 2444579"/>
                  <a:gd name="connsiteX208" fmla="*/ 1027094 w 1172056"/>
                  <a:gd name="connsiteY208" fmla="*/ 2176750 h 2444579"/>
                  <a:gd name="connsiteX209" fmla="*/ 1004769 w 1172056"/>
                  <a:gd name="connsiteY209" fmla="*/ 2176750 h 2444579"/>
                  <a:gd name="connsiteX210" fmla="*/ 982445 w 1172056"/>
                  <a:gd name="connsiteY210" fmla="*/ 2176750 h 2444579"/>
                  <a:gd name="connsiteX211" fmla="*/ 971277 w 1172056"/>
                  <a:gd name="connsiteY211" fmla="*/ 2165594 h 2444579"/>
                  <a:gd name="connsiteX212" fmla="*/ 971277 w 1172056"/>
                  <a:gd name="connsiteY212" fmla="*/ 2154426 h 2444579"/>
                  <a:gd name="connsiteX213" fmla="*/ 960120 w 1172056"/>
                  <a:gd name="connsiteY213" fmla="*/ 2143269 h 2444579"/>
                  <a:gd name="connsiteX214" fmla="*/ 948952 w 1172056"/>
                  <a:gd name="connsiteY214" fmla="*/ 2132101 h 2444579"/>
                  <a:gd name="connsiteX215" fmla="*/ 948952 w 1172056"/>
                  <a:gd name="connsiteY215" fmla="*/ 2120944 h 2444579"/>
                  <a:gd name="connsiteX216" fmla="*/ 960120 w 1172056"/>
                  <a:gd name="connsiteY216" fmla="*/ 2120944 h 2444579"/>
                  <a:gd name="connsiteX217" fmla="*/ 960120 w 1172056"/>
                  <a:gd name="connsiteY217" fmla="*/ 2120944 h 2444579"/>
                  <a:gd name="connsiteX218" fmla="*/ 971277 w 1172056"/>
                  <a:gd name="connsiteY218" fmla="*/ 2120944 h 2444579"/>
                  <a:gd name="connsiteX219" fmla="*/ 993601 w 1172056"/>
                  <a:gd name="connsiteY219" fmla="*/ 2087452 h 2444579"/>
                  <a:gd name="connsiteX220" fmla="*/ 1038262 w 1172056"/>
                  <a:gd name="connsiteY220" fmla="*/ 2065127 h 2444579"/>
                  <a:gd name="connsiteX221" fmla="*/ 1038262 w 1172056"/>
                  <a:gd name="connsiteY221" fmla="*/ 2065127 h 2444579"/>
                  <a:gd name="connsiteX222" fmla="*/ 1038262 w 1172056"/>
                  <a:gd name="connsiteY222" fmla="*/ 2076295 h 2444579"/>
                  <a:gd name="connsiteX223" fmla="*/ 1060586 w 1172056"/>
                  <a:gd name="connsiteY223" fmla="*/ 2098620 h 2444579"/>
                  <a:gd name="connsiteX224" fmla="*/ 1082911 w 1172056"/>
                  <a:gd name="connsiteY224" fmla="*/ 2120944 h 2444579"/>
                  <a:gd name="connsiteX225" fmla="*/ 1071743 w 1172056"/>
                  <a:gd name="connsiteY225" fmla="*/ 2143269 h 2444579"/>
                  <a:gd name="connsiteX226" fmla="*/ 1071743 w 1172056"/>
                  <a:gd name="connsiteY226" fmla="*/ 2165594 h 2444579"/>
                  <a:gd name="connsiteX227" fmla="*/ 1094067 w 1172056"/>
                  <a:gd name="connsiteY227" fmla="*/ 2176750 h 2444579"/>
                  <a:gd name="connsiteX228" fmla="*/ 1127559 w 1172056"/>
                  <a:gd name="connsiteY228" fmla="*/ 2176750 h 2444579"/>
                  <a:gd name="connsiteX229" fmla="*/ 1149884 w 1172056"/>
                  <a:gd name="connsiteY229" fmla="*/ 2076295 h 2444579"/>
                  <a:gd name="connsiteX230" fmla="*/ 1172209 w 1172056"/>
                  <a:gd name="connsiteY230" fmla="*/ 1998154 h 2444579"/>
                  <a:gd name="connsiteX231" fmla="*/ 1172209 w 1172056"/>
                  <a:gd name="connsiteY231" fmla="*/ 1986986 h 2444579"/>
                  <a:gd name="connsiteX232" fmla="*/ 1161041 w 1172056"/>
                  <a:gd name="connsiteY232" fmla="*/ 1964661 h 2444579"/>
                  <a:gd name="connsiteX233" fmla="*/ 1161041 w 1172056"/>
                  <a:gd name="connsiteY233" fmla="*/ 1953505 h 2444579"/>
                  <a:gd name="connsiteX234" fmla="*/ 1161041 w 1172056"/>
                  <a:gd name="connsiteY234" fmla="*/ 1931180 h 2444579"/>
                  <a:gd name="connsiteX235" fmla="*/ 1161041 w 1172056"/>
                  <a:gd name="connsiteY235" fmla="*/ 1920012 h 2444579"/>
                  <a:gd name="connsiteX236" fmla="*/ 1149884 w 1172056"/>
                  <a:gd name="connsiteY236" fmla="*/ 1908855 h 2444579"/>
                  <a:gd name="connsiteX237" fmla="*/ 1149884 w 1172056"/>
                  <a:gd name="connsiteY237" fmla="*/ 1875363 h 2444579"/>
                  <a:gd name="connsiteX238" fmla="*/ 1138716 w 1172056"/>
                  <a:gd name="connsiteY238" fmla="*/ 1841882 h 2444579"/>
                  <a:gd name="connsiteX239" fmla="*/ 1127559 w 1172056"/>
                  <a:gd name="connsiteY239" fmla="*/ 1819557 h 2444579"/>
                  <a:gd name="connsiteX240" fmla="*/ 1116392 w 1172056"/>
                  <a:gd name="connsiteY240" fmla="*/ 1797233 h 2444579"/>
                  <a:gd name="connsiteX241" fmla="*/ 1116392 w 1172056"/>
                  <a:gd name="connsiteY241" fmla="*/ 1774908 h 2444579"/>
                  <a:gd name="connsiteX242" fmla="*/ 1116392 w 1172056"/>
                  <a:gd name="connsiteY242" fmla="*/ 1763740 h 2444579"/>
                  <a:gd name="connsiteX243" fmla="*/ 1116392 w 1172056"/>
                  <a:gd name="connsiteY243" fmla="*/ 1763740 h 2444579"/>
                  <a:gd name="connsiteX244" fmla="*/ 1116392 w 1172056"/>
                  <a:gd name="connsiteY244" fmla="*/ 1763740 h 2444579"/>
                  <a:gd name="connsiteX245" fmla="*/ 1060586 w 1172056"/>
                  <a:gd name="connsiteY245" fmla="*/ 1607468 h 2444579"/>
                  <a:gd name="connsiteX246" fmla="*/ 1060586 w 1172056"/>
                  <a:gd name="connsiteY246" fmla="*/ 1596300 h 2444579"/>
                  <a:gd name="connsiteX247" fmla="*/ 1060586 w 1172056"/>
                  <a:gd name="connsiteY247" fmla="*/ 1585143 h 2444579"/>
                  <a:gd name="connsiteX248" fmla="*/ 1071743 w 1172056"/>
                  <a:gd name="connsiteY248" fmla="*/ 1529327 h 2444579"/>
                  <a:gd name="connsiteX249" fmla="*/ 1060586 w 1172056"/>
                  <a:gd name="connsiteY249" fmla="*/ 1484677 h 2444579"/>
                  <a:gd name="connsiteX250" fmla="*/ 1071743 w 1172056"/>
                  <a:gd name="connsiteY250" fmla="*/ 1462353 h 2444579"/>
                  <a:gd name="connsiteX251" fmla="*/ 1060586 w 1172056"/>
                  <a:gd name="connsiteY251" fmla="*/ 1451196 h 2444579"/>
                  <a:gd name="connsiteX252" fmla="*/ 1049419 w 1172056"/>
                  <a:gd name="connsiteY252" fmla="*/ 1462353 h 2444579"/>
                  <a:gd name="connsiteX253" fmla="*/ 1027094 w 1172056"/>
                  <a:gd name="connsiteY253" fmla="*/ 1428871 h 2444579"/>
                  <a:gd name="connsiteX254" fmla="*/ 1027094 w 1172056"/>
                  <a:gd name="connsiteY254" fmla="*/ 1395379 h 2444579"/>
                  <a:gd name="connsiteX255" fmla="*/ 1015926 w 1172056"/>
                  <a:gd name="connsiteY255" fmla="*/ 1395379 h 2444579"/>
                  <a:gd name="connsiteX256" fmla="*/ 1004769 w 1172056"/>
                  <a:gd name="connsiteY256" fmla="*/ 1384223 h 2444579"/>
                  <a:gd name="connsiteX257" fmla="*/ 960120 w 1172056"/>
                  <a:gd name="connsiteY257" fmla="*/ 1361898 h 2444579"/>
                  <a:gd name="connsiteX258" fmla="*/ 960120 w 1172056"/>
                  <a:gd name="connsiteY258" fmla="*/ 1361898 h 2444579"/>
                  <a:gd name="connsiteX259" fmla="*/ 971277 w 1172056"/>
                  <a:gd name="connsiteY259" fmla="*/ 1361898 h 2444579"/>
                  <a:gd name="connsiteX260" fmla="*/ 993601 w 1172056"/>
                  <a:gd name="connsiteY260" fmla="*/ 1361898 h 2444579"/>
                  <a:gd name="connsiteX261" fmla="*/ 1004769 w 1172056"/>
                  <a:gd name="connsiteY261" fmla="*/ 1339573 h 2444579"/>
                  <a:gd name="connsiteX262" fmla="*/ 993601 w 1172056"/>
                  <a:gd name="connsiteY262" fmla="*/ 1317249 h 2444579"/>
                  <a:gd name="connsiteX263" fmla="*/ 971277 w 1172056"/>
                  <a:gd name="connsiteY263" fmla="*/ 1317249 h 2444579"/>
                  <a:gd name="connsiteX264" fmla="*/ 948952 w 1172056"/>
                  <a:gd name="connsiteY264" fmla="*/ 1306081 h 2444579"/>
                  <a:gd name="connsiteX265" fmla="*/ 948952 w 1172056"/>
                  <a:gd name="connsiteY265" fmla="*/ 1306081 h 2444579"/>
                  <a:gd name="connsiteX266" fmla="*/ 937795 w 1172056"/>
                  <a:gd name="connsiteY266" fmla="*/ 1294924 h 2444579"/>
                  <a:gd name="connsiteX267" fmla="*/ 904303 w 1172056"/>
                  <a:gd name="connsiteY267" fmla="*/ 1294924 h 2444579"/>
                  <a:gd name="connsiteX268" fmla="*/ 870821 w 1172056"/>
                  <a:gd name="connsiteY268" fmla="*/ 1272600 h 2444579"/>
                  <a:gd name="connsiteX269" fmla="*/ 870821 w 1172056"/>
                  <a:gd name="connsiteY269" fmla="*/ 1261432 h 2444579"/>
                  <a:gd name="connsiteX270" fmla="*/ 848497 w 1172056"/>
                  <a:gd name="connsiteY270" fmla="*/ 1250275 h 2444579"/>
                  <a:gd name="connsiteX271" fmla="*/ 848497 w 1172056"/>
                  <a:gd name="connsiteY271" fmla="*/ 1250275 h 2444579"/>
                  <a:gd name="connsiteX272" fmla="*/ 837329 w 1172056"/>
                  <a:gd name="connsiteY272" fmla="*/ 1250275 h 2444579"/>
                  <a:gd name="connsiteX273" fmla="*/ 826172 w 1172056"/>
                  <a:gd name="connsiteY273" fmla="*/ 1239107 h 2444579"/>
                  <a:gd name="connsiteX274" fmla="*/ 803848 w 1172056"/>
                  <a:gd name="connsiteY274" fmla="*/ 1239107 h 2444579"/>
                  <a:gd name="connsiteX275" fmla="*/ 792680 w 1172056"/>
                  <a:gd name="connsiteY275" fmla="*/ 1250275 h 2444579"/>
                  <a:gd name="connsiteX276" fmla="*/ 781523 w 1172056"/>
                  <a:gd name="connsiteY276" fmla="*/ 1261432 h 2444579"/>
                  <a:gd name="connsiteX277" fmla="*/ 748031 w 1172056"/>
                  <a:gd name="connsiteY277" fmla="*/ 1272600 h 2444579"/>
                  <a:gd name="connsiteX278" fmla="*/ 725707 w 1172056"/>
                  <a:gd name="connsiteY278" fmla="*/ 1272600 h 2444579"/>
                  <a:gd name="connsiteX279" fmla="*/ 725707 w 1172056"/>
                  <a:gd name="connsiteY279" fmla="*/ 1272600 h 2444579"/>
                  <a:gd name="connsiteX280" fmla="*/ 736875 w 1172056"/>
                  <a:gd name="connsiteY280" fmla="*/ 1272600 h 2444579"/>
                  <a:gd name="connsiteX281" fmla="*/ 748031 w 1172056"/>
                  <a:gd name="connsiteY281" fmla="*/ 1294924 h 2444579"/>
                  <a:gd name="connsiteX282" fmla="*/ 748031 w 1172056"/>
                  <a:gd name="connsiteY282" fmla="*/ 1339573 h 2444579"/>
                  <a:gd name="connsiteX283" fmla="*/ 748031 w 1172056"/>
                  <a:gd name="connsiteY283" fmla="*/ 1384223 h 2444579"/>
                  <a:gd name="connsiteX284" fmla="*/ 736875 w 1172056"/>
                  <a:gd name="connsiteY284" fmla="*/ 1361898 h 2444579"/>
                  <a:gd name="connsiteX285" fmla="*/ 736875 w 1172056"/>
                  <a:gd name="connsiteY285" fmla="*/ 1328405 h 2444579"/>
                  <a:gd name="connsiteX286" fmla="*/ 736875 w 1172056"/>
                  <a:gd name="connsiteY286" fmla="*/ 1317249 h 2444579"/>
                  <a:gd name="connsiteX287" fmla="*/ 736875 w 1172056"/>
                  <a:gd name="connsiteY287" fmla="*/ 1317249 h 2444579"/>
                  <a:gd name="connsiteX288" fmla="*/ 714550 w 1172056"/>
                  <a:gd name="connsiteY288" fmla="*/ 1361898 h 2444579"/>
                  <a:gd name="connsiteX289" fmla="*/ 658733 w 1172056"/>
                  <a:gd name="connsiteY289" fmla="*/ 1417704 h 2444579"/>
                  <a:gd name="connsiteX290" fmla="*/ 658733 w 1172056"/>
                  <a:gd name="connsiteY290" fmla="*/ 1384223 h 2444579"/>
                  <a:gd name="connsiteX291" fmla="*/ 681057 w 1172056"/>
                  <a:gd name="connsiteY291" fmla="*/ 1339573 h 2444579"/>
                  <a:gd name="connsiteX292" fmla="*/ 669901 w 1172056"/>
                  <a:gd name="connsiteY292" fmla="*/ 1339573 h 2444579"/>
                  <a:gd name="connsiteX293" fmla="*/ 658733 w 1172056"/>
                  <a:gd name="connsiteY293" fmla="*/ 1350730 h 2444579"/>
                  <a:gd name="connsiteX294" fmla="*/ 647576 w 1172056"/>
                  <a:gd name="connsiteY294" fmla="*/ 1350730 h 2444579"/>
                  <a:gd name="connsiteX295" fmla="*/ 625240 w 1172056"/>
                  <a:gd name="connsiteY295" fmla="*/ 1339573 h 2444579"/>
                  <a:gd name="connsiteX296" fmla="*/ 636408 w 1172056"/>
                  <a:gd name="connsiteY296" fmla="*/ 1328405 h 2444579"/>
                  <a:gd name="connsiteX297" fmla="*/ 647576 w 1172056"/>
                  <a:gd name="connsiteY297" fmla="*/ 1317249 h 2444579"/>
                  <a:gd name="connsiteX298" fmla="*/ 647576 w 1172056"/>
                  <a:gd name="connsiteY298" fmla="*/ 1306081 h 2444579"/>
                  <a:gd name="connsiteX299" fmla="*/ 614083 w 1172056"/>
                  <a:gd name="connsiteY299" fmla="*/ 1339573 h 2444579"/>
                  <a:gd name="connsiteX300" fmla="*/ 625240 w 1172056"/>
                  <a:gd name="connsiteY300" fmla="*/ 1350730 h 2444579"/>
                  <a:gd name="connsiteX301" fmla="*/ 625240 w 1172056"/>
                  <a:gd name="connsiteY301" fmla="*/ 1373055 h 2444579"/>
                  <a:gd name="connsiteX302" fmla="*/ 625240 w 1172056"/>
                  <a:gd name="connsiteY302" fmla="*/ 1384223 h 2444579"/>
                  <a:gd name="connsiteX303" fmla="*/ 614083 w 1172056"/>
                  <a:gd name="connsiteY303" fmla="*/ 1384223 h 2444579"/>
                  <a:gd name="connsiteX304" fmla="*/ 602915 w 1172056"/>
                  <a:gd name="connsiteY304" fmla="*/ 1384223 h 2444579"/>
                  <a:gd name="connsiteX305" fmla="*/ 602915 w 1172056"/>
                  <a:gd name="connsiteY305" fmla="*/ 1395379 h 2444579"/>
                  <a:gd name="connsiteX306" fmla="*/ 602915 w 1172056"/>
                  <a:gd name="connsiteY306" fmla="*/ 1395379 h 2444579"/>
                  <a:gd name="connsiteX307" fmla="*/ 580591 w 1172056"/>
                  <a:gd name="connsiteY307" fmla="*/ 1339573 h 2444579"/>
                  <a:gd name="connsiteX308" fmla="*/ 547110 w 1172056"/>
                  <a:gd name="connsiteY308" fmla="*/ 1283756 h 2444579"/>
                  <a:gd name="connsiteX309" fmla="*/ 468968 w 1172056"/>
                  <a:gd name="connsiteY309" fmla="*/ 1317249 h 2444579"/>
                  <a:gd name="connsiteX310" fmla="*/ 413163 w 1172056"/>
                  <a:gd name="connsiteY310" fmla="*/ 1294924 h 2444579"/>
                  <a:gd name="connsiteX311" fmla="*/ 435487 w 1172056"/>
                  <a:gd name="connsiteY311" fmla="*/ 1261432 h 2444579"/>
                  <a:gd name="connsiteX312" fmla="*/ 446644 w 1172056"/>
                  <a:gd name="connsiteY312" fmla="*/ 1239107 h 2444579"/>
                  <a:gd name="connsiteX313" fmla="*/ 468968 w 1172056"/>
                  <a:gd name="connsiteY313" fmla="*/ 1205615 h 2444579"/>
                  <a:gd name="connsiteX314" fmla="*/ 480136 w 1172056"/>
                  <a:gd name="connsiteY314" fmla="*/ 1172134 h 2444579"/>
                  <a:gd name="connsiteX315" fmla="*/ 491293 w 1172056"/>
                  <a:gd name="connsiteY315" fmla="*/ 1149809 h 2444579"/>
                  <a:gd name="connsiteX316" fmla="*/ 502460 w 1172056"/>
                  <a:gd name="connsiteY316" fmla="*/ 1138641 h 2444579"/>
                  <a:gd name="connsiteX317" fmla="*/ 535942 w 1172056"/>
                  <a:gd name="connsiteY317" fmla="*/ 1082835 h 2444579"/>
                  <a:gd name="connsiteX318" fmla="*/ 547110 w 1172056"/>
                  <a:gd name="connsiteY318" fmla="*/ 1015862 h 2444579"/>
                  <a:gd name="connsiteX319" fmla="*/ 558266 w 1172056"/>
                  <a:gd name="connsiteY319" fmla="*/ 1004694 h 2444579"/>
                  <a:gd name="connsiteX320" fmla="*/ 569434 w 1172056"/>
                  <a:gd name="connsiteY320" fmla="*/ 993537 h 2444579"/>
                  <a:gd name="connsiteX321" fmla="*/ 569434 w 1172056"/>
                  <a:gd name="connsiteY321" fmla="*/ 982369 h 2444579"/>
                  <a:gd name="connsiteX322" fmla="*/ 558266 w 1172056"/>
                  <a:gd name="connsiteY322" fmla="*/ 971212 h 2444579"/>
                  <a:gd name="connsiteX323" fmla="*/ 569434 w 1172056"/>
                  <a:gd name="connsiteY323" fmla="*/ 948888 h 2444579"/>
                  <a:gd name="connsiteX324" fmla="*/ 569434 w 1172056"/>
                  <a:gd name="connsiteY324" fmla="*/ 915396 h 2444579"/>
                  <a:gd name="connsiteX325" fmla="*/ 580591 w 1172056"/>
                  <a:gd name="connsiteY325" fmla="*/ 904239 h 2444579"/>
                  <a:gd name="connsiteX326" fmla="*/ 602915 w 1172056"/>
                  <a:gd name="connsiteY326" fmla="*/ 848422 h 2444579"/>
                  <a:gd name="connsiteX327" fmla="*/ 625240 w 1172056"/>
                  <a:gd name="connsiteY327" fmla="*/ 803772 h 2444579"/>
                  <a:gd name="connsiteX328" fmla="*/ 636408 w 1172056"/>
                  <a:gd name="connsiteY328" fmla="*/ 781448 h 2444579"/>
                  <a:gd name="connsiteX329" fmla="*/ 636408 w 1172056"/>
                  <a:gd name="connsiteY329" fmla="*/ 759124 h 2444579"/>
                  <a:gd name="connsiteX330" fmla="*/ 647576 w 1172056"/>
                  <a:gd name="connsiteY330" fmla="*/ 747956 h 2444579"/>
                  <a:gd name="connsiteX331" fmla="*/ 658733 w 1172056"/>
                  <a:gd name="connsiteY331" fmla="*/ 725631 h 2444579"/>
                  <a:gd name="connsiteX332" fmla="*/ 658733 w 1172056"/>
                  <a:gd name="connsiteY332" fmla="*/ 703306 h 2444579"/>
                  <a:gd name="connsiteX333" fmla="*/ 658733 w 1172056"/>
                  <a:gd name="connsiteY333" fmla="*/ 669825 h 2444579"/>
                  <a:gd name="connsiteX334" fmla="*/ 669901 w 1172056"/>
                  <a:gd name="connsiteY334" fmla="*/ 625176 h 2444579"/>
                  <a:gd name="connsiteX335" fmla="*/ 692225 w 1172056"/>
                  <a:gd name="connsiteY335" fmla="*/ 602852 h 2444579"/>
                  <a:gd name="connsiteX336" fmla="*/ 703382 w 1172056"/>
                  <a:gd name="connsiteY336" fmla="*/ 513553 h 2444579"/>
                  <a:gd name="connsiteX337" fmla="*/ 759199 w 1172056"/>
                  <a:gd name="connsiteY337" fmla="*/ 435412 h 2444579"/>
                  <a:gd name="connsiteX338" fmla="*/ 770356 w 1172056"/>
                  <a:gd name="connsiteY338" fmla="*/ 435412 h 2444579"/>
                  <a:gd name="connsiteX339" fmla="*/ 781523 w 1172056"/>
                  <a:gd name="connsiteY339" fmla="*/ 424244 h 2444579"/>
                  <a:gd name="connsiteX340" fmla="*/ 792680 w 1172056"/>
                  <a:gd name="connsiteY340" fmla="*/ 413087 h 2444579"/>
                  <a:gd name="connsiteX341" fmla="*/ 803848 w 1172056"/>
                  <a:gd name="connsiteY341" fmla="*/ 401919 h 2444579"/>
                  <a:gd name="connsiteX342" fmla="*/ 859653 w 1172056"/>
                  <a:gd name="connsiteY342" fmla="*/ 379595 h 2444579"/>
                  <a:gd name="connsiteX343" fmla="*/ 915471 w 1172056"/>
                  <a:gd name="connsiteY343" fmla="*/ 346113 h 2444579"/>
                  <a:gd name="connsiteX344" fmla="*/ 926627 w 1172056"/>
                  <a:gd name="connsiteY344" fmla="*/ 346113 h 2444579"/>
                  <a:gd name="connsiteX345" fmla="*/ 937795 w 1172056"/>
                  <a:gd name="connsiteY345" fmla="*/ 334945 h 2444579"/>
                  <a:gd name="connsiteX346" fmla="*/ 948952 w 1172056"/>
                  <a:gd name="connsiteY346" fmla="*/ 334945 h 2444579"/>
                  <a:gd name="connsiteX347" fmla="*/ 948952 w 1172056"/>
                  <a:gd name="connsiteY347" fmla="*/ 357270 h 2444579"/>
                  <a:gd name="connsiteX348" fmla="*/ 971277 w 1172056"/>
                  <a:gd name="connsiteY348" fmla="*/ 368438 h 2444579"/>
                  <a:gd name="connsiteX349" fmla="*/ 982445 w 1172056"/>
                  <a:gd name="connsiteY349" fmla="*/ 346113 h 2444579"/>
                  <a:gd name="connsiteX350" fmla="*/ 971277 w 1172056"/>
                  <a:gd name="connsiteY350" fmla="*/ 312621 h 2444579"/>
                  <a:gd name="connsiteX351" fmla="*/ 993601 w 1172056"/>
                  <a:gd name="connsiteY351" fmla="*/ 312621 h 2444579"/>
                  <a:gd name="connsiteX352" fmla="*/ 1015926 w 1172056"/>
                  <a:gd name="connsiteY352" fmla="*/ 312621 h 2444579"/>
                  <a:gd name="connsiteX353" fmla="*/ 1015926 w 1172056"/>
                  <a:gd name="connsiteY353" fmla="*/ 290296 h 2444579"/>
                  <a:gd name="connsiteX354" fmla="*/ 1015926 w 1172056"/>
                  <a:gd name="connsiteY354" fmla="*/ 279140 h 2444579"/>
                  <a:gd name="connsiteX355" fmla="*/ 982445 w 1172056"/>
                  <a:gd name="connsiteY355" fmla="*/ 245647 h 2444579"/>
                  <a:gd name="connsiteX356" fmla="*/ 937795 w 1172056"/>
                  <a:gd name="connsiteY356" fmla="*/ 223323 h 2444579"/>
                  <a:gd name="connsiteX357" fmla="*/ 893146 w 1172056"/>
                  <a:gd name="connsiteY357" fmla="*/ 223323 h 2444579"/>
                  <a:gd name="connsiteX358" fmla="*/ 859653 w 1172056"/>
                  <a:gd name="connsiteY358" fmla="*/ 212166 h 2444579"/>
                  <a:gd name="connsiteX359" fmla="*/ 859653 w 1172056"/>
                  <a:gd name="connsiteY359" fmla="*/ 167517 h 2444579"/>
                  <a:gd name="connsiteX360" fmla="*/ 893146 w 1172056"/>
                  <a:gd name="connsiteY360" fmla="*/ 156349 h 2444579"/>
                  <a:gd name="connsiteX361" fmla="*/ 881978 w 1172056"/>
                  <a:gd name="connsiteY361" fmla="*/ 134025 h 2444579"/>
                  <a:gd name="connsiteX362" fmla="*/ 881978 w 1172056"/>
                  <a:gd name="connsiteY362" fmla="*/ 122868 h 2444579"/>
                  <a:gd name="connsiteX363" fmla="*/ 881978 w 1172056"/>
                  <a:gd name="connsiteY363" fmla="*/ 111700 h 2444579"/>
                  <a:gd name="connsiteX364" fmla="*/ 893146 w 1172056"/>
                  <a:gd name="connsiteY364" fmla="*/ 100543 h 2444579"/>
                  <a:gd name="connsiteX365" fmla="*/ 859653 w 1172056"/>
                  <a:gd name="connsiteY365" fmla="*/ 44726 h 2444579"/>
                  <a:gd name="connsiteX366" fmla="*/ 792680 w 1172056"/>
                  <a:gd name="connsiteY366" fmla="*/ 77 h 2444579"/>
                  <a:gd name="connsiteX367" fmla="*/ 748031 w 1172056"/>
                  <a:gd name="connsiteY367" fmla="*/ 11234 h 2444579"/>
                  <a:gd name="connsiteX368" fmla="*/ 692225 w 1172056"/>
                  <a:gd name="connsiteY368" fmla="*/ 22402 h 2444579"/>
                  <a:gd name="connsiteX369" fmla="*/ 692225 w 1172056"/>
                  <a:gd name="connsiteY369" fmla="*/ 55883 h 2444579"/>
                  <a:gd name="connsiteX370" fmla="*/ 681057 w 1172056"/>
                  <a:gd name="connsiteY370" fmla="*/ 89375 h 244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Lst>
                <a:rect l="l" t="t" r="r" b="b"/>
                <a:pathLst>
                  <a:path w="1172056" h="2444579">
                    <a:moveTo>
                      <a:pt x="681057" y="89375"/>
                    </a:moveTo>
                    <a:lnTo>
                      <a:pt x="658733" y="67051"/>
                    </a:lnTo>
                    <a:lnTo>
                      <a:pt x="647576" y="55883"/>
                    </a:lnTo>
                    <a:lnTo>
                      <a:pt x="636408" y="67051"/>
                    </a:lnTo>
                    <a:lnTo>
                      <a:pt x="625240" y="78207"/>
                    </a:lnTo>
                    <a:lnTo>
                      <a:pt x="614083" y="67051"/>
                    </a:lnTo>
                    <a:lnTo>
                      <a:pt x="591759" y="67051"/>
                    </a:lnTo>
                    <a:lnTo>
                      <a:pt x="580591" y="89375"/>
                    </a:lnTo>
                    <a:lnTo>
                      <a:pt x="558266" y="122868"/>
                    </a:lnTo>
                    <a:lnTo>
                      <a:pt x="547110" y="111700"/>
                    </a:lnTo>
                    <a:lnTo>
                      <a:pt x="535942" y="100543"/>
                    </a:lnTo>
                    <a:lnTo>
                      <a:pt x="524785" y="111700"/>
                    </a:lnTo>
                    <a:lnTo>
                      <a:pt x="502460" y="111700"/>
                    </a:lnTo>
                    <a:lnTo>
                      <a:pt x="446644" y="89375"/>
                    </a:lnTo>
                    <a:lnTo>
                      <a:pt x="401995" y="89375"/>
                    </a:lnTo>
                    <a:lnTo>
                      <a:pt x="390838" y="156349"/>
                    </a:lnTo>
                    <a:lnTo>
                      <a:pt x="390838" y="223323"/>
                    </a:lnTo>
                    <a:lnTo>
                      <a:pt x="379670" y="234491"/>
                    </a:lnTo>
                    <a:lnTo>
                      <a:pt x="357346" y="245647"/>
                    </a:lnTo>
                    <a:lnTo>
                      <a:pt x="357346" y="256815"/>
                    </a:lnTo>
                    <a:lnTo>
                      <a:pt x="357346" y="267972"/>
                    </a:lnTo>
                    <a:lnTo>
                      <a:pt x="346189" y="279140"/>
                    </a:lnTo>
                    <a:lnTo>
                      <a:pt x="335021" y="290296"/>
                    </a:lnTo>
                    <a:lnTo>
                      <a:pt x="335021" y="301464"/>
                    </a:lnTo>
                    <a:lnTo>
                      <a:pt x="335021" y="312621"/>
                    </a:lnTo>
                    <a:lnTo>
                      <a:pt x="323864" y="357270"/>
                    </a:lnTo>
                    <a:lnTo>
                      <a:pt x="346189" y="390763"/>
                    </a:lnTo>
                    <a:lnTo>
                      <a:pt x="357346" y="446568"/>
                    </a:lnTo>
                    <a:lnTo>
                      <a:pt x="368514" y="491229"/>
                    </a:lnTo>
                    <a:lnTo>
                      <a:pt x="390838" y="513553"/>
                    </a:lnTo>
                    <a:lnTo>
                      <a:pt x="401995" y="547034"/>
                    </a:lnTo>
                    <a:lnTo>
                      <a:pt x="390838" y="558202"/>
                    </a:lnTo>
                    <a:lnTo>
                      <a:pt x="368514" y="535878"/>
                    </a:lnTo>
                    <a:lnTo>
                      <a:pt x="357346" y="547034"/>
                    </a:lnTo>
                    <a:lnTo>
                      <a:pt x="346189" y="558202"/>
                    </a:lnTo>
                    <a:lnTo>
                      <a:pt x="335021" y="602852"/>
                    </a:lnTo>
                    <a:lnTo>
                      <a:pt x="290372" y="636333"/>
                    </a:lnTo>
                    <a:lnTo>
                      <a:pt x="290372" y="636333"/>
                    </a:lnTo>
                    <a:lnTo>
                      <a:pt x="268047" y="647501"/>
                    </a:lnTo>
                    <a:lnTo>
                      <a:pt x="256890" y="647501"/>
                    </a:lnTo>
                    <a:lnTo>
                      <a:pt x="234566" y="636333"/>
                    </a:lnTo>
                    <a:lnTo>
                      <a:pt x="234566" y="636333"/>
                    </a:lnTo>
                    <a:lnTo>
                      <a:pt x="223398" y="647501"/>
                    </a:lnTo>
                    <a:lnTo>
                      <a:pt x="223398" y="669825"/>
                    </a:lnTo>
                    <a:lnTo>
                      <a:pt x="223398" y="680982"/>
                    </a:lnTo>
                    <a:lnTo>
                      <a:pt x="212241" y="692150"/>
                    </a:lnTo>
                    <a:lnTo>
                      <a:pt x="156424" y="714474"/>
                    </a:lnTo>
                    <a:lnTo>
                      <a:pt x="100608" y="736799"/>
                    </a:lnTo>
                    <a:lnTo>
                      <a:pt x="89451" y="736799"/>
                    </a:lnTo>
                    <a:lnTo>
                      <a:pt x="78283" y="736799"/>
                    </a:lnTo>
                    <a:lnTo>
                      <a:pt x="55958" y="759124"/>
                    </a:lnTo>
                    <a:lnTo>
                      <a:pt x="44802" y="781448"/>
                    </a:lnTo>
                    <a:lnTo>
                      <a:pt x="33634" y="848422"/>
                    </a:lnTo>
                    <a:lnTo>
                      <a:pt x="22477" y="881914"/>
                    </a:lnTo>
                    <a:lnTo>
                      <a:pt x="33634" y="926563"/>
                    </a:lnTo>
                    <a:lnTo>
                      <a:pt x="11309" y="926563"/>
                    </a:lnTo>
                    <a:lnTo>
                      <a:pt x="152" y="926563"/>
                    </a:lnTo>
                    <a:lnTo>
                      <a:pt x="22477" y="960044"/>
                    </a:lnTo>
                    <a:lnTo>
                      <a:pt x="55958" y="982369"/>
                    </a:lnTo>
                    <a:lnTo>
                      <a:pt x="44802" y="993537"/>
                    </a:lnTo>
                    <a:lnTo>
                      <a:pt x="33634" y="1004694"/>
                    </a:lnTo>
                    <a:lnTo>
                      <a:pt x="33634" y="1015862"/>
                    </a:lnTo>
                    <a:lnTo>
                      <a:pt x="33634" y="1038186"/>
                    </a:lnTo>
                    <a:lnTo>
                      <a:pt x="11309" y="1049343"/>
                    </a:lnTo>
                    <a:lnTo>
                      <a:pt x="152" y="1071667"/>
                    </a:lnTo>
                    <a:lnTo>
                      <a:pt x="11309" y="1071667"/>
                    </a:lnTo>
                    <a:lnTo>
                      <a:pt x="22477" y="1071667"/>
                    </a:lnTo>
                    <a:lnTo>
                      <a:pt x="33634" y="1082835"/>
                    </a:lnTo>
                    <a:lnTo>
                      <a:pt x="55958" y="1093992"/>
                    </a:lnTo>
                    <a:lnTo>
                      <a:pt x="67126" y="1116316"/>
                    </a:lnTo>
                    <a:lnTo>
                      <a:pt x="67126" y="1138641"/>
                    </a:lnTo>
                    <a:lnTo>
                      <a:pt x="55958" y="1149809"/>
                    </a:lnTo>
                    <a:lnTo>
                      <a:pt x="33634" y="1149809"/>
                    </a:lnTo>
                    <a:lnTo>
                      <a:pt x="33634" y="1205615"/>
                    </a:lnTo>
                    <a:lnTo>
                      <a:pt x="22477" y="1261432"/>
                    </a:lnTo>
                    <a:lnTo>
                      <a:pt x="67126" y="1272600"/>
                    </a:lnTo>
                    <a:lnTo>
                      <a:pt x="100608" y="1250275"/>
                    </a:lnTo>
                    <a:lnTo>
                      <a:pt x="111776" y="1261432"/>
                    </a:lnTo>
                    <a:lnTo>
                      <a:pt x="122932" y="1261432"/>
                    </a:lnTo>
                    <a:lnTo>
                      <a:pt x="145257" y="1250275"/>
                    </a:lnTo>
                    <a:lnTo>
                      <a:pt x="156424" y="1239107"/>
                    </a:lnTo>
                    <a:lnTo>
                      <a:pt x="178749" y="1250275"/>
                    </a:lnTo>
                    <a:lnTo>
                      <a:pt x="189905" y="1261432"/>
                    </a:lnTo>
                    <a:lnTo>
                      <a:pt x="201073" y="1261432"/>
                    </a:lnTo>
                    <a:lnTo>
                      <a:pt x="212241" y="1261432"/>
                    </a:lnTo>
                    <a:lnTo>
                      <a:pt x="201073" y="1294924"/>
                    </a:lnTo>
                    <a:lnTo>
                      <a:pt x="178749" y="1317249"/>
                    </a:lnTo>
                    <a:lnTo>
                      <a:pt x="178749" y="1328405"/>
                    </a:lnTo>
                    <a:lnTo>
                      <a:pt x="178749" y="1339573"/>
                    </a:lnTo>
                    <a:lnTo>
                      <a:pt x="156424" y="1361898"/>
                    </a:lnTo>
                    <a:lnTo>
                      <a:pt x="134100" y="1384223"/>
                    </a:lnTo>
                    <a:lnTo>
                      <a:pt x="122932" y="1395379"/>
                    </a:lnTo>
                    <a:lnTo>
                      <a:pt x="111776" y="1406547"/>
                    </a:lnTo>
                    <a:lnTo>
                      <a:pt x="111776" y="1440028"/>
                    </a:lnTo>
                    <a:lnTo>
                      <a:pt x="111776" y="1473521"/>
                    </a:lnTo>
                    <a:lnTo>
                      <a:pt x="78283" y="1495845"/>
                    </a:lnTo>
                    <a:lnTo>
                      <a:pt x="78283" y="1540495"/>
                    </a:lnTo>
                    <a:lnTo>
                      <a:pt x="111776" y="1551651"/>
                    </a:lnTo>
                    <a:lnTo>
                      <a:pt x="156424" y="1551651"/>
                    </a:lnTo>
                    <a:lnTo>
                      <a:pt x="178749" y="1573976"/>
                    </a:lnTo>
                    <a:lnTo>
                      <a:pt x="201073" y="1607468"/>
                    </a:lnTo>
                    <a:lnTo>
                      <a:pt x="212241" y="1607468"/>
                    </a:lnTo>
                    <a:lnTo>
                      <a:pt x="223398" y="1607468"/>
                    </a:lnTo>
                    <a:lnTo>
                      <a:pt x="234566" y="1607468"/>
                    </a:lnTo>
                    <a:lnTo>
                      <a:pt x="245722" y="1607468"/>
                    </a:lnTo>
                    <a:lnTo>
                      <a:pt x="245722" y="1607468"/>
                    </a:lnTo>
                    <a:lnTo>
                      <a:pt x="256890" y="1596300"/>
                    </a:lnTo>
                    <a:lnTo>
                      <a:pt x="279215" y="1585143"/>
                    </a:lnTo>
                    <a:lnTo>
                      <a:pt x="323864" y="1562819"/>
                    </a:lnTo>
                    <a:lnTo>
                      <a:pt x="346189" y="1540495"/>
                    </a:lnTo>
                    <a:lnTo>
                      <a:pt x="357346" y="1518170"/>
                    </a:lnTo>
                    <a:lnTo>
                      <a:pt x="379670" y="1518170"/>
                    </a:lnTo>
                    <a:lnTo>
                      <a:pt x="413163" y="1507002"/>
                    </a:lnTo>
                    <a:lnTo>
                      <a:pt x="424319" y="1495845"/>
                    </a:lnTo>
                    <a:lnTo>
                      <a:pt x="435487" y="1495845"/>
                    </a:lnTo>
                    <a:lnTo>
                      <a:pt x="435487" y="1484677"/>
                    </a:lnTo>
                    <a:lnTo>
                      <a:pt x="468968" y="1495845"/>
                    </a:lnTo>
                    <a:lnTo>
                      <a:pt x="480136" y="1540495"/>
                    </a:lnTo>
                    <a:lnTo>
                      <a:pt x="480136" y="1585143"/>
                    </a:lnTo>
                    <a:lnTo>
                      <a:pt x="491293" y="1607468"/>
                    </a:lnTo>
                    <a:lnTo>
                      <a:pt x="491293" y="1629793"/>
                    </a:lnTo>
                    <a:lnTo>
                      <a:pt x="480136" y="1640949"/>
                    </a:lnTo>
                    <a:lnTo>
                      <a:pt x="435487" y="1640949"/>
                    </a:lnTo>
                    <a:lnTo>
                      <a:pt x="379670" y="1652117"/>
                    </a:lnTo>
                    <a:lnTo>
                      <a:pt x="379670" y="1652117"/>
                    </a:lnTo>
                    <a:lnTo>
                      <a:pt x="390838" y="1674442"/>
                    </a:lnTo>
                    <a:lnTo>
                      <a:pt x="390838" y="1719091"/>
                    </a:lnTo>
                    <a:lnTo>
                      <a:pt x="368514" y="1730259"/>
                    </a:lnTo>
                    <a:lnTo>
                      <a:pt x="346189" y="1741415"/>
                    </a:lnTo>
                    <a:lnTo>
                      <a:pt x="335021" y="1752583"/>
                    </a:lnTo>
                    <a:lnTo>
                      <a:pt x="323864" y="1774908"/>
                    </a:lnTo>
                    <a:lnTo>
                      <a:pt x="323864" y="1786065"/>
                    </a:lnTo>
                    <a:lnTo>
                      <a:pt x="323864" y="1797233"/>
                    </a:lnTo>
                    <a:lnTo>
                      <a:pt x="290372" y="1819557"/>
                    </a:lnTo>
                    <a:lnTo>
                      <a:pt x="256890" y="1841882"/>
                    </a:lnTo>
                    <a:lnTo>
                      <a:pt x="268047" y="1864206"/>
                    </a:lnTo>
                    <a:lnTo>
                      <a:pt x="268047" y="1875363"/>
                    </a:lnTo>
                    <a:lnTo>
                      <a:pt x="256890" y="1897687"/>
                    </a:lnTo>
                    <a:lnTo>
                      <a:pt x="245722" y="1931180"/>
                    </a:lnTo>
                    <a:lnTo>
                      <a:pt x="245722" y="1964661"/>
                    </a:lnTo>
                    <a:lnTo>
                      <a:pt x="245722" y="1998154"/>
                    </a:lnTo>
                    <a:lnTo>
                      <a:pt x="256890" y="1986986"/>
                    </a:lnTo>
                    <a:lnTo>
                      <a:pt x="256890" y="1986986"/>
                    </a:lnTo>
                    <a:lnTo>
                      <a:pt x="268047" y="1998154"/>
                    </a:lnTo>
                    <a:lnTo>
                      <a:pt x="268047" y="2009310"/>
                    </a:lnTo>
                    <a:lnTo>
                      <a:pt x="279215" y="2009310"/>
                    </a:lnTo>
                    <a:lnTo>
                      <a:pt x="290372" y="1998154"/>
                    </a:lnTo>
                    <a:lnTo>
                      <a:pt x="301540" y="2009310"/>
                    </a:lnTo>
                    <a:lnTo>
                      <a:pt x="301540" y="2020478"/>
                    </a:lnTo>
                    <a:lnTo>
                      <a:pt x="312696" y="2020478"/>
                    </a:lnTo>
                    <a:lnTo>
                      <a:pt x="335021" y="2031646"/>
                    </a:lnTo>
                    <a:lnTo>
                      <a:pt x="335021" y="2076295"/>
                    </a:lnTo>
                    <a:lnTo>
                      <a:pt x="335021" y="2109776"/>
                    </a:lnTo>
                    <a:lnTo>
                      <a:pt x="346189" y="2143269"/>
                    </a:lnTo>
                    <a:lnTo>
                      <a:pt x="346189" y="2176750"/>
                    </a:lnTo>
                    <a:lnTo>
                      <a:pt x="390838" y="2154426"/>
                    </a:lnTo>
                    <a:lnTo>
                      <a:pt x="390838" y="2154426"/>
                    </a:lnTo>
                    <a:lnTo>
                      <a:pt x="401995" y="2154426"/>
                    </a:lnTo>
                    <a:lnTo>
                      <a:pt x="401995" y="2154426"/>
                    </a:lnTo>
                    <a:lnTo>
                      <a:pt x="413163" y="2143269"/>
                    </a:lnTo>
                    <a:lnTo>
                      <a:pt x="424319" y="2120944"/>
                    </a:lnTo>
                    <a:lnTo>
                      <a:pt x="446644" y="2120944"/>
                    </a:lnTo>
                    <a:lnTo>
                      <a:pt x="468968" y="2132101"/>
                    </a:lnTo>
                    <a:lnTo>
                      <a:pt x="491293" y="2120944"/>
                    </a:lnTo>
                    <a:lnTo>
                      <a:pt x="513617" y="2120944"/>
                    </a:lnTo>
                    <a:lnTo>
                      <a:pt x="513617" y="2120944"/>
                    </a:lnTo>
                    <a:lnTo>
                      <a:pt x="524785" y="2132101"/>
                    </a:lnTo>
                    <a:lnTo>
                      <a:pt x="547110" y="2165594"/>
                    </a:lnTo>
                    <a:lnTo>
                      <a:pt x="569434" y="2165594"/>
                    </a:lnTo>
                    <a:lnTo>
                      <a:pt x="591759" y="2176750"/>
                    </a:lnTo>
                    <a:lnTo>
                      <a:pt x="614083" y="2176750"/>
                    </a:lnTo>
                    <a:lnTo>
                      <a:pt x="625240" y="2176750"/>
                    </a:lnTo>
                    <a:lnTo>
                      <a:pt x="636408" y="2154426"/>
                    </a:lnTo>
                    <a:lnTo>
                      <a:pt x="658733" y="2154426"/>
                    </a:lnTo>
                    <a:lnTo>
                      <a:pt x="681057" y="2154426"/>
                    </a:lnTo>
                    <a:lnTo>
                      <a:pt x="692225" y="2154426"/>
                    </a:lnTo>
                    <a:lnTo>
                      <a:pt x="714550" y="2143269"/>
                    </a:lnTo>
                    <a:lnTo>
                      <a:pt x="725707" y="2165594"/>
                    </a:lnTo>
                    <a:lnTo>
                      <a:pt x="725707" y="2165594"/>
                    </a:lnTo>
                    <a:lnTo>
                      <a:pt x="736875" y="2187918"/>
                    </a:lnTo>
                    <a:lnTo>
                      <a:pt x="703382" y="2210242"/>
                    </a:lnTo>
                    <a:lnTo>
                      <a:pt x="692225" y="2232567"/>
                    </a:lnTo>
                    <a:lnTo>
                      <a:pt x="703382" y="2254892"/>
                    </a:lnTo>
                    <a:lnTo>
                      <a:pt x="714550" y="2266048"/>
                    </a:lnTo>
                    <a:lnTo>
                      <a:pt x="736875" y="2288373"/>
                    </a:lnTo>
                    <a:lnTo>
                      <a:pt x="714550" y="2321866"/>
                    </a:lnTo>
                    <a:lnTo>
                      <a:pt x="703382" y="2333022"/>
                    </a:lnTo>
                    <a:lnTo>
                      <a:pt x="703382" y="2388839"/>
                    </a:lnTo>
                    <a:lnTo>
                      <a:pt x="714550" y="2444656"/>
                    </a:lnTo>
                    <a:lnTo>
                      <a:pt x="736875" y="2422332"/>
                    </a:lnTo>
                    <a:lnTo>
                      <a:pt x="736875" y="2399996"/>
                    </a:lnTo>
                    <a:lnTo>
                      <a:pt x="748031" y="2366514"/>
                    </a:lnTo>
                    <a:lnTo>
                      <a:pt x="770356" y="2333022"/>
                    </a:lnTo>
                    <a:lnTo>
                      <a:pt x="781523" y="2333022"/>
                    </a:lnTo>
                    <a:lnTo>
                      <a:pt x="792680" y="2344190"/>
                    </a:lnTo>
                    <a:lnTo>
                      <a:pt x="803848" y="2333022"/>
                    </a:lnTo>
                    <a:lnTo>
                      <a:pt x="815004" y="2344190"/>
                    </a:lnTo>
                    <a:lnTo>
                      <a:pt x="815004" y="2355347"/>
                    </a:lnTo>
                    <a:lnTo>
                      <a:pt x="815004" y="2366514"/>
                    </a:lnTo>
                    <a:lnTo>
                      <a:pt x="826172" y="2355347"/>
                    </a:lnTo>
                    <a:lnTo>
                      <a:pt x="837329" y="2344190"/>
                    </a:lnTo>
                    <a:lnTo>
                      <a:pt x="848497" y="2355347"/>
                    </a:lnTo>
                    <a:lnTo>
                      <a:pt x="859653" y="2366514"/>
                    </a:lnTo>
                    <a:lnTo>
                      <a:pt x="915471" y="2344190"/>
                    </a:lnTo>
                    <a:lnTo>
                      <a:pt x="960120" y="2310698"/>
                    </a:lnTo>
                    <a:lnTo>
                      <a:pt x="960120" y="2288373"/>
                    </a:lnTo>
                    <a:lnTo>
                      <a:pt x="960120" y="2266048"/>
                    </a:lnTo>
                    <a:lnTo>
                      <a:pt x="1004769" y="2243724"/>
                    </a:lnTo>
                    <a:lnTo>
                      <a:pt x="1027094" y="2176750"/>
                    </a:lnTo>
                    <a:lnTo>
                      <a:pt x="1004769" y="2176750"/>
                    </a:lnTo>
                    <a:lnTo>
                      <a:pt x="982445" y="2176750"/>
                    </a:lnTo>
                    <a:lnTo>
                      <a:pt x="971277" y="2165594"/>
                    </a:lnTo>
                    <a:lnTo>
                      <a:pt x="971277" y="2154426"/>
                    </a:lnTo>
                    <a:lnTo>
                      <a:pt x="960120" y="2143269"/>
                    </a:lnTo>
                    <a:lnTo>
                      <a:pt x="948952" y="2132101"/>
                    </a:lnTo>
                    <a:lnTo>
                      <a:pt x="948952" y="2120944"/>
                    </a:lnTo>
                    <a:lnTo>
                      <a:pt x="960120" y="2120944"/>
                    </a:lnTo>
                    <a:lnTo>
                      <a:pt x="960120" y="2120944"/>
                    </a:lnTo>
                    <a:lnTo>
                      <a:pt x="971277" y="2120944"/>
                    </a:lnTo>
                    <a:lnTo>
                      <a:pt x="993601" y="2087452"/>
                    </a:lnTo>
                    <a:lnTo>
                      <a:pt x="1038262" y="2065127"/>
                    </a:lnTo>
                    <a:lnTo>
                      <a:pt x="1038262" y="2065127"/>
                    </a:lnTo>
                    <a:lnTo>
                      <a:pt x="1038262" y="2076295"/>
                    </a:lnTo>
                    <a:lnTo>
                      <a:pt x="1060586" y="2098620"/>
                    </a:lnTo>
                    <a:lnTo>
                      <a:pt x="1082911" y="2120944"/>
                    </a:lnTo>
                    <a:lnTo>
                      <a:pt x="1071743" y="2143269"/>
                    </a:lnTo>
                    <a:lnTo>
                      <a:pt x="1071743" y="2165594"/>
                    </a:lnTo>
                    <a:lnTo>
                      <a:pt x="1094067" y="2176750"/>
                    </a:lnTo>
                    <a:lnTo>
                      <a:pt x="1127559" y="2176750"/>
                    </a:lnTo>
                    <a:lnTo>
                      <a:pt x="1149884" y="2076295"/>
                    </a:lnTo>
                    <a:lnTo>
                      <a:pt x="1172209" y="1998154"/>
                    </a:lnTo>
                    <a:lnTo>
                      <a:pt x="1172209" y="1986986"/>
                    </a:lnTo>
                    <a:lnTo>
                      <a:pt x="1161041" y="1964661"/>
                    </a:lnTo>
                    <a:lnTo>
                      <a:pt x="1161041" y="1953505"/>
                    </a:lnTo>
                    <a:lnTo>
                      <a:pt x="1161041" y="1931180"/>
                    </a:lnTo>
                    <a:lnTo>
                      <a:pt x="1161041" y="1920012"/>
                    </a:lnTo>
                    <a:lnTo>
                      <a:pt x="1149884" y="1908855"/>
                    </a:lnTo>
                    <a:lnTo>
                      <a:pt x="1149884" y="1875363"/>
                    </a:lnTo>
                    <a:lnTo>
                      <a:pt x="1138716" y="1841882"/>
                    </a:lnTo>
                    <a:lnTo>
                      <a:pt x="1127559" y="1819557"/>
                    </a:lnTo>
                    <a:lnTo>
                      <a:pt x="1116392" y="1797233"/>
                    </a:lnTo>
                    <a:lnTo>
                      <a:pt x="1116392" y="1774908"/>
                    </a:lnTo>
                    <a:lnTo>
                      <a:pt x="1116392" y="1763740"/>
                    </a:lnTo>
                    <a:lnTo>
                      <a:pt x="1116392" y="1763740"/>
                    </a:lnTo>
                    <a:lnTo>
                      <a:pt x="1116392" y="1763740"/>
                    </a:lnTo>
                    <a:lnTo>
                      <a:pt x="1060586" y="1607468"/>
                    </a:lnTo>
                    <a:lnTo>
                      <a:pt x="1060586" y="1596300"/>
                    </a:lnTo>
                    <a:lnTo>
                      <a:pt x="1060586" y="1585143"/>
                    </a:lnTo>
                    <a:lnTo>
                      <a:pt x="1071743" y="1529327"/>
                    </a:lnTo>
                    <a:lnTo>
                      <a:pt x="1060586" y="1484677"/>
                    </a:lnTo>
                    <a:lnTo>
                      <a:pt x="1071743" y="1462353"/>
                    </a:lnTo>
                    <a:lnTo>
                      <a:pt x="1060586" y="1451196"/>
                    </a:lnTo>
                    <a:lnTo>
                      <a:pt x="1049419" y="1462353"/>
                    </a:lnTo>
                    <a:lnTo>
                      <a:pt x="1027094" y="1428871"/>
                    </a:lnTo>
                    <a:lnTo>
                      <a:pt x="1027094" y="1395379"/>
                    </a:lnTo>
                    <a:lnTo>
                      <a:pt x="1015926" y="1395379"/>
                    </a:lnTo>
                    <a:lnTo>
                      <a:pt x="1004769" y="1384223"/>
                    </a:lnTo>
                    <a:lnTo>
                      <a:pt x="960120" y="1361898"/>
                    </a:lnTo>
                    <a:lnTo>
                      <a:pt x="960120" y="1361898"/>
                    </a:lnTo>
                    <a:lnTo>
                      <a:pt x="971277" y="1361898"/>
                    </a:lnTo>
                    <a:lnTo>
                      <a:pt x="993601" y="1361898"/>
                    </a:lnTo>
                    <a:lnTo>
                      <a:pt x="1004769" y="1339573"/>
                    </a:lnTo>
                    <a:lnTo>
                      <a:pt x="993601" y="1317249"/>
                    </a:lnTo>
                    <a:lnTo>
                      <a:pt x="971277" y="1317249"/>
                    </a:lnTo>
                    <a:lnTo>
                      <a:pt x="948952" y="1306081"/>
                    </a:lnTo>
                    <a:lnTo>
                      <a:pt x="948952" y="1306081"/>
                    </a:lnTo>
                    <a:lnTo>
                      <a:pt x="937795" y="1294924"/>
                    </a:lnTo>
                    <a:lnTo>
                      <a:pt x="904303" y="1294924"/>
                    </a:lnTo>
                    <a:lnTo>
                      <a:pt x="870821" y="1272600"/>
                    </a:lnTo>
                    <a:lnTo>
                      <a:pt x="870821" y="1261432"/>
                    </a:lnTo>
                    <a:lnTo>
                      <a:pt x="848497" y="1250275"/>
                    </a:lnTo>
                    <a:lnTo>
                      <a:pt x="848497" y="1250275"/>
                    </a:lnTo>
                    <a:lnTo>
                      <a:pt x="837329" y="1250275"/>
                    </a:lnTo>
                    <a:lnTo>
                      <a:pt x="826172" y="1239107"/>
                    </a:lnTo>
                    <a:lnTo>
                      <a:pt x="803848" y="1239107"/>
                    </a:lnTo>
                    <a:lnTo>
                      <a:pt x="792680" y="1250275"/>
                    </a:lnTo>
                    <a:lnTo>
                      <a:pt x="781523" y="1261432"/>
                    </a:lnTo>
                    <a:lnTo>
                      <a:pt x="748031" y="1272600"/>
                    </a:lnTo>
                    <a:lnTo>
                      <a:pt x="725707" y="1272600"/>
                    </a:lnTo>
                    <a:lnTo>
                      <a:pt x="725707" y="1272600"/>
                    </a:lnTo>
                    <a:lnTo>
                      <a:pt x="736875" y="1272600"/>
                    </a:lnTo>
                    <a:lnTo>
                      <a:pt x="748031" y="1294924"/>
                    </a:lnTo>
                    <a:lnTo>
                      <a:pt x="748031" y="1339573"/>
                    </a:lnTo>
                    <a:lnTo>
                      <a:pt x="748031" y="1384223"/>
                    </a:lnTo>
                    <a:lnTo>
                      <a:pt x="736875" y="1361898"/>
                    </a:lnTo>
                    <a:lnTo>
                      <a:pt x="736875" y="1328405"/>
                    </a:lnTo>
                    <a:lnTo>
                      <a:pt x="736875" y="1317249"/>
                    </a:lnTo>
                    <a:lnTo>
                      <a:pt x="736875" y="1317249"/>
                    </a:lnTo>
                    <a:lnTo>
                      <a:pt x="714550" y="1361898"/>
                    </a:lnTo>
                    <a:lnTo>
                      <a:pt x="658733" y="1417704"/>
                    </a:lnTo>
                    <a:lnTo>
                      <a:pt x="658733" y="1384223"/>
                    </a:lnTo>
                    <a:lnTo>
                      <a:pt x="681057" y="1339573"/>
                    </a:lnTo>
                    <a:lnTo>
                      <a:pt x="669901" y="1339573"/>
                    </a:lnTo>
                    <a:lnTo>
                      <a:pt x="658733" y="1350730"/>
                    </a:lnTo>
                    <a:lnTo>
                      <a:pt x="647576" y="1350730"/>
                    </a:lnTo>
                    <a:lnTo>
                      <a:pt x="625240" y="1339573"/>
                    </a:lnTo>
                    <a:lnTo>
                      <a:pt x="636408" y="1328405"/>
                    </a:lnTo>
                    <a:lnTo>
                      <a:pt x="647576" y="1317249"/>
                    </a:lnTo>
                    <a:lnTo>
                      <a:pt x="647576" y="1306081"/>
                    </a:lnTo>
                    <a:lnTo>
                      <a:pt x="614083" y="1339573"/>
                    </a:lnTo>
                    <a:lnTo>
                      <a:pt x="625240" y="1350730"/>
                    </a:lnTo>
                    <a:lnTo>
                      <a:pt x="625240" y="1373055"/>
                    </a:lnTo>
                    <a:lnTo>
                      <a:pt x="625240" y="1384223"/>
                    </a:lnTo>
                    <a:lnTo>
                      <a:pt x="614083" y="1384223"/>
                    </a:lnTo>
                    <a:lnTo>
                      <a:pt x="602915" y="1384223"/>
                    </a:lnTo>
                    <a:lnTo>
                      <a:pt x="602915" y="1395379"/>
                    </a:lnTo>
                    <a:lnTo>
                      <a:pt x="602915" y="1395379"/>
                    </a:lnTo>
                    <a:lnTo>
                      <a:pt x="580591" y="1339573"/>
                    </a:lnTo>
                    <a:lnTo>
                      <a:pt x="547110" y="1283756"/>
                    </a:lnTo>
                    <a:lnTo>
                      <a:pt x="468968" y="1317249"/>
                    </a:lnTo>
                    <a:lnTo>
                      <a:pt x="413163" y="1294924"/>
                    </a:lnTo>
                    <a:lnTo>
                      <a:pt x="435487" y="1261432"/>
                    </a:lnTo>
                    <a:lnTo>
                      <a:pt x="446644" y="1239107"/>
                    </a:lnTo>
                    <a:lnTo>
                      <a:pt x="468968" y="1205615"/>
                    </a:lnTo>
                    <a:lnTo>
                      <a:pt x="480136" y="1172134"/>
                    </a:lnTo>
                    <a:lnTo>
                      <a:pt x="491293" y="1149809"/>
                    </a:lnTo>
                    <a:lnTo>
                      <a:pt x="502460" y="1138641"/>
                    </a:lnTo>
                    <a:lnTo>
                      <a:pt x="535942" y="1082835"/>
                    </a:lnTo>
                    <a:lnTo>
                      <a:pt x="547110" y="1015862"/>
                    </a:lnTo>
                    <a:lnTo>
                      <a:pt x="558266" y="1004694"/>
                    </a:lnTo>
                    <a:lnTo>
                      <a:pt x="569434" y="993537"/>
                    </a:lnTo>
                    <a:lnTo>
                      <a:pt x="569434" y="982369"/>
                    </a:lnTo>
                    <a:lnTo>
                      <a:pt x="558266" y="971212"/>
                    </a:lnTo>
                    <a:lnTo>
                      <a:pt x="569434" y="948888"/>
                    </a:lnTo>
                    <a:lnTo>
                      <a:pt x="569434" y="915396"/>
                    </a:lnTo>
                    <a:lnTo>
                      <a:pt x="580591" y="904239"/>
                    </a:lnTo>
                    <a:lnTo>
                      <a:pt x="602915" y="848422"/>
                    </a:lnTo>
                    <a:lnTo>
                      <a:pt x="625240" y="803772"/>
                    </a:lnTo>
                    <a:lnTo>
                      <a:pt x="636408" y="781448"/>
                    </a:lnTo>
                    <a:lnTo>
                      <a:pt x="636408" y="759124"/>
                    </a:lnTo>
                    <a:lnTo>
                      <a:pt x="647576" y="747956"/>
                    </a:lnTo>
                    <a:lnTo>
                      <a:pt x="658733" y="725631"/>
                    </a:lnTo>
                    <a:lnTo>
                      <a:pt x="658733" y="703306"/>
                    </a:lnTo>
                    <a:lnTo>
                      <a:pt x="658733" y="669825"/>
                    </a:lnTo>
                    <a:lnTo>
                      <a:pt x="669901" y="625176"/>
                    </a:lnTo>
                    <a:lnTo>
                      <a:pt x="692225" y="602852"/>
                    </a:lnTo>
                    <a:lnTo>
                      <a:pt x="703382" y="513553"/>
                    </a:lnTo>
                    <a:lnTo>
                      <a:pt x="759199" y="435412"/>
                    </a:lnTo>
                    <a:lnTo>
                      <a:pt x="770356" y="435412"/>
                    </a:lnTo>
                    <a:lnTo>
                      <a:pt x="781523" y="424244"/>
                    </a:lnTo>
                    <a:lnTo>
                      <a:pt x="792680" y="413087"/>
                    </a:lnTo>
                    <a:lnTo>
                      <a:pt x="803848" y="401919"/>
                    </a:lnTo>
                    <a:lnTo>
                      <a:pt x="859653" y="379595"/>
                    </a:lnTo>
                    <a:lnTo>
                      <a:pt x="915471" y="346113"/>
                    </a:lnTo>
                    <a:lnTo>
                      <a:pt x="926627" y="346113"/>
                    </a:lnTo>
                    <a:lnTo>
                      <a:pt x="937795" y="334945"/>
                    </a:lnTo>
                    <a:lnTo>
                      <a:pt x="948952" y="334945"/>
                    </a:lnTo>
                    <a:lnTo>
                      <a:pt x="948952" y="357270"/>
                    </a:lnTo>
                    <a:lnTo>
                      <a:pt x="971277" y="368438"/>
                    </a:lnTo>
                    <a:lnTo>
                      <a:pt x="982445" y="346113"/>
                    </a:lnTo>
                    <a:lnTo>
                      <a:pt x="971277" y="312621"/>
                    </a:lnTo>
                    <a:lnTo>
                      <a:pt x="993601" y="312621"/>
                    </a:lnTo>
                    <a:lnTo>
                      <a:pt x="1015926" y="312621"/>
                    </a:lnTo>
                    <a:lnTo>
                      <a:pt x="1015926" y="290296"/>
                    </a:lnTo>
                    <a:lnTo>
                      <a:pt x="1015926" y="279140"/>
                    </a:lnTo>
                    <a:lnTo>
                      <a:pt x="982445" y="245647"/>
                    </a:lnTo>
                    <a:lnTo>
                      <a:pt x="937795" y="223323"/>
                    </a:lnTo>
                    <a:lnTo>
                      <a:pt x="893146" y="223323"/>
                    </a:lnTo>
                    <a:lnTo>
                      <a:pt x="859653" y="212166"/>
                    </a:lnTo>
                    <a:lnTo>
                      <a:pt x="859653" y="167517"/>
                    </a:lnTo>
                    <a:lnTo>
                      <a:pt x="893146" y="156349"/>
                    </a:lnTo>
                    <a:lnTo>
                      <a:pt x="881978" y="134025"/>
                    </a:lnTo>
                    <a:lnTo>
                      <a:pt x="881978" y="122868"/>
                    </a:lnTo>
                    <a:lnTo>
                      <a:pt x="881978" y="111700"/>
                    </a:lnTo>
                    <a:lnTo>
                      <a:pt x="893146" y="100543"/>
                    </a:lnTo>
                    <a:lnTo>
                      <a:pt x="859653" y="44726"/>
                    </a:lnTo>
                    <a:lnTo>
                      <a:pt x="792680" y="77"/>
                    </a:lnTo>
                    <a:lnTo>
                      <a:pt x="748031" y="11234"/>
                    </a:lnTo>
                    <a:lnTo>
                      <a:pt x="692225" y="22402"/>
                    </a:lnTo>
                    <a:lnTo>
                      <a:pt x="692225" y="55883"/>
                    </a:lnTo>
                    <a:lnTo>
                      <a:pt x="681057" y="89375"/>
                    </a:lnTo>
                    <a:close/>
                  </a:path>
                </a:pathLst>
              </a:custGeom>
              <a:solidFill>
                <a:srgbClr val="FFDF9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86" name="Полилиния: фигура 38">
                <a:extLst>
                  <a:ext uri="{FF2B5EF4-FFF2-40B4-BE49-F238E27FC236}">
                    <a16:creationId xmlns:a16="http://schemas.microsoft.com/office/drawing/2014/main" id="{22F82C0C-E474-4598-8A70-C8F0147BA3C5}"/>
                  </a:ext>
                </a:extLst>
              </p:cNvPr>
              <p:cNvSpPr/>
              <p:nvPr/>
            </p:nvSpPr>
            <p:spPr>
              <a:xfrm>
                <a:off x="12649436" y="-266171"/>
                <a:ext cx="3072939" cy="2883042"/>
              </a:xfrm>
              <a:custGeom>
                <a:avLst/>
                <a:gdLst>
                  <a:gd name="connsiteX0" fmla="*/ 290392 w 1741338"/>
                  <a:gd name="connsiteY0" fmla="*/ 713308 h 1628598"/>
                  <a:gd name="connsiteX1" fmla="*/ 279235 w 1741338"/>
                  <a:gd name="connsiteY1" fmla="*/ 713308 h 1628598"/>
                  <a:gd name="connsiteX2" fmla="*/ 268068 w 1741338"/>
                  <a:gd name="connsiteY2" fmla="*/ 746800 h 1628598"/>
                  <a:gd name="connsiteX3" fmla="*/ 312716 w 1741338"/>
                  <a:gd name="connsiteY3" fmla="*/ 769125 h 1628598"/>
                  <a:gd name="connsiteX4" fmla="*/ 335041 w 1741338"/>
                  <a:gd name="connsiteY4" fmla="*/ 757957 h 1628598"/>
                  <a:gd name="connsiteX5" fmla="*/ 357366 w 1741338"/>
                  <a:gd name="connsiteY5" fmla="*/ 735632 h 1628598"/>
                  <a:gd name="connsiteX6" fmla="*/ 346209 w 1741338"/>
                  <a:gd name="connsiteY6" fmla="*/ 724476 h 1628598"/>
                  <a:gd name="connsiteX7" fmla="*/ 335041 w 1741338"/>
                  <a:gd name="connsiteY7" fmla="*/ 702140 h 1628598"/>
                  <a:gd name="connsiteX8" fmla="*/ 335041 w 1741338"/>
                  <a:gd name="connsiteY8" fmla="*/ 702140 h 1628598"/>
                  <a:gd name="connsiteX9" fmla="*/ 312716 w 1741338"/>
                  <a:gd name="connsiteY9" fmla="*/ 702140 h 1628598"/>
                  <a:gd name="connsiteX10" fmla="*/ 290392 w 1741338"/>
                  <a:gd name="connsiteY10" fmla="*/ 713308 h 1628598"/>
                  <a:gd name="connsiteX11" fmla="*/ 602947 w 1741338"/>
                  <a:gd name="connsiteY11" fmla="*/ 4492 h 1628598"/>
                  <a:gd name="connsiteX12" fmla="*/ 569455 w 1741338"/>
                  <a:gd name="connsiteY12" fmla="*/ 26818 h 1628598"/>
                  <a:gd name="connsiteX13" fmla="*/ 569455 w 1741338"/>
                  <a:gd name="connsiteY13" fmla="*/ 35748 h 1628598"/>
                  <a:gd name="connsiteX14" fmla="*/ 569455 w 1741338"/>
                  <a:gd name="connsiteY14" fmla="*/ 42445 h 1628598"/>
                  <a:gd name="connsiteX15" fmla="*/ 558298 w 1741338"/>
                  <a:gd name="connsiteY15" fmla="*/ 49142 h 1628598"/>
                  <a:gd name="connsiteX16" fmla="*/ 547130 w 1741338"/>
                  <a:gd name="connsiteY16" fmla="*/ 58072 h 1628598"/>
                  <a:gd name="connsiteX17" fmla="*/ 535974 w 1741338"/>
                  <a:gd name="connsiteY17" fmla="*/ 106070 h 1628598"/>
                  <a:gd name="connsiteX18" fmla="*/ 547130 w 1741338"/>
                  <a:gd name="connsiteY18" fmla="*/ 155186 h 1628598"/>
                  <a:gd name="connsiteX19" fmla="*/ 558298 w 1741338"/>
                  <a:gd name="connsiteY19" fmla="*/ 180859 h 1628598"/>
                  <a:gd name="connsiteX20" fmla="*/ 580623 w 1741338"/>
                  <a:gd name="connsiteY20" fmla="*/ 194254 h 1628598"/>
                  <a:gd name="connsiteX21" fmla="*/ 591779 w 1741338"/>
                  <a:gd name="connsiteY21" fmla="*/ 199835 h 1628598"/>
                  <a:gd name="connsiteX22" fmla="*/ 591779 w 1741338"/>
                  <a:gd name="connsiteY22" fmla="*/ 199835 h 1628598"/>
                  <a:gd name="connsiteX23" fmla="*/ 614104 w 1741338"/>
                  <a:gd name="connsiteY23" fmla="*/ 138442 h 1628598"/>
                  <a:gd name="connsiteX24" fmla="*/ 647596 w 1741338"/>
                  <a:gd name="connsiteY24" fmla="*/ 120582 h 1628598"/>
                  <a:gd name="connsiteX25" fmla="*/ 658753 w 1741338"/>
                  <a:gd name="connsiteY25" fmla="*/ 109420 h 1628598"/>
                  <a:gd name="connsiteX26" fmla="*/ 658753 w 1741338"/>
                  <a:gd name="connsiteY26" fmla="*/ 96025 h 1628598"/>
                  <a:gd name="connsiteX27" fmla="*/ 681078 w 1741338"/>
                  <a:gd name="connsiteY27" fmla="*/ 48026 h 1628598"/>
                  <a:gd name="connsiteX28" fmla="*/ 669921 w 1741338"/>
                  <a:gd name="connsiteY28" fmla="*/ 27 h 1628598"/>
                  <a:gd name="connsiteX29" fmla="*/ 647596 w 1741338"/>
                  <a:gd name="connsiteY29" fmla="*/ 3376 h 1628598"/>
                  <a:gd name="connsiteX30" fmla="*/ 602947 w 1741338"/>
                  <a:gd name="connsiteY30" fmla="*/ 4492 h 1628598"/>
                  <a:gd name="connsiteX31" fmla="*/ 1361994 w 1741338"/>
                  <a:gd name="connsiteY31" fmla="*/ 236671 h 1628598"/>
                  <a:gd name="connsiteX32" fmla="*/ 1350826 w 1741338"/>
                  <a:gd name="connsiteY32" fmla="*/ 254532 h 1628598"/>
                  <a:gd name="connsiteX33" fmla="*/ 1339669 w 1741338"/>
                  <a:gd name="connsiteY33" fmla="*/ 266810 h 1628598"/>
                  <a:gd name="connsiteX34" fmla="*/ 1328501 w 1741338"/>
                  <a:gd name="connsiteY34" fmla="*/ 277972 h 1628598"/>
                  <a:gd name="connsiteX35" fmla="*/ 1339669 w 1741338"/>
                  <a:gd name="connsiteY35" fmla="*/ 280204 h 1628598"/>
                  <a:gd name="connsiteX36" fmla="*/ 1350826 w 1741338"/>
                  <a:gd name="connsiteY36" fmla="*/ 272391 h 1628598"/>
                  <a:gd name="connsiteX37" fmla="*/ 1373151 w 1741338"/>
                  <a:gd name="connsiteY37" fmla="*/ 277972 h 1628598"/>
                  <a:gd name="connsiteX38" fmla="*/ 1395475 w 1741338"/>
                  <a:gd name="connsiteY38" fmla="*/ 286902 h 1628598"/>
                  <a:gd name="connsiteX39" fmla="*/ 1395475 w 1741338"/>
                  <a:gd name="connsiteY39" fmla="*/ 289134 h 1628598"/>
                  <a:gd name="connsiteX40" fmla="*/ 1395475 w 1741338"/>
                  <a:gd name="connsiteY40" fmla="*/ 300298 h 1628598"/>
                  <a:gd name="connsiteX41" fmla="*/ 1395475 w 1741338"/>
                  <a:gd name="connsiteY41" fmla="*/ 311460 h 1628598"/>
                  <a:gd name="connsiteX42" fmla="*/ 1417800 w 1741338"/>
                  <a:gd name="connsiteY42" fmla="*/ 311460 h 1628598"/>
                  <a:gd name="connsiteX43" fmla="*/ 1440124 w 1741338"/>
                  <a:gd name="connsiteY43" fmla="*/ 322622 h 1628598"/>
                  <a:gd name="connsiteX44" fmla="*/ 1428968 w 1741338"/>
                  <a:gd name="connsiteY44" fmla="*/ 322622 h 1628598"/>
                  <a:gd name="connsiteX45" fmla="*/ 1417800 w 1741338"/>
                  <a:gd name="connsiteY45" fmla="*/ 322622 h 1628598"/>
                  <a:gd name="connsiteX46" fmla="*/ 1417800 w 1741338"/>
                  <a:gd name="connsiteY46" fmla="*/ 333790 h 1628598"/>
                  <a:gd name="connsiteX47" fmla="*/ 1417800 w 1741338"/>
                  <a:gd name="connsiteY47" fmla="*/ 344947 h 1628598"/>
                  <a:gd name="connsiteX48" fmla="*/ 1406643 w 1741338"/>
                  <a:gd name="connsiteY48" fmla="*/ 344947 h 1628598"/>
                  <a:gd name="connsiteX49" fmla="*/ 1395475 w 1741338"/>
                  <a:gd name="connsiteY49" fmla="*/ 333790 h 1628598"/>
                  <a:gd name="connsiteX50" fmla="*/ 1384319 w 1741338"/>
                  <a:gd name="connsiteY50" fmla="*/ 344947 h 1628598"/>
                  <a:gd name="connsiteX51" fmla="*/ 1373151 w 1741338"/>
                  <a:gd name="connsiteY51" fmla="*/ 344947 h 1628598"/>
                  <a:gd name="connsiteX52" fmla="*/ 1350826 w 1741338"/>
                  <a:gd name="connsiteY52" fmla="*/ 344947 h 1628598"/>
                  <a:gd name="connsiteX53" fmla="*/ 1350826 w 1741338"/>
                  <a:gd name="connsiteY53" fmla="*/ 322622 h 1628598"/>
                  <a:gd name="connsiteX54" fmla="*/ 1328501 w 1741338"/>
                  <a:gd name="connsiteY54" fmla="*/ 311460 h 1628598"/>
                  <a:gd name="connsiteX55" fmla="*/ 1283852 w 1741338"/>
                  <a:gd name="connsiteY55" fmla="*/ 279089 h 1628598"/>
                  <a:gd name="connsiteX56" fmla="*/ 1272695 w 1741338"/>
                  <a:gd name="connsiteY56" fmla="*/ 276856 h 1628598"/>
                  <a:gd name="connsiteX57" fmla="*/ 1261527 w 1741338"/>
                  <a:gd name="connsiteY57" fmla="*/ 276856 h 1628598"/>
                  <a:gd name="connsiteX58" fmla="*/ 1261527 w 1741338"/>
                  <a:gd name="connsiteY58" fmla="*/ 275739 h 1628598"/>
                  <a:gd name="connsiteX59" fmla="*/ 1261527 w 1741338"/>
                  <a:gd name="connsiteY59" fmla="*/ 285786 h 1628598"/>
                  <a:gd name="connsiteX60" fmla="*/ 1261527 w 1741338"/>
                  <a:gd name="connsiteY60" fmla="*/ 300298 h 1628598"/>
                  <a:gd name="connsiteX61" fmla="*/ 1250371 w 1741338"/>
                  <a:gd name="connsiteY61" fmla="*/ 296948 h 1628598"/>
                  <a:gd name="connsiteX62" fmla="*/ 1250371 w 1741338"/>
                  <a:gd name="connsiteY62" fmla="*/ 292483 h 1628598"/>
                  <a:gd name="connsiteX63" fmla="*/ 1239203 w 1741338"/>
                  <a:gd name="connsiteY63" fmla="*/ 277972 h 1628598"/>
                  <a:gd name="connsiteX64" fmla="*/ 1216878 w 1741338"/>
                  <a:gd name="connsiteY64" fmla="*/ 266810 h 1628598"/>
                  <a:gd name="connsiteX65" fmla="*/ 1194554 w 1741338"/>
                  <a:gd name="connsiteY65" fmla="*/ 273507 h 1628598"/>
                  <a:gd name="connsiteX66" fmla="*/ 1183386 w 1741338"/>
                  <a:gd name="connsiteY66" fmla="*/ 284669 h 1628598"/>
                  <a:gd name="connsiteX67" fmla="*/ 1216878 w 1741338"/>
                  <a:gd name="connsiteY67" fmla="*/ 290251 h 1628598"/>
                  <a:gd name="connsiteX68" fmla="*/ 1205710 w 1741338"/>
                  <a:gd name="connsiteY68" fmla="*/ 300298 h 1628598"/>
                  <a:gd name="connsiteX69" fmla="*/ 1183386 w 1741338"/>
                  <a:gd name="connsiteY69" fmla="*/ 322622 h 1628598"/>
                  <a:gd name="connsiteX70" fmla="*/ 1172229 w 1741338"/>
                  <a:gd name="connsiteY70" fmla="*/ 300298 h 1628598"/>
                  <a:gd name="connsiteX71" fmla="*/ 1161062 w 1741338"/>
                  <a:gd name="connsiteY71" fmla="*/ 288019 h 1628598"/>
                  <a:gd name="connsiteX72" fmla="*/ 1149905 w 1741338"/>
                  <a:gd name="connsiteY72" fmla="*/ 298065 h 1628598"/>
                  <a:gd name="connsiteX73" fmla="*/ 1127581 w 1741338"/>
                  <a:gd name="connsiteY73" fmla="*/ 311460 h 1628598"/>
                  <a:gd name="connsiteX74" fmla="*/ 1116413 w 1741338"/>
                  <a:gd name="connsiteY74" fmla="*/ 300298 h 1628598"/>
                  <a:gd name="connsiteX75" fmla="*/ 1105256 w 1741338"/>
                  <a:gd name="connsiteY75" fmla="*/ 298065 h 1628598"/>
                  <a:gd name="connsiteX76" fmla="*/ 1071763 w 1741338"/>
                  <a:gd name="connsiteY76" fmla="*/ 311460 h 1628598"/>
                  <a:gd name="connsiteX77" fmla="*/ 1038282 w 1741338"/>
                  <a:gd name="connsiteY77" fmla="*/ 333790 h 1628598"/>
                  <a:gd name="connsiteX78" fmla="*/ 1027114 w 1741338"/>
                  <a:gd name="connsiteY78" fmla="*/ 322622 h 1628598"/>
                  <a:gd name="connsiteX79" fmla="*/ 1015957 w 1741338"/>
                  <a:gd name="connsiteY79" fmla="*/ 322622 h 1628598"/>
                  <a:gd name="connsiteX80" fmla="*/ 993633 w 1741338"/>
                  <a:gd name="connsiteY80" fmla="*/ 333790 h 1628598"/>
                  <a:gd name="connsiteX81" fmla="*/ 971308 w 1741338"/>
                  <a:gd name="connsiteY81" fmla="*/ 344947 h 1628598"/>
                  <a:gd name="connsiteX82" fmla="*/ 960140 w 1741338"/>
                  <a:gd name="connsiteY82" fmla="*/ 333790 h 1628598"/>
                  <a:gd name="connsiteX83" fmla="*/ 937816 w 1741338"/>
                  <a:gd name="connsiteY83" fmla="*/ 322622 h 1628598"/>
                  <a:gd name="connsiteX84" fmla="*/ 904334 w 1741338"/>
                  <a:gd name="connsiteY84" fmla="*/ 333790 h 1628598"/>
                  <a:gd name="connsiteX85" fmla="*/ 870842 w 1741338"/>
                  <a:gd name="connsiteY85" fmla="*/ 356115 h 1628598"/>
                  <a:gd name="connsiteX86" fmla="*/ 837361 w 1741338"/>
                  <a:gd name="connsiteY86" fmla="*/ 356115 h 1628598"/>
                  <a:gd name="connsiteX87" fmla="*/ 815037 w 1741338"/>
                  <a:gd name="connsiteY87" fmla="*/ 356115 h 1628598"/>
                  <a:gd name="connsiteX88" fmla="*/ 803869 w 1741338"/>
                  <a:gd name="connsiteY88" fmla="*/ 367271 h 1628598"/>
                  <a:gd name="connsiteX89" fmla="*/ 781544 w 1741338"/>
                  <a:gd name="connsiteY89" fmla="*/ 378439 h 1628598"/>
                  <a:gd name="connsiteX90" fmla="*/ 781544 w 1741338"/>
                  <a:gd name="connsiteY90" fmla="*/ 378439 h 1628598"/>
                  <a:gd name="connsiteX91" fmla="*/ 781544 w 1741338"/>
                  <a:gd name="connsiteY91" fmla="*/ 367271 h 1628598"/>
                  <a:gd name="connsiteX92" fmla="*/ 792701 w 1741338"/>
                  <a:gd name="connsiteY92" fmla="*/ 367271 h 1628598"/>
                  <a:gd name="connsiteX93" fmla="*/ 792701 w 1741338"/>
                  <a:gd name="connsiteY93" fmla="*/ 356115 h 1628598"/>
                  <a:gd name="connsiteX94" fmla="*/ 781544 w 1741338"/>
                  <a:gd name="connsiteY94" fmla="*/ 356115 h 1628598"/>
                  <a:gd name="connsiteX95" fmla="*/ 759219 w 1741338"/>
                  <a:gd name="connsiteY95" fmla="*/ 367271 h 1628598"/>
                  <a:gd name="connsiteX96" fmla="*/ 748051 w 1741338"/>
                  <a:gd name="connsiteY96" fmla="*/ 378439 h 1628598"/>
                  <a:gd name="connsiteX97" fmla="*/ 725727 w 1741338"/>
                  <a:gd name="connsiteY97" fmla="*/ 389596 h 1628598"/>
                  <a:gd name="connsiteX98" fmla="*/ 703402 w 1741338"/>
                  <a:gd name="connsiteY98" fmla="*/ 389596 h 1628598"/>
                  <a:gd name="connsiteX99" fmla="*/ 692246 w 1741338"/>
                  <a:gd name="connsiteY99" fmla="*/ 400764 h 1628598"/>
                  <a:gd name="connsiteX100" fmla="*/ 658753 w 1741338"/>
                  <a:gd name="connsiteY100" fmla="*/ 411920 h 1628598"/>
                  <a:gd name="connsiteX101" fmla="*/ 625272 w 1741338"/>
                  <a:gd name="connsiteY101" fmla="*/ 423088 h 1628598"/>
                  <a:gd name="connsiteX102" fmla="*/ 614104 w 1741338"/>
                  <a:gd name="connsiteY102" fmla="*/ 423088 h 1628598"/>
                  <a:gd name="connsiteX103" fmla="*/ 614104 w 1741338"/>
                  <a:gd name="connsiteY103" fmla="*/ 434245 h 1628598"/>
                  <a:gd name="connsiteX104" fmla="*/ 614104 w 1741338"/>
                  <a:gd name="connsiteY104" fmla="*/ 445413 h 1628598"/>
                  <a:gd name="connsiteX105" fmla="*/ 602947 w 1741338"/>
                  <a:gd name="connsiteY105" fmla="*/ 434245 h 1628598"/>
                  <a:gd name="connsiteX106" fmla="*/ 591779 w 1741338"/>
                  <a:gd name="connsiteY106" fmla="*/ 434245 h 1628598"/>
                  <a:gd name="connsiteX107" fmla="*/ 591779 w 1741338"/>
                  <a:gd name="connsiteY107" fmla="*/ 434245 h 1628598"/>
                  <a:gd name="connsiteX108" fmla="*/ 547130 w 1741338"/>
                  <a:gd name="connsiteY108" fmla="*/ 490062 h 1628598"/>
                  <a:gd name="connsiteX109" fmla="*/ 535974 w 1741338"/>
                  <a:gd name="connsiteY109" fmla="*/ 501219 h 1628598"/>
                  <a:gd name="connsiteX110" fmla="*/ 513649 w 1741338"/>
                  <a:gd name="connsiteY110" fmla="*/ 523543 h 1628598"/>
                  <a:gd name="connsiteX111" fmla="*/ 513649 w 1741338"/>
                  <a:gd name="connsiteY111" fmla="*/ 523543 h 1628598"/>
                  <a:gd name="connsiteX112" fmla="*/ 502482 w 1741338"/>
                  <a:gd name="connsiteY112" fmla="*/ 523543 h 1628598"/>
                  <a:gd name="connsiteX113" fmla="*/ 491325 w 1741338"/>
                  <a:gd name="connsiteY113" fmla="*/ 523543 h 1628598"/>
                  <a:gd name="connsiteX114" fmla="*/ 502482 w 1741338"/>
                  <a:gd name="connsiteY114" fmla="*/ 534711 h 1628598"/>
                  <a:gd name="connsiteX115" fmla="*/ 502482 w 1741338"/>
                  <a:gd name="connsiteY115" fmla="*/ 545868 h 1628598"/>
                  <a:gd name="connsiteX116" fmla="*/ 480157 w 1741338"/>
                  <a:gd name="connsiteY116" fmla="*/ 545868 h 1628598"/>
                  <a:gd name="connsiteX117" fmla="*/ 457832 w 1741338"/>
                  <a:gd name="connsiteY117" fmla="*/ 557036 h 1628598"/>
                  <a:gd name="connsiteX118" fmla="*/ 457832 w 1741338"/>
                  <a:gd name="connsiteY118" fmla="*/ 557036 h 1628598"/>
                  <a:gd name="connsiteX119" fmla="*/ 446676 w 1741338"/>
                  <a:gd name="connsiteY119" fmla="*/ 568192 h 1628598"/>
                  <a:gd name="connsiteX120" fmla="*/ 424351 w 1741338"/>
                  <a:gd name="connsiteY120" fmla="*/ 579360 h 1628598"/>
                  <a:gd name="connsiteX121" fmla="*/ 390858 w 1741338"/>
                  <a:gd name="connsiteY121" fmla="*/ 601685 h 1628598"/>
                  <a:gd name="connsiteX122" fmla="*/ 357366 w 1741338"/>
                  <a:gd name="connsiteY122" fmla="*/ 612841 h 1628598"/>
                  <a:gd name="connsiteX123" fmla="*/ 368534 w 1741338"/>
                  <a:gd name="connsiteY123" fmla="*/ 624009 h 1628598"/>
                  <a:gd name="connsiteX124" fmla="*/ 379690 w 1741338"/>
                  <a:gd name="connsiteY124" fmla="*/ 635166 h 1628598"/>
                  <a:gd name="connsiteX125" fmla="*/ 390858 w 1741338"/>
                  <a:gd name="connsiteY125" fmla="*/ 657491 h 1628598"/>
                  <a:gd name="connsiteX126" fmla="*/ 390858 w 1741338"/>
                  <a:gd name="connsiteY126" fmla="*/ 679815 h 1628598"/>
                  <a:gd name="connsiteX127" fmla="*/ 390858 w 1741338"/>
                  <a:gd name="connsiteY127" fmla="*/ 690983 h 1628598"/>
                  <a:gd name="connsiteX128" fmla="*/ 413183 w 1741338"/>
                  <a:gd name="connsiteY128" fmla="*/ 690983 h 1628598"/>
                  <a:gd name="connsiteX129" fmla="*/ 424351 w 1741338"/>
                  <a:gd name="connsiteY129" fmla="*/ 679815 h 1628598"/>
                  <a:gd name="connsiteX130" fmla="*/ 480157 w 1741338"/>
                  <a:gd name="connsiteY130" fmla="*/ 713308 h 1628598"/>
                  <a:gd name="connsiteX131" fmla="*/ 491325 w 1741338"/>
                  <a:gd name="connsiteY131" fmla="*/ 769125 h 1628598"/>
                  <a:gd name="connsiteX132" fmla="*/ 480157 w 1741338"/>
                  <a:gd name="connsiteY132" fmla="*/ 791449 h 1628598"/>
                  <a:gd name="connsiteX133" fmla="*/ 480157 w 1741338"/>
                  <a:gd name="connsiteY133" fmla="*/ 813774 h 1628598"/>
                  <a:gd name="connsiteX134" fmla="*/ 446676 w 1741338"/>
                  <a:gd name="connsiteY134" fmla="*/ 813774 h 1628598"/>
                  <a:gd name="connsiteX135" fmla="*/ 424351 w 1741338"/>
                  <a:gd name="connsiteY135" fmla="*/ 791449 h 1628598"/>
                  <a:gd name="connsiteX136" fmla="*/ 390858 w 1741338"/>
                  <a:gd name="connsiteY136" fmla="*/ 802606 h 1628598"/>
                  <a:gd name="connsiteX137" fmla="*/ 357366 w 1741338"/>
                  <a:gd name="connsiteY137" fmla="*/ 813774 h 1628598"/>
                  <a:gd name="connsiteX138" fmla="*/ 335041 w 1741338"/>
                  <a:gd name="connsiteY138" fmla="*/ 791449 h 1628598"/>
                  <a:gd name="connsiteX139" fmla="*/ 279235 w 1741338"/>
                  <a:gd name="connsiteY139" fmla="*/ 769125 h 1628598"/>
                  <a:gd name="connsiteX140" fmla="*/ 268068 w 1741338"/>
                  <a:gd name="connsiteY140" fmla="*/ 780281 h 1628598"/>
                  <a:gd name="connsiteX141" fmla="*/ 268068 w 1741338"/>
                  <a:gd name="connsiteY141" fmla="*/ 802606 h 1628598"/>
                  <a:gd name="connsiteX142" fmla="*/ 268068 w 1741338"/>
                  <a:gd name="connsiteY142" fmla="*/ 836098 h 1628598"/>
                  <a:gd name="connsiteX143" fmla="*/ 245743 w 1741338"/>
                  <a:gd name="connsiteY143" fmla="*/ 858423 h 1628598"/>
                  <a:gd name="connsiteX144" fmla="*/ 223419 w 1741338"/>
                  <a:gd name="connsiteY144" fmla="*/ 858423 h 1628598"/>
                  <a:gd name="connsiteX145" fmla="*/ 201094 w 1741338"/>
                  <a:gd name="connsiteY145" fmla="*/ 869579 h 1628598"/>
                  <a:gd name="connsiteX146" fmla="*/ 189938 w 1741338"/>
                  <a:gd name="connsiteY146" fmla="*/ 880747 h 1628598"/>
                  <a:gd name="connsiteX147" fmla="*/ 167613 w 1741338"/>
                  <a:gd name="connsiteY147" fmla="*/ 903072 h 1628598"/>
                  <a:gd name="connsiteX148" fmla="*/ 134120 w 1741338"/>
                  <a:gd name="connsiteY148" fmla="*/ 914229 h 1628598"/>
                  <a:gd name="connsiteX149" fmla="*/ 111796 w 1741338"/>
                  <a:gd name="connsiteY149" fmla="*/ 903072 h 1628598"/>
                  <a:gd name="connsiteX150" fmla="*/ 111796 w 1741338"/>
                  <a:gd name="connsiteY150" fmla="*/ 914229 h 1628598"/>
                  <a:gd name="connsiteX151" fmla="*/ 111796 w 1741338"/>
                  <a:gd name="connsiteY151" fmla="*/ 914229 h 1628598"/>
                  <a:gd name="connsiteX152" fmla="*/ 100639 w 1741338"/>
                  <a:gd name="connsiteY152" fmla="*/ 925397 h 1628598"/>
                  <a:gd name="connsiteX153" fmla="*/ 89471 w 1741338"/>
                  <a:gd name="connsiteY153" fmla="*/ 936553 h 1628598"/>
                  <a:gd name="connsiteX154" fmla="*/ 78315 w 1741338"/>
                  <a:gd name="connsiteY154" fmla="*/ 936553 h 1628598"/>
                  <a:gd name="connsiteX155" fmla="*/ 67147 w 1741338"/>
                  <a:gd name="connsiteY155" fmla="*/ 958878 h 1628598"/>
                  <a:gd name="connsiteX156" fmla="*/ 67147 w 1741338"/>
                  <a:gd name="connsiteY156" fmla="*/ 970046 h 1628598"/>
                  <a:gd name="connsiteX157" fmla="*/ 55990 w 1741338"/>
                  <a:gd name="connsiteY157" fmla="*/ 981202 h 1628598"/>
                  <a:gd name="connsiteX158" fmla="*/ 44822 w 1741338"/>
                  <a:gd name="connsiteY158" fmla="*/ 992370 h 1628598"/>
                  <a:gd name="connsiteX159" fmla="*/ 44822 w 1741338"/>
                  <a:gd name="connsiteY159" fmla="*/ 992370 h 1628598"/>
                  <a:gd name="connsiteX160" fmla="*/ 55990 w 1741338"/>
                  <a:gd name="connsiteY160" fmla="*/ 1014695 h 1628598"/>
                  <a:gd name="connsiteX161" fmla="*/ 67147 w 1741338"/>
                  <a:gd name="connsiteY161" fmla="*/ 1025851 h 1628598"/>
                  <a:gd name="connsiteX162" fmla="*/ 78315 w 1741338"/>
                  <a:gd name="connsiteY162" fmla="*/ 1025851 h 1628598"/>
                  <a:gd name="connsiteX163" fmla="*/ 89471 w 1741338"/>
                  <a:gd name="connsiteY163" fmla="*/ 1037019 h 1628598"/>
                  <a:gd name="connsiteX164" fmla="*/ 89471 w 1741338"/>
                  <a:gd name="connsiteY164" fmla="*/ 1037019 h 1628598"/>
                  <a:gd name="connsiteX165" fmla="*/ 100639 w 1741338"/>
                  <a:gd name="connsiteY165" fmla="*/ 1059344 h 1628598"/>
                  <a:gd name="connsiteX166" fmla="*/ 111796 w 1741338"/>
                  <a:gd name="connsiteY166" fmla="*/ 1059344 h 1628598"/>
                  <a:gd name="connsiteX167" fmla="*/ 134120 w 1741338"/>
                  <a:gd name="connsiteY167" fmla="*/ 1070501 h 1628598"/>
                  <a:gd name="connsiteX168" fmla="*/ 134120 w 1741338"/>
                  <a:gd name="connsiteY168" fmla="*/ 1081669 h 1628598"/>
                  <a:gd name="connsiteX169" fmla="*/ 134120 w 1741338"/>
                  <a:gd name="connsiteY169" fmla="*/ 1092825 h 1628598"/>
                  <a:gd name="connsiteX170" fmla="*/ 156445 w 1741338"/>
                  <a:gd name="connsiteY170" fmla="*/ 1126318 h 1628598"/>
                  <a:gd name="connsiteX171" fmla="*/ 167613 w 1741338"/>
                  <a:gd name="connsiteY171" fmla="*/ 1148642 h 1628598"/>
                  <a:gd name="connsiteX172" fmla="*/ 145288 w 1741338"/>
                  <a:gd name="connsiteY172" fmla="*/ 1159810 h 1628598"/>
                  <a:gd name="connsiteX173" fmla="*/ 134120 w 1741338"/>
                  <a:gd name="connsiteY173" fmla="*/ 1170967 h 1628598"/>
                  <a:gd name="connsiteX174" fmla="*/ 55990 w 1741338"/>
                  <a:gd name="connsiteY174" fmla="*/ 1260265 h 1628598"/>
                  <a:gd name="connsiteX175" fmla="*/ 173 w 1741338"/>
                  <a:gd name="connsiteY175" fmla="*/ 1338407 h 1628598"/>
                  <a:gd name="connsiteX176" fmla="*/ 11329 w 1741338"/>
                  <a:gd name="connsiteY176" fmla="*/ 1349563 h 1628598"/>
                  <a:gd name="connsiteX177" fmla="*/ 22497 w 1741338"/>
                  <a:gd name="connsiteY177" fmla="*/ 1360731 h 1628598"/>
                  <a:gd name="connsiteX178" fmla="*/ 11329 w 1741338"/>
                  <a:gd name="connsiteY178" fmla="*/ 1383056 h 1628598"/>
                  <a:gd name="connsiteX179" fmla="*/ 11329 w 1741338"/>
                  <a:gd name="connsiteY179" fmla="*/ 1405380 h 1628598"/>
                  <a:gd name="connsiteX180" fmla="*/ 78315 w 1741338"/>
                  <a:gd name="connsiteY180" fmla="*/ 1450030 h 1628598"/>
                  <a:gd name="connsiteX181" fmla="*/ 145288 w 1741338"/>
                  <a:gd name="connsiteY181" fmla="*/ 1472354 h 1628598"/>
                  <a:gd name="connsiteX182" fmla="*/ 145288 w 1741338"/>
                  <a:gd name="connsiteY182" fmla="*/ 1483511 h 1628598"/>
                  <a:gd name="connsiteX183" fmla="*/ 134120 w 1741338"/>
                  <a:gd name="connsiteY183" fmla="*/ 1494679 h 1628598"/>
                  <a:gd name="connsiteX184" fmla="*/ 156445 w 1741338"/>
                  <a:gd name="connsiteY184" fmla="*/ 1539328 h 1628598"/>
                  <a:gd name="connsiteX185" fmla="*/ 178770 w 1741338"/>
                  <a:gd name="connsiteY185" fmla="*/ 1572820 h 1628598"/>
                  <a:gd name="connsiteX186" fmla="*/ 212262 w 1741338"/>
                  <a:gd name="connsiteY186" fmla="*/ 1572820 h 1628598"/>
                  <a:gd name="connsiteX187" fmla="*/ 234587 w 1741338"/>
                  <a:gd name="connsiteY187" fmla="*/ 1583977 h 1628598"/>
                  <a:gd name="connsiteX188" fmla="*/ 234587 w 1741338"/>
                  <a:gd name="connsiteY188" fmla="*/ 1583977 h 1628598"/>
                  <a:gd name="connsiteX189" fmla="*/ 245743 w 1741338"/>
                  <a:gd name="connsiteY189" fmla="*/ 1628626 h 1628598"/>
                  <a:gd name="connsiteX190" fmla="*/ 268068 w 1741338"/>
                  <a:gd name="connsiteY190" fmla="*/ 1628626 h 1628598"/>
                  <a:gd name="connsiteX191" fmla="*/ 279235 w 1741338"/>
                  <a:gd name="connsiteY191" fmla="*/ 1628626 h 1628598"/>
                  <a:gd name="connsiteX192" fmla="*/ 301560 w 1741338"/>
                  <a:gd name="connsiteY192" fmla="*/ 1617469 h 1628598"/>
                  <a:gd name="connsiteX193" fmla="*/ 312716 w 1741338"/>
                  <a:gd name="connsiteY193" fmla="*/ 1617469 h 1628598"/>
                  <a:gd name="connsiteX194" fmla="*/ 312716 w 1741338"/>
                  <a:gd name="connsiteY194" fmla="*/ 1617469 h 1628598"/>
                  <a:gd name="connsiteX195" fmla="*/ 335041 w 1741338"/>
                  <a:gd name="connsiteY195" fmla="*/ 1617469 h 1628598"/>
                  <a:gd name="connsiteX196" fmla="*/ 357366 w 1741338"/>
                  <a:gd name="connsiteY196" fmla="*/ 1628626 h 1628598"/>
                  <a:gd name="connsiteX197" fmla="*/ 368534 w 1741338"/>
                  <a:gd name="connsiteY197" fmla="*/ 1628626 h 1628598"/>
                  <a:gd name="connsiteX198" fmla="*/ 413183 w 1741338"/>
                  <a:gd name="connsiteY198" fmla="*/ 1628626 h 1628598"/>
                  <a:gd name="connsiteX199" fmla="*/ 446676 w 1741338"/>
                  <a:gd name="connsiteY199" fmla="*/ 1606301 h 1628598"/>
                  <a:gd name="connsiteX200" fmla="*/ 480157 w 1741338"/>
                  <a:gd name="connsiteY200" fmla="*/ 1617469 h 1628598"/>
                  <a:gd name="connsiteX201" fmla="*/ 513649 w 1741338"/>
                  <a:gd name="connsiteY201" fmla="*/ 1617469 h 1628598"/>
                  <a:gd name="connsiteX202" fmla="*/ 524806 w 1741338"/>
                  <a:gd name="connsiteY202" fmla="*/ 1617469 h 1628598"/>
                  <a:gd name="connsiteX203" fmla="*/ 524806 w 1741338"/>
                  <a:gd name="connsiteY203" fmla="*/ 1617469 h 1628598"/>
                  <a:gd name="connsiteX204" fmla="*/ 524806 w 1741338"/>
                  <a:gd name="connsiteY204" fmla="*/ 1617469 h 1628598"/>
                  <a:gd name="connsiteX205" fmla="*/ 524806 w 1741338"/>
                  <a:gd name="connsiteY205" fmla="*/ 1617469 h 1628598"/>
                  <a:gd name="connsiteX206" fmla="*/ 524806 w 1741338"/>
                  <a:gd name="connsiteY206" fmla="*/ 1617469 h 1628598"/>
                  <a:gd name="connsiteX207" fmla="*/ 535974 w 1741338"/>
                  <a:gd name="connsiteY207" fmla="*/ 1617469 h 1628598"/>
                  <a:gd name="connsiteX208" fmla="*/ 535974 w 1741338"/>
                  <a:gd name="connsiteY208" fmla="*/ 1617469 h 1628598"/>
                  <a:gd name="connsiteX209" fmla="*/ 558298 w 1741338"/>
                  <a:gd name="connsiteY209" fmla="*/ 1595145 h 1628598"/>
                  <a:gd name="connsiteX210" fmla="*/ 591779 w 1741338"/>
                  <a:gd name="connsiteY210" fmla="*/ 1572820 h 1628598"/>
                  <a:gd name="connsiteX211" fmla="*/ 580623 w 1741338"/>
                  <a:gd name="connsiteY211" fmla="*/ 1550496 h 1628598"/>
                  <a:gd name="connsiteX212" fmla="*/ 602947 w 1741338"/>
                  <a:gd name="connsiteY212" fmla="*/ 1528171 h 1628598"/>
                  <a:gd name="connsiteX213" fmla="*/ 614104 w 1741338"/>
                  <a:gd name="connsiteY213" fmla="*/ 1517003 h 1628598"/>
                  <a:gd name="connsiteX214" fmla="*/ 636428 w 1741338"/>
                  <a:gd name="connsiteY214" fmla="*/ 1505847 h 1628598"/>
                  <a:gd name="connsiteX215" fmla="*/ 647596 w 1741338"/>
                  <a:gd name="connsiteY215" fmla="*/ 1505847 h 1628598"/>
                  <a:gd name="connsiteX216" fmla="*/ 658753 w 1741338"/>
                  <a:gd name="connsiteY216" fmla="*/ 1505847 h 1628598"/>
                  <a:gd name="connsiteX217" fmla="*/ 669921 w 1741338"/>
                  <a:gd name="connsiteY217" fmla="*/ 1505847 h 1628598"/>
                  <a:gd name="connsiteX218" fmla="*/ 669921 w 1741338"/>
                  <a:gd name="connsiteY218" fmla="*/ 1494679 h 1628598"/>
                  <a:gd name="connsiteX219" fmla="*/ 714570 w 1741338"/>
                  <a:gd name="connsiteY219" fmla="*/ 1472354 h 1628598"/>
                  <a:gd name="connsiteX220" fmla="*/ 725727 w 1741338"/>
                  <a:gd name="connsiteY220" fmla="*/ 1472354 h 1628598"/>
                  <a:gd name="connsiteX221" fmla="*/ 748051 w 1741338"/>
                  <a:gd name="connsiteY221" fmla="*/ 1461186 h 1628598"/>
                  <a:gd name="connsiteX222" fmla="*/ 770376 w 1741338"/>
                  <a:gd name="connsiteY222" fmla="*/ 1438862 h 1628598"/>
                  <a:gd name="connsiteX223" fmla="*/ 781544 w 1741338"/>
                  <a:gd name="connsiteY223" fmla="*/ 1427705 h 1628598"/>
                  <a:gd name="connsiteX224" fmla="*/ 781544 w 1741338"/>
                  <a:gd name="connsiteY224" fmla="*/ 1427705 h 1628598"/>
                  <a:gd name="connsiteX225" fmla="*/ 803869 w 1741338"/>
                  <a:gd name="connsiteY225" fmla="*/ 1416537 h 1628598"/>
                  <a:gd name="connsiteX226" fmla="*/ 826193 w 1741338"/>
                  <a:gd name="connsiteY226" fmla="*/ 1416537 h 1628598"/>
                  <a:gd name="connsiteX227" fmla="*/ 837361 w 1741338"/>
                  <a:gd name="connsiteY227" fmla="*/ 1427705 h 1628598"/>
                  <a:gd name="connsiteX228" fmla="*/ 837361 w 1741338"/>
                  <a:gd name="connsiteY228" fmla="*/ 1427705 h 1628598"/>
                  <a:gd name="connsiteX229" fmla="*/ 870842 w 1741338"/>
                  <a:gd name="connsiteY229" fmla="*/ 1416537 h 1628598"/>
                  <a:gd name="connsiteX230" fmla="*/ 904334 w 1741338"/>
                  <a:gd name="connsiteY230" fmla="*/ 1405380 h 1628598"/>
                  <a:gd name="connsiteX231" fmla="*/ 926659 w 1741338"/>
                  <a:gd name="connsiteY231" fmla="*/ 1405380 h 1628598"/>
                  <a:gd name="connsiteX232" fmla="*/ 937816 w 1741338"/>
                  <a:gd name="connsiteY232" fmla="*/ 1416537 h 1628598"/>
                  <a:gd name="connsiteX233" fmla="*/ 960140 w 1741338"/>
                  <a:gd name="connsiteY233" fmla="*/ 1416537 h 1628598"/>
                  <a:gd name="connsiteX234" fmla="*/ 993633 w 1741338"/>
                  <a:gd name="connsiteY234" fmla="*/ 1416537 h 1628598"/>
                  <a:gd name="connsiteX235" fmla="*/ 1004789 w 1741338"/>
                  <a:gd name="connsiteY235" fmla="*/ 1472354 h 1628598"/>
                  <a:gd name="connsiteX236" fmla="*/ 1015957 w 1741338"/>
                  <a:gd name="connsiteY236" fmla="*/ 1539328 h 1628598"/>
                  <a:gd name="connsiteX237" fmla="*/ 1060607 w 1741338"/>
                  <a:gd name="connsiteY237" fmla="*/ 1528171 h 1628598"/>
                  <a:gd name="connsiteX238" fmla="*/ 1105256 w 1741338"/>
                  <a:gd name="connsiteY238" fmla="*/ 1528171 h 1628598"/>
                  <a:gd name="connsiteX239" fmla="*/ 1149905 w 1741338"/>
                  <a:gd name="connsiteY239" fmla="*/ 1539328 h 1628598"/>
                  <a:gd name="connsiteX240" fmla="*/ 1183386 w 1741338"/>
                  <a:gd name="connsiteY240" fmla="*/ 1550496 h 1628598"/>
                  <a:gd name="connsiteX241" fmla="*/ 1194554 w 1741338"/>
                  <a:gd name="connsiteY241" fmla="*/ 1550496 h 1628598"/>
                  <a:gd name="connsiteX242" fmla="*/ 1205710 w 1741338"/>
                  <a:gd name="connsiteY242" fmla="*/ 1539328 h 1628598"/>
                  <a:gd name="connsiteX243" fmla="*/ 1216878 w 1741338"/>
                  <a:gd name="connsiteY243" fmla="*/ 1539328 h 1628598"/>
                  <a:gd name="connsiteX244" fmla="*/ 1228046 w 1741338"/>
                  <a:gd name="connsiteY244" fmla="*/ 1528171 h 1628598"/>
                  <a:gd name="connsiteX245" fmla="*/ 1228046 w 1741338"/>
                  <a:gd name="connsiteY245" fmla="*/ 1505847 h 1628598"/>
                  <a:gd name="connsiteX246" fmla="*/ 1228046 w 1741338"/>
                  <a:gd name="connsiteY246" fmla="*/ 1494679 h 1628598"/>
                  <a:gd name="connsiteX247" fmla="*/ 1239203 w 1741338"/>
                  <a:gd name="connsiteY247" fmla="*/ 1494679 h 1628598"/>
                  <a:gd name="connsiteX248" fmla="*/ 1261527 w 1741338"/>
                  <a:gd name="connsiteY248" fmla="*/ 1472354 h 1628598"/>
                  <a:gd name="connsiteX249" fmla="*/ 1373151 w 1741338"/>
                  <a:gd name="connsiteY249" fmla="*/ 1349563 h 1628598"/>
                  <a:gd name="connsiteX250" fmla="*/ 1384319 w 1741338"/>
                  <a:gd name="connsiteY250" fmla="*/ 1360731 h 1628598"/>
                  <a:gd name="connsiteX251" fmla="*/ 1406643 w 1741338"/>
                  <a:gd name="connsiteY251" fmla="*/ 1371888 h 1628598"/>
                  <a:gd name="connsiteX252" fmla="*/ 1428968 w 1741338"/>
                  <a:gd name="connsiteY252" fmla="*/ 1360731 h 1628598"/>
                  <a:gd name="connsiteX253" fmla="*/ 1451292 w 1741338"/>
                  <a:gd name="connsiteY253" fmla="*/ 1360731 h 1628598"/>
                  <a:gd name="connsiteX254" fmla="*/ 1451292 w 1741338"/>
                  <a:gd name="connsiteY254" fmla="*/ 1371888 h 1628598"/>
                  <a:gd name="connsiteX255" fmla="*/ 1462449 w 1741338"/>
                  <a:gd name="connsiteY255" fmla="*/ 1383056 h 1628598"/>
                  <a:gd name="connsiteX256" fmla="*/ 1473617 w 1741338"/>
                  <a:gd name="connsiteY256" fmla="*/ 1349563 h 1628598"/>
                  <a:gd name="connsiteX257" fmla="*/ 1473617 w 1741338"/>
                  <a:gd name="connsiteY257" fmla="*/ 1304914 h 1628598"/>
                  <a:gd name="connsiteX258" fmla="*/ 1495941 w 1741338"/>
                  <a:gd name="connsiteY258" fmla="*/ 1237941 h 1628598"/>
                  <a:gd name="connsiteX259" fmla="*/ 1518265 w 1741338"/>
                  <a:gd name="connsiteY259" fmla="*/ 1170967 h 1628598"/>
                  <a:gd name="connsiteX260" fmla="*/ 1518265 w 1741338"/>
                  <a:gd name="connsiteY260" fmla="*/ 1170967 h 1628598"/>
                  <a:gd name="connsiteX261" fmla="*/ 1507098 w 1741338"/>
                  <a:gd name="connsiteY261" fmla="*/ 1170967 h 1628598"/>
                  <a:gd name="connsiteX262" fmla="*/ 1495941 w 1741338"/>
                  <a:gd name="connsiteY262" fmla="*/ 1170967 h 1628598"/>
                  <a:gd name="connsiteX263" fmla="*/ 1495941 w 1741338"/>
                  <a:gd name="connsiteY263" fmla="*/ 1159810 h 1628598"/>
                  <a:gd name="connsiteX264" fmla="*/ 1484773 w 1741338"/>
                  <a:gd name="connsiteY264" fmla="*/ 1148642 h 1628598"/>
                  <a:gd name="connsiteX265" fmla="*/ 1484773 w 1741338"/>
                  <a:gd name="connsiteY265" fmla="*/ 1148642 h 1628598"/>
                  <a:gd name="connsiteX266" fmla="*/ 1495941 w 1741338"/>
                  <a:gd name="connsiteY266" fmla="*/ 1148642 h 1628598"/>
                  <a:gd name="connsiteX267" fmla="*/ 1495941 w 1741338"/>
                  <a:gd name="connsiteY267" fmla="*/ 1148642 h 1628598"/>
                  <a:gd name="connsiteX268" fmla="*/ 1495941 w 1741338"/>
                  <a:gd name="connsiteY268" fmla="*/ 1137486 h 1628598"/>
                  <a:gd name="connsiteX269" fmla="*/ 1518265 w 1741338"/>
                  <a:gd name="connsiteY269" fmla="*/ 1159810 h 1628598"/>
                  <a:gd name="connsiteX270" fmla="*/ 1518265 w 1741338"/>
                  <a:gd name="connsiteY270" fmla="*/ 1159810 h 1628598"/>
                  <a:gd name="connsiteX271" fmla="*/ 1574071 w 1741338"/>
                  <a:gd name="connsiteY271" fmla="*/ 1126318 h 1628598"/>
                  <a:gd name="connsiteX272" fmla="*/ 1629889 w 1741338"/>
                  <a:gd name="connsiteY272" fmla="*/ 1092825 h 1628598"/>
                  <a:gd name="connsiteX273" fmla="*/ 1618732 w 1741338"/>
                  <a:gd name="connsiteY273" fmla="*/ 1081669 h 1628598"/>
                  <a:gd name="connsiteX274" fmla="*/ 1618732 w 1741338"/>
                  <a:gd name="connsiteY274" fmla="*/ 1070501 h 1628598"/>
                  <a:gd name="connsiteX275" fmla="*/ 1618732 w 1741338"/>
                  <a:gd name="connsiteY275" fmla="*/ 1037019 h 1628598"/>
                  <a:gd name="connsiteX276" fmla="*/ 1585239 w 1741338"/>
                  <a:gd name="connsiteY276" fmla="*/ 1025851 h 1628598"/>
                  <a:gd name="connsiteX277" fmla="*/ 1551747 w 1741338"/>
                  <a:gd name="connsiteY277" fmla="*/ 1014695 h 1628598"/>
                  <a:gd name="connsiteX278" fmla="*/ 1551747 w 1741338"/>
                  <a:gd name="connsiteY278" fmla="*/ 992370 h 1628598"/>
                  <a:gd name="connsiteX279" fmla="*/ 1518265 w 1741338"/>
                  <a:gd name="connsiteY279" fmla="*/ 1003527 h 1628598"/>
                  <a:gd name="connsiteX280" fmla="*/ 1484773 w 1741338"/>
                  <a:gd name="connsiteY280" fmla="*/ 992370 h 1628598"/>
                  <a:gd name="connsiteX281" fmla="*/ 1428968 w 1741338"/>
                  <a:gd name="connsiteY281" fmla="*/ 958878 h 1628598"/>
                  <a:gd name="connsiteX282" fmla="*/ 1361994 w 1741338"/>
                  <a:gd name="connsiteY282" fmla="*/ 925397 h 1628598"/>
                  <a:gd name="connsiteX283" fmla="*/ 1350826 w 1741338"/>
                  <a:gd name="connsiteY283" fmla="*/ 958878 h 1628598"/>
                  <a:gd name="connsiteX284" fmla="*/ 1306177 w 1741338"/>
                  <a:gd name="connsiteY284" fmla="*/ 970046 h 1628598"/>
                  <a:gd name="connsiteX285" fmla="*/ 1283852 w 1741338"/>
                  <a:gd name="connsiteY285" fmla="*/ 947721 h 1628598"/>
                  <a:gd name="connsiteX286" fmla="*/ 1272695 w 1741338"/>
                  <a:gd name="connsiteY286" fmla="*/ 936553 h 1628598"/>
                  <a:gd name="connsiteX287" fmla="*/ 1261527 w 1741338"/>
                  <a:gd name="connsiteY287" fmla="*/ 970046 h 1628598"/>
                  <a:gd name="connsiteX288" fmla="*/ 1261527 w 1741338"/>
                  <a:gd name="connsiteY288" fmla="*/ 981202 h 1628598"/>
                  <a:gd name="connsiteX289" fmla="*/ 1250371 w 1741338"/>
                  <a:gd name="connsiteY289" fmla="*/ 981202 h 1628598"/>
                  <a:gd name="connsiteX290" fmla="*/ 1239203 w 1741338"/>
                  <a:gd name="connsiteY290" fmla="*/ 981202 h 1628598"/>
                  <a:gd name="connsiteX291" fmla="*/ 1239203 w 1741338"/>
                  <a:gd name="connsiteY291" fmla="*/ 992370 h 1628598"/>
                  <a:gd name="connsiteX292" fmla="*/ 1239203 w 1741338"/>
                  <a:gd name="connsiteY292" fmla="*/ 1003527 h 1628598"/>
                  <a:gd name="connsiteX293" fmla="*/ 1228046 w 1741338"/>
                  <a:gd name="connsiteY293" fmla="*/ 992370 h 1628598"/>
                  <a:gd name="connsiteX294" fmla="*/ 1239203 w 1741338"/>
                  <a:gd name="connsiteY294" fmla="*/ 981202 h 1628598"/>
                  <a:gd name="connsiteX295" fmla="*/ 1228046 w 1741338"/>
                  <a:gd name="connsiteY295" fmla="*/ 981202 h 1628598"/>
                  <a:gd name="connsiteX296" fmla="*/ 1216878 w 1741338"/>
                  <a:gd name="connsiteY296" fmla="*/ 981202 h 1628598"/>
                  <a:gd name="connsiteX297" fmla="*/ 1194554 w 1741338"/>
                  <a:gd name="connsiteY297" fmla="*/ 981202 h 1628598"/>
                  <a:gd name="connsiteX298" fmla="*/ 1194554 w 1741338"/>
                  <a:gd name="connsiteY298" fmla="*/ 992370 h 1628598"/>
                  <a:gd name="connsiteX299" fmla="*/ 1205710 w 1741338"/>
                  <a:gd name="connsiteY299" fmla="*/ 1014695 h 1628598"/>
                  <a:gd name="connsiteX300" fmla="*/ 1183386 w 1741338"/>
                  <a:gd name="connsiteY300" fmla="*/ 1025851 h 1628598"/>
                  <a:gd name="connsiteX301" fmla="*/ 1172229 w 1741338"/>
                  <a:gd name="connsiteY301" fmla="*/ 1037019 h 1628598"/>
                  <a:gd name="connsiteX302" fmla="*/ 1183386 w 1741338"/>
                  <a:gd name="connsiteY302" fmla="*/ 1014695 h 1628598"/>
                  <a:gd name="connsiteX303" fmla="*/ 1194554 w 1741338"/>
                  <a:gd name="connsiteY303" fmla="*/ 1003527 h 1628598"/>
                  <a:gd name="connsiteX304" fmla="*/ 1194554 w 1741338"/>
                  <a:gd name="connsiteY304" fmla="*/ 992370 h 1628598"/>
                  <a:gd name="connsiteX305" fmla="*/ 1183386 w 1741338"/>
                  <a:gd name="connsiteY305" fmla="*/ 970046 h 1628598"/>
                  <a:gd name="connsiteX306" fmla="*/ 1194554 w 1741338"/>
                  <a:gd name="connsiteY306" fmla="*/ 970046 h 1628598"/>
                  <a:gd name="connsiteX307" fmla="*/ 1261527 w 1741338"/>
                  <a:gd name="connsiteY307" fmla="*/ 936553 h 1628598"/>
                  <a:gd name="connsiteX308" fmla="*/ 1250371 w 1741338"/>
                  <a:gd name="connsiteY308" fmla="*/ 925397 h 1628598"/>
                  <a:gd name="connsiteX309" fmla="*/ 1250371 w 1741338"/>
                  <a:gd name="connsiteY309" fmla="*/ 914229 h 1628598"/>
                  <a:gd name="connsiteX310" fmla="*/ 1272695 w 1741338"/>
                  <a:gd name="connsiteY310" fmla="*/ 914229 h 1628598"/>
                  <a:gd name="connsiteX311" fmla="*/ 1295020 w 1741338"/>
                  <a:gd name="connsiteY311" fmla="*/ 914229 h 1628598"/>
                  <a:gd name="connsiteX312" fmla="*/ 1339669 w 1741338"/>
                  <a:gd name="connsiteY312" fmla="*/ 880747 h 1628598"/>
                  <a:gd name="connsiteX313" fmla="*/ 1361994 w 1741338"/>
                  <a:gd name="connsiteY313" fmla="*/ 813774 h 1628598"/>
                  <a:gd name="connsiteX314" fmla="*/ 1350826 w 1741338"/>
                  <a:gd name="connsiteY314" fmla="*/ 746800 h 1628598"/>
                  <a:gd name="connsiteX315" fmla="*/ 1328501 w 1741338"/>
                  <a:gd name="connsiteY315" fmla="*/ 679815 h 1628598"/>
                  <a:gd name="connsiteX316" fmla="*/ 1295020 w 1741338"/>
                  <a:gd name="connsiteY316" fmla="*/ 679815 h 1628598"/>
                  <a:gd name="connsiteX317" fmla="*/ 1250371 w 1741338"/>
                  <a:gd name="connsiteY317" fmla="*/ 668659 h 1628598"/>
                  <a:gd name="connsiteX318" fmla="*/ 1239203 w 1741338"/>
                  <a:gd name="connsiteY318" fmla="*/ 635166 h 1628598"/>
                  <a:gd name="connsiteX319" fmla="*/ 1250371 w 1741338"/>
                  <a:gd name="connsiteY319" fmla="*/ 612841 h 1628598"/>
                  <a:gd name="connsiteX320" fmla="*/ 1239203 w 1741338"/>
                  <a:gd name="connsiteY320" fmla="*/ 612841 h 1628598"/>
                  <a:gd name="connsiteX321" fmla="*/ 1228046 w 1741338"/>
                  <a:gd name="connsiteY321" fmla="*/ 601685 h 1628598"/>
                  <a:gd name="connsiteX322" fmla="*/ 1250371 w 1741338"/>
                  <a:gd name="connsiteY322" fmla="*/ 590517 h 1628598"/>
                  <a:gd name="connsiteX323" fmla="*/ 1261527 w 1741338"/>
                  <a:gd name="connsiteY323" fmla="*/ 601685 h 1628598"/>
                  <a:gd name="connsiteX324" fmla="*/ 1261527 w 1741338"/>
                  <a:gd name="connsiteY324" fmla="*/ 579360 h 1628598"/>
                  <a:gd name="connsiteX325" fmla="*/ 1261527 w 1741338"/>
                  <a:gd name="connsiteY325" fmla="*/ 557036 h 1628598"/>
                  <a:gd name="connsiteX326" fmla="*/ 1283852 w 1741338"/>
                  <a:gd name="connsiteY326" fmla="*/ 590517 h 1628598"/>
                  <a:gd name="connsiteX327" fmla="*/ 1295020 w 1741338"/>
                  <a:gd name="connsiteY327" fmla="*/ 624009 h 1628598"/>
                  <a:gd name="connsiteX328" fmla="*/ 1317345 w 1741338"/>
                  <a:gd name="connsiteY328" fmla="*/ 624009 h 1628598"/>
                  <a:gd name="connsiteX329" fmla="*/ 1328501 w 1741338"/>
                  <a:gd name="connsiteY329" fmla="*/ 612841 h 1628598"/>
                  <a:gd name="connsiteX330" fmla="*/ 1339669 w 1741338"/>
                  <a:gd name="connsiteY330" fmla="*/ 612841 h 1628598"/>
                  <a:gd name="connsiteX331" fmla="*/ 1361994 w 1741338"/>
                  <a:gd name="connsiteY331" fmla="*/ 657491 h 1628598"/>
                  <a:gd name="connsiteX332" fmla="*/ 1373151 w 1741338"/>
                  <a:gd name="connsiteY332" fmla="*/ 646334 h 1628598"/>
                  <a:gd name="connsiteX333" fmla="*/ 1384319 w 1741338"/>
                  <a:gd name="connsiteY333" fmla="*/ 635166 h 1628598"/>
                  <a:gd name="connsiteX334" fmla="*/ 1406643 w 1741338"/>
                  <a:gd name="connsiteY334" fmla="*/ 579360 h 1628598"/>
                  <a:gd name="connsiteX335" fmla="*/ 1428968 w 1741338"/>
                  <a:gd name="connsiteY335" fmla="*/ 545868 h 1628598"/>
                  <a:gd name="connsiteX336" fmla="*/ 1451292 w 1741338"/>
                  <a:gd name="connsiteY336" fmla="*/ 534711 h 1628598"/>
                  <a:gd name="connsiteX337" fmla="*/ 1484773 w 1741338"/>
                  <a:gd name="connsiteY337" fmla="*/ 523543 h 1628598"/>
                  <a:gd name="connsiteX338" fmla="*/ 1518265 w 1741338"/>
                  <a:gd name="connsiteY338" fmla="*/ 545868 h 1628598"/>
                  <a:gd name="connsiteX339" fmla="*/ 1540590 w 1741338"/>
                  <a:gd name="connsiteY339" fmla="*/ 557036 h 1628598"/>
                  <a:gd name="connsiteX340" fmla="*/ 1585239 w 1741338"/>
                  <a:gd name="connsiteY340" fmla="*/ 545868 h 1628598"/>
                  <a:gd name="connsiteX341" fmla="*/ 1618732 w 1741338"/>
                  <a:gd name="connsiteY341" fmla="*/ 523543 h 1628598"/>
                  <a:gd name="connsiteX342" fmla="*/ 1629889 w 1741338"/>
                  <a:gd name="connsiteY342" fmla="*/ 512387 h 1628598"/>
                  <a:gd name="connsiteX343" fmla="*/ 1641057 w 1741338"/>
                  <a:gd name="connsiteY343" fmla="*/ 501219 h 1628598"/>
                  <a:gd name="connsiteX344" fmla="*/ 1674538 w 1741338"/>
                  <a:gd name="connsiteY344" fmla="*/ 512387 h 1628598"/>
                  <a:gd name="connsiteX345" fmla="*/ 1708030 w 1741338"/>
                  <a:gd name="connsiteY345" fmla="*/ 501219 h 1628598"/>
                  <a:gd name="connsiteX346" fmla="*/ 1708030 w 1741338"/>
                  <a:gd name="connsiteY346" fmla="*/ 490062 h 1628598"/>
                  <a:gd name="connsiteX347" fmla="*/ 1708030 w 1741338"/>
                  <a:gd name="connsiteY347" fmla="*/ 478894 h 1628598"/>
                  <a:gd name="connsiteX348" fmla="*/ 1696862 w 1741338"/>
                  <a:gd name="connsiteY348" fmla="*/ 467737 h 1628598"/>
                  <a:gd name="connsiteX349" fmla="*/ 1696862 w 1741338"/>
                  <a:gd name="connsiteY349" fmla="*/ 456570 h 1628598"/>
                  <a:gd name="connsiteX350" fmla="*/ 1719187 w 1741338"/>
                  <a:gd name="connsiteY350" fmla="*/ 478894 h 1628598"/>
                  <a:gd name="connsiteX351" fmla="*/ 1730355 w 1741338"/>
                  <a:gd name="connsiteY351" fmla="*/ 490062 h 1628598"/>
                  <a:gd name="connsiteX352" fmla="*/ 1741512 w 1741338"/>
                  <a:gd name="connsiteY352" fmla="*/ 467737 h 1628598"/>
                  <a:gd name="connsiteX353" fmla="*/ 1719187 w 1741338"/>
                  <a:gd name="connsiteY353" fmla="*/ 445413 h 1628598"/>
                  <a:gd name="connsiteX354" fmla="*/ 1719187 w 1741338"/>
                  <a:gd name="connsiteY354" fmla="*/ 445413 h 1628598"/>
                  <a:gd name="connsiteX355" fmla="*/ 1730355 w 1741338"/>
                  <a:gd name="connsiteY355" fmla="*/ 445413 h 1628598"/>
                  <a:gd name="connsiteX356" fmla="*/ 1741512 w 1741338"/>
                  <a:gd name="connsiteY356" fmla="*/ 434245 h 1628598"/>
                  <a:gd name="connsiteX357" fmla="*/ 1741512 w 1741338"/>
                  <a:gd name="connsiteY357" fmla="*/ 423088 h 1628598"/>
                  <a:gd name="connsiteX358" fmla="*/ 1719187 w 1741338"/>
                  <a:gd name="connsiteY358" fmla="*/ 423088 h 1628598"/>
                  <a:gd name="connsiteX359" fmla="*/ 1696862 w 1741338"/>
                  <a:gd name="connsiteY359" fmla="*/ 434245 h 1628598"/>
                  <a:gd name="connsiteX360" fmla="*/ 1685706 w 1741338"/>
                  <a:gd name="connsiteY360" fmla="*/ 423088 h 1628598"/>
                  <a:gd name="connsiteX361" fmla="*/ 1674538 w 1741338"/>
                  <a:gd name="connsiteY361" fmla="*/ 411920 h 1628598"/>
                  <a:gd name="connsiteX362" fmla="*/ 1674538 w 1741338"/>
                  <a:gd name="connsiteY362" fmla="*/ 423088 h 1628598"/>
                  <a:gd name="connsiteX363" fmla="*/ 1663381 w 1741338"/>
                  <a:gd name="connsiteY363" fmla="*/ 423088 h 1628598"/>
                  <a:gd name="connsiteX364" fmla="*/ 1674538 w 1741338"/>
                  <a:gd name="connsiteY364" fmla="*/ 400764 h 1628598"/>
                  <a:gd name="connsiteX365" fmla="*/ 1674538 w 1741338"/>
                  <a:gd name="connsiteY365" fmla="*/ 356115 h 1628598"/>
                  <a:gd name="connsiteX366" fmla="*/ 1663381 w 1741338"/>
                  <a:gd name="connsiteY366" fmla="*/ 344947 h 1628598"/>
                  <a:gd name="connsiteX367" fmla="*/ 1652213 w 1741338"/>
                  <a:gd name="connsiteY367" fmla="*/ 333790 h 1628598"/>
                  <a:gd name="connsiteX368" fmla="*/ 1629889 w 1741338"/>
                  <a:gd name="connsiteY368" fmla="*/ 322622 h 1628598"/>
                  <a:gd name="connsiteX369" fmla="*/ 1618732 w 1741338"/>
                  <a:gd name="connsiteY369" fmla="*/ 322622 h 1628598"/>
                  <a:gd name="connsiteX370" fmla="*/ 1607564 w 1741338"/>
                  <a:gd name="connsiteY370" fmla="*/ 322622 h 1628598"/>
                  <a:gd name="connsiteX371" fmla="*/ 1585239 w 1741338"/>
                  <a:gd name="connsiteY371" fmla="*/ 322622 h 1628598"/>
                  <a:gd name="connsiteX372" fmla="*/ 1574071 w 1741338"/>
                  <a:gd name="connsiteY372" fmla="*/ 322622 h 1628598"/>
                  <a:gd name="connsiteX373" fmla="*/ 1596396 w 1741338"/>
                  <a:gd name="connsiteY373" fmla="*/ 311460 h 1628598"/>
                  <a:gd name="connsiteX374" fmla="*/ 1618732 w 1741338"/>
                  <a:gd name="connsiteY374" fmla="*/ 300298 h 1628598"/>
                  <a:gd name="connsiteX375" fmla="*/ 1641057 w 1741338"/>
                  <a:gd name="connsiteY375" fmla="*/ 281321 h 1628598"/>
                  <a:gd name="connsiteX376" fmla="*/ 1652213 w 1741338"/>
                  <a:gd name="connsiteY376" fmla="*/ 256764 h 1628598"/>
                  <a:gd name="connsiteX377" fmla="*/ 1652213 w 1741338"/>
                  <a:gd name="connsiteY377" fmla="*/ 248950 h 1628598"/>
                  <a:gd name="connsiteX378" fmla="*/ 1629889 w 1741338"/>
                  <a:gd name="connsiteY378" fmla="*/ 252299 h 1628598"/>
                  <a:gd name="connsiteX379" fmla="*/ 1607564 w 1741338"/>
                  <a:gd name="connsiteY379" fmla="*/ 244485 h 1628598"/>
                  <a:gd name="connsiteX380" fmla="*/ 1629889 w 1741338"/>
                  <a:gd name="connsiteY380" fmla="*/ 236671 h 1628598"/>
                  <a:gd name="connsiteX381" fmla="*/ 1663381 w 1741338"/>
                  <a:gd name="connsiteY381" fmla="*/ 216579 h 1628598"/>
                  <a:gd name="connsiteX382" fmla="*/ 1641057 w 1741338"/>
                  <a:gd name="connsiteY382" fmla="*/ 202067 h 1628598"/>
                  <a:gd name="connsiteX383" fmla="*/ 1629889 w 1741338"/>
                  <a:gd name="connsiteY383" fmla="*/ 190905 h 1628598"/>
                  <a:gd name="connsiteX384" fmla="*/ 1629889 w 1741338"/>
                  <a:gd name="connsiteY384" fmla="*/ 154069 h 1628598"/>
                  <a:gd name="connsiteX385" fmla="*/ 1629889 w 1741338"/>
                  <a:gd name="connsiteY385" fmla="*/ 127279 h 1628598"/>
                  <a:gd name="connsiteX386" fmla="*/ 1618732 w 1741338"/>
                  <a:gd name="connsiteY386" fmla="*/ 130629 h 1628598"/>
                  <a:gd name="connsiteX387" fmla="*/ 1607564 w 1741338"/>
                  <a:gd name="connsiteY387" fmla="*/ 139559 h 1628598"/>
                  <a:gd name="connsiteX388" fmla="*/ 1596396 w 1741338"/>
                  <a:gd name="connsiteY388" fmla="*/ 141791 h 1628598"/>
                  <a:gd name="connsiteX389" fmla="*/ 1585239 w 1741338"/>
                  <a:gd name="connsiteY389" fmla="*/ 142907 h 1628598"/>
                  <a:gd name="connsiteX390" fmla="*/ 1551747 w 1741338"/>
                  <a:gd name="connsiteY390" fmla="*/ 151836 h 1628598"/>
                  <a:gd name="connsiteX391" fmla="*/ 1529422 w 1741338"/>
                  <a:gd name="connsiteY391" fmla="*/ 159651 h 1628598"/>
                  <a:gd name="connsiteX392" fmla="*/ 1473617 w 1741338"/>
                  <a:gd name="connsiteY392" fmla="*/ 160766 h 1628598"/>
                  <a:gd name="connsiteX393" fmla="*/ 1440124 w 1741338"/>
                  <a:gd name="connsiteY393" fmla="*/ 160766 h 1628598"/>
                  <a:gd name="connsiteX394" fmla="*/ 1417800 w 1741338"/>
                  <a:gd name="connsiteY394" fmla="*/ 188673 h 1628598"/>
                  <a:gd name="connsiteX395" fmla="*/ 1406643 w 1741338"/>
                  <a:gd name="connsiteY395" fmla="*/ 216579 h 1628598"/>
                  <a:gd name="connsiteX396" fmla="*/ 1395475 w 1741338"/>
                  <a:gd name="connsiteY396" fmla="*/ 225509 h 1628598"/>
                  <a:gd name="connsiteX397" fmla="*/ 1395475 w 1741338"/>
                  <a:gd name="connsiteY397" fmla="*/ 224393 h 1628598"/>
                  <a:gd name="connsiteX398" fmla="*/ 1395475 w 1741338"/>
                  <a:gd name="connsiteY398" fmla="*/ 227741 h 1628598"/>
                  <a:gd name="connsiteX399" fmla="*/ 1406643 w 1741338"/>
                  <a:gd name="connsiteY399" fmla="*/ 236671 h 1628598"/>
                  <a:gd name="connsiteX400" fmla="*/ 1406643 w 1741338"/>
                  <a:gd name="connsiteY400" fmla="*/ 245601 h 1628598"/>
                  <a:gd name="connsiteX401" fmla="*/ 1384319 w 1741338"/>
                  <a:gd name="connsiteY401" fmla="*/ 238903 h 1628598"/>
                  <a:gd name="connsiteX402" fmla="*/ 1373151 w 1741338"/>
                  <a:gd name="connsiteY402" fmla="*/ 227741 h 1628598"/>
                  <a:gd name="connsiteX403" fmla="*/ 1361994 w 1741338"/>
                  <a:gd name="connsiteY403" fmla="*/ 236671 h 162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Lst>
                <a:rect l="l" t="t" r="r" b="b"/>
                <a:pathLst>
                  <a:path w="1741338" h="1628598">
                    <a:moveTo>
                      <a:pt x="290392" y="713308"/>
                    </a:moveTo>
                    <a:lnTo>
                      <a:pt x="279235" y="713308"/>
                    </a:lnTo>
                    <a:lnTo>
                      <a:pt x="268068" y="746800"/>
                    </a:lnTo>
                    <a:lnTo>
                      <a:pt x="312716" y="769125"/>
                    </a:lnTo>
                    <a:lnTo>
                      <a:pt x="335041" y="757957"/>
                    </a:lnTo>
                    <a:lnTo>
                      <a:pt x="357366" y="735632"/>
                    </a:lnTo>
                    <a:lnTo>
                      <a:pt x="346209" y="724476"/>
                    </a:lnTo>
                    <a:lnTo>
                      <a:pt x="335041" y="702140"/>
                    </a:lnTo>
                    <a:lnTo>
                      <a:pt x="335041" y="702140"/>
                    </a:lnTo>
                    <a:lnTo>
                      <a:pt x="312716" y="702140"/>
                    </a:lnTo>
                    <a:lnTo>
                      <a:pt x="290392" y="713308"/>
                    </a:lnTo>
                    <a:close/>
                    <a:moveTo>
                      <a:pt x="602947" y="4492"/>
                    </a:moveTo>
                    <a:lnTo>
                      <a:pt x="569455" y="26818"/>
                    </a:lnTo>
                    <a:lnTo>
                      <a:pt x="569455" y="35748"/>
                    </a:lnTo>
                    <a:lnTo>
                      <a:pt x="569455" y="42445"/>
                    </a:lnTo>
                    <a:lnTo>
                      <a:pt x="558298" y="49142"/>
                    </a:lnTo>
                    <a:lnTo>
                      <a:pt x="547130" y="58072"/>
                    </a:lnTo>
                    <a:lnTo>
                      <a:pt x="535974" y="106070"/>
                    </a:lnTo>
                    <a:lnTo>
                      <a:pt x="547130" y="155186"/>
                    </a:lnTo>
                    <a:lnTo>
                      <a:pt x="558298" y="180859"/>
                    </a:lnTo>
                    <a:lnTo>
                      <a:pt x="580623" y="194254"/>
                    </a:lnTo>
                    <a:lnTo>
                      <a:pt x="591779" y="199835"/>
                    </a:lnTo>
                    <a:lnTo>
                      <a:pt x="591779" y="199835"/>
                    </a:lnTo>
                    <a:lnTo>
                      <a:pt x="614104" y="138442"/>
                    </a:lnTo>
                    <a:lnTo>
                      <a:pt x="647596" y="120582"/>
                    </a:lnTo>
                    <a:lnTo>
                      <a:pt x="658753" y="109420"/>
                    </a:lnTo>
                    <a:lnTo>
                      <a:pt x="658753" y="96025"/>
                    </a:lnTo>
                    <a:lnTo>
                      <a:pt x="681078" y="48026"/>
                    </a:lnTo>
                    <a:lnTo>
                      <a:pt x="669921" y="27"/>
                    </a:lnTo>
                    <a:lnTo>
                      <a:pt x="647596" y="3376"/>
                    </a:lnTo>
                    <a:lnTo>
                      <a:pt x="602947" y="4492"/>
                    </a:lnTo>
                    <a:close/>
                    <a:moveTo>
                      <a:pt x="1361994" y="236671"/>
                    </a:moveTo>
                    <a:lnTo>
                      <a:pt x="1350826" y="254532"/>
                    </a:lnTo>
                    <a:lnTo>
                      <a:pt x="1339669" y="266810"/>
                    </a:lnTo>
                    <a:lnTo>
                      <a:pt x="1328501" y="277972"/>
                    </a:lnTo>
                    <a:lnTo>
                      <a:pt x="1339669" y="280204"/>
                    </a:lnTo>
                    <a:lnTo>
                      <a:pt x="1350826" y="272391"/>
                    </a:lnTo>
                    <a:lnTo>
                      <a:pt x="1373151" y="277972"/>
                    </a:lnTo>
                    <a:lnTo>
                      <a:pt x="1395475" y="286902"/>
                    </a:lnTo>
                    <a:lnTo>
                      <a:pt x="1395475" y="289134"/>
                    </a:lnTo>
                    <a:lnTo>
                      <a:pt x="1395475" y="300298"/>
                    </a:lnTo>
                    <a:lnTo>
                      <a:pt x="1395475" y="311460"/>
                    </a:lnTo>
                    <a:lnTo>
                      <a:pt x="1417800" y="311460"/>
                    </a:lnTo>
                    <a:lnTo>
                      <a:pt x="1440124" y="322622"/>
                    </a:lnTo>
                    <a:lnTo>
                      <a:pt x="1428968" y="322622"/>
                    </a:lnTo>
                    <a:lnTo>
                      <a:pt x="1417800" y="322622"/>
                    </a:lnTo>
                    <a:lnTo>
                      <a:pt x="1417800" y="333790"/>
                    </a:lnTo>
                    <a:lnTo>
                      <a:pt x="1417800" y="344947"/>
                    </a:lnTo>
                    <a:lnTo>
                      <a:pt x="1406643" y="344947"/>
                    </a:lnTo>
                    <a:lnTo>
                      <a:pt x="1395475" y="333790"/>
                    </a:lnTo>
                    <a:lnTo>
                      <a:pt x="1384319" y="344947"/>
                    </a:lnTo>
                    <a:lnTo>
                      <a:pt x="1373151" y="344947"/>
                    </a:lnTo>
                    <a:lnTo>
                      <a:pt x="1350826" y="344947"/>
                    </a:lnTo>
                    <a:lnTo>
                      <a:pt x="1350826" y="322622"/>
                    </a:lnTo>
                    <a:lnTo>
                      <a:pt x="1328501" y="311460"/>
                    </a:lnTo>
                    <a:lnTo>
                      <a:pt x="1283852" y="279089"/>
                    </a:lnTo>
                    <a:lnTo>
                      <a:pt x="1272695" y="276856"/>
                    </a:lnTo>
                    <a:lnTo>
                      <a:pt x="1261527" y="276856"/>
                    </a:lnTo>
                    <a:lnTo>
                      <a:pt x="1261527" y="275739"/>
                    </a:lnTo>
                    <a:lnTo>
                      <a:pt x="1261527" y="285786"/>
                    </a:lnTo>
                    <a:lnTo>
                      <a:pt x="1261527" y="300298"/>
                    </a:lnTo>
                    <a:lnTo>
                      <a:pt x="1250371" y="296948"/>
                    </a:lnTo>
                    <a:lnTo>
                      <a:pt x="1250371" y="292483"/>
                    </a:lnTo>
                    <a:lnTo>
                      <a:pt x="1239203" y="277972"/>
                    </a:lnTo>
                    <a:lnTo>
                      <a:pt x="1216878" y="266810"/>
                    </a:lnTo>
                    <a:lnTo>
                      <a:pt x="1194554" y="273507"/>
                    </a:lnTo>
                    <a:lnTo>
                      <a:pt x="1183386" y="284669"/>
                    </a:lnTo>
                    <a:lnTo>
                      <a:pt x="1216878" y="290251"/>
                    </a:lnTo>
                    <a:lnTo>
                      <a:pt x="1205710" y="300298"/>
                    </a:lnTo>
                    <a:lnTo>
                      <a:pt x="1183386" y="322622"/>
                    </a:lnTo>
                    <a:lnTo>
                      <a:pt x="1172229" y="300298"/>
                    </a:lnTo>
                    <a:lnTo>
                      <a:pt x="1161062" y="288019"/>
                    </a:lnTo>
                    <a:lnTo>
                      <a:pt x="1149905" y="298065"/>
                    </a:lnTo>
                    <a:lnTo>
                      <a:pt x="1127581" y="311460"/>
                    </a:lnTo>
                    <a:lnTo>
                      <a:pt x="1116413" y="300298"/>
                    </a:lnTo>
                    <a:lnTo>
                      <a:pt x="1105256" y="298065"/>
                    </a:lnTo>
                    <a:lnTo>
                      <a:pt x="1071763" y="311460"/>
                    </a:lnTo>
                    <a:lnTo>
                      <a:pt x="1038282" y="333790"/>
                    </a:lnTo>
                    <a:lnTo>
                      <a:pt x="1027114" y="322622"/>
                    </a:lnTo>
                    <a:lnTo>
                      <a:pt x="1015957" y="322622"/>
                    </a:lnTo>
                    <a:lnTo>
                      <a:pt x="993633" y="333790"/>
                    </a:lnTo>
                    <a:lnTo>
                      <a:pt x="971308" y="344947"/>
                    </a:lnTo>
                    <a:lnTo>
                      <a:pt x="960140" y="333790"/>
                    </a:lnTo>
                    <a:lnTo>
                      <a:pt x="937816" y="322622"/>
                    </a:lnTo>
                    <a:lnTo>
                      <a:pt x="904334" y="333790"/>
                    </a:lnTo>
                    <a:lnTo>
                      <a:pt x="870842" y="356115"/>
                    </a:lnTo>
                    <a:lnTo>
                      <a:pt x="837361" y="356115"/>
                    </a:lnTo>
                    <a:lnTo>
                      <a:pt x="815037" y="356115"/>
                    </a:lnTo>
                    <a:lnTo>
                      <a:pt x="803869" y="367271"/>
                    </a:lnTo>
                    <a:lnTo>
                      <a:pt x="781544" y="378439"/>
                    </a:lnTo>
                    <a:lnTo>
                      <a:pt x="781544" y="378439"/>
                    </a:lnTo>
                    <a:lnTo>
                      <a:pt x="781544" y="367271"/>
                    </a:lnTo>
                    <a:lnTo>
                      <a:pt x="792701" y="367271"/>
                    </a:lnTo>
                    <a:lnTo>
                      <a:pt x="792701" y="356115"/>
                    </a:lnTo>
                    <a:lnTo>
                      <a:pt x="781544" y="356115"/>
                    </a:lnTo>
                    <a:lnTo>
                      <a:pt x="759219" y="367271"/>
                    </a:lnTo>
                    <a:lnTo>
                      <a:pt x="748051" y="378439"/>
                    </a:lnTo>
                    <a:lnTo>
                      <a:pt x="725727" y="389596"/>
                    </a:lnTo>
                    <a:lnTo>
                      <a:pt x="703402" y="389596"/>
                    </a:lnTo>
                    <a:lnTo>
                      <a:pt x="692246" y="400764"/>
                    </a:lnTo>
                    <a:lnTo>
                      <a:pt x="658753" y="411920"/>
                    </a:lnTo>
                    <a:lnTo>
                      <a:pt x="625272" y="423088"/>
                    </a:lnTo>
                    <a:lnTo>
                      <a:pt x="614104" y="423088"/>
                    </a:lnTo>
                    <a:lnTo>
                      <a:pt x="614104" y="434245"/>
                    </a:lnTo>
                    <a:lnTo>
                      <a:pt x="614104" y="445413"/>
                    </a:lnTo>
                    <a:lnTo>
                      <a:pt x="602947" y="434245"/>
                    </a:lnTo>
                    <a:lnTo>
                      <a:pt x="591779" y="434245"/>
                    </a:lnTo>
                    <a:lnTo>
                      <a:pt x="591779" y="434245"/>
                    </a:lnTo>
                    <a:lnTo>
                      <a:pt x="547130" y="490062"/>
                    </a:lnTo>
                    <a:lnTo>
                      <a:pt x="535974" y="501219"/>
                    </a:lnTo>
                    <a:lnTo>
                      <a:pt x="513649" y="523543"/>
                    </a:lnTo>
                    <a:lnTo>
                      <a:pt x="513649" y="523543"/>
                    </a:lnTo>
                    <a:lnTo>
                      <a:pt x="502482" y="523543"/>
                    </a:lnTo>
                    <a:lnTo>
                      <a:pt x="491325" y="523543"/>
                    </a:lnTo>
                    <a:lnTo>
                      <a:pt x="502482" y="534711"/>
                    </a:lnTo>
                    <a:lnTo>
                      <a:pt x="502482" y="545868"/>
                    </a:lnTo>
                    <a:lnTo>
                      <a:pt x="480157" y="545868"/>
                    </a:lnTo>
                    <a:lnTo>
                      <a:pt x="457832" y="557036"/>
                    </a:lnTo>
                    <a:lnTo>
                      <a:pt x="457832" y="557036"/>
                    </a:lnTo>
                    <a:lnTo>
                      <a:pt x="446676" y="568192"/>
                    </a:lnTo>
                    <a:lnTo>
                      <a:pt x="424351" y="579360"/>
                    </a:lnTo>
                    <a:lnTo>
                      <a:pt x="390858" y="601685"/>
                    </a:lnTo>
                    <a:lnTo>
                      <a:pt x="357366" y="612841"/>
                    </a:lnTo>
                    <a:lnTo>
                      <a:pt x="368534" y="624009"/>
                    </a:lnTo>
                    <a:lnTo>
                      <a:pt x="379690" y="635166"/>
                    </a:lnTo>
                    <a:lnTo>
                      <a:pt x="390858" y="657491"/>
                    </a:lnTo>
                    <a:lnTo>
                      <a:pt x="390858" y="679815"/>
                    </a:lnTo>
                    <a:lnTo>
                      <a:pt x="390858" y="690983"/>
                    </a:lnTo>
                    <a:lnTo>
                      <a:pt x="413183" y="690983"/>
                    </a:lnTo>
                    <a:lnTo>
                      <a:pt x="424351" y="679815"/>
                    </a:lnTo>
                    <a:lnTo>
                      <a:pt x="480157" y="713308"/>
                    </a:lnTo>
                    <a:lnTo>
                      <a:pt x="491325" y="769125"/>
                    </a:lnTo>
                    <a:lnTo>
                      <a:pt x="480157" y="791449"/>
                    </a:lnTo>
                    <a:lnTo>
                      <a:pt x="480157" y="813774"/>
                    </a:lnTo>
                    <a:lnTo>
                      <a:pt x="446676" y="813774"/>
                    </a:lnTo>
                    <a:lnTo>
                      <a:pt x="424351" y="791449"/>
                    </a:lnTo>
                    <a:lnTo>
                      <a:pt x="390858" y="802606"/>
                    </a:lnTo>
                    <a:lnTo>
                      <a:pt x="357366" y="813774"/>
                    </a:lnTo>
                    <a:lnTo>
                      <a:pt x="335041" y="791449"/>
                    </a:lnTo>
                    <a:lnTo>
                      <a:pt x="279235" y="769125"/>
                    </a:lnTo>
                    <a:lnTo>
                      <a:pt x="268068" y="780281"/>
                    </a:lnTo>
                    <a:lnTo>
                      <a:pt x="268068" y="802606"/>
                    </a:lnTo>
                    <a:lnTo>
                      <a:pt x="268068" y="836098"/>
                    </a:lnTo>
                    <a:lnTo>
                      <a:pt x="245743" y="858423"/>
                    </a:lnTo>
                    <a:lnTo>
                      <a:pt x="223419" y="858423"/>
                    </a:lnTo>
                    <a:lnTo>
                      <a:pt x="201094" y="869579"/>
                    </a:lnTo>
                    <a:lnTo>
                      <a:pt x="189938" y="880747"/>
                    </a:lnTo>
                    <a:lnTo>
                      <a:pt x="167613" y="903072"/>
                    </a:lnTo>
                    <a:lnTo>
                      <a:pt x="134120" y="914229"/>
                    </a:lnTo>
                    <a:lnTo>
                      <a:pt x="111796" y="903072"/>
                    </a:lnTo>
                    <a:lnTo>
                      <a:pt x="111796" y="914229"/>
                    </a:lnTo>
                    <a:lnTo>
                      <a:pt x="111796" y="914229"/>
                    </a:lnTo>
                    <a:lnTo>
                      <a:pt x="100639" y="925397"/>
                    </a:lnTo>
                    <a:lnTo>
                      <a:pt x="89471" y="936553"/>
                    </a:lnTo>
                    <a:lnTo>
                      <a:pt x="78315" y="936553"/>
                    </a:lnTo>
                    <a:lnTo>
                      <a:pt x="67147" y="958878"/>
                    </a:lnTo>
                    <a:lnTo>
                      <a:pt x="67147" y="970046"/>
                    </a:lnTo>
                    <a:lnTo>
                      <a:pt x="55990" y="981202"/>
                    </a:lnTo>
                    <a:lnTo>
                      <a:pt x="44822" y="992370"/>
                    </a:lnTo>
                    <a:lnTo>
                      <a:pt x="44822" y="992370"/>
                    </a:lnTo>
                    <a:lnTo>
                      <a:pt x="55990" y="1014695"/>
                    </a:lnTo>
                    <a:lnTo>
                      <a:pt x="67147" y="1025851"/>
                    </a:lnTo>
                    <a:lnTo>
                      <a:pt x="78315" y="1025851"/>
                    </a:lnTo>
                    <a:lnTo>
                      <a:pt x="89471" y="1037019"/>
                    </a:lnTo>
                    <a:lnTo>
                      <a:pt x="89471" y="1037019"/>
                    </a:lnTo>
                    <a:lnTo>
                      <a:pt x="100639" y="1059344"/>
                    </a:lnTo>
                    <a:lnTo>
                      <a:pt x="111796" y="1059344"/>
                    </a:lnTo>
                    <a:lnTo>
                      <a:pt x="134120" y="1070501"/>
                    </a:lnTo>
                    <a:lnTo>
                      <a:pt x="134120" y="1081669"/>
                    </a:lnTo>
                    <a:lnTo>
                      <a:pt x="134120" y="1092825"/>
                    </a:lnTo>
                    <a:lnTo>
                      <a:pt x="156445" y="1126318"/>
                    </a:lnTo>
                    <a:lnTo>
                      <a:pt x="167613" y="1148642"/>
                    </a:lnTo>
                    <a:lnTo>
                      <a:pt x="145288" y="1159810"/>
                    </a:lnTo>
                    <a:lnTo>
                      <a:pt x="134120" y="1170967"/>
                    </a:lnTo>
                    <a:lnTo>
                      <a:pt x="55990" y="1260265"/>
                    </a:lnTo>
                    <a:lnTo>
                      <a:pt x="173" y="1338407"/>
                    </a:lnTo>
                    <a:lnTo>
                      <a:pt x="11329" y="1349563"/>
                    </a:lnTo>
                    <a:lnTo>
                      <a:pt x="22497" y="1360731"/>
                    </a:lnTo>
                    <a:lnTo>
                      <a:pt x="11329" y="1383056"/>
                    </a:lnTo>
                    <a:lnTo>
                      <a:pt x="11329" y="1405380"/>
                    </a:lnTo>
                    <a:lnTo>
                      <a:pt x="78315" y="1450030"/>
                    </a:lnTo>
                    <a:lnTo>
                      <a:pt x="145288" y="1472354"/>
                    </a:lnTo>
                    <a:lnTo>
                      <a:pt x="145288" y="1483511"/>
                    </a:lnTo>
                    <a:lnTo>
                      <a:pt x="134120" y="1494679"/>
                    </a:lnTo>
                    <a:lnTo>
                      <a:pt x="156445" y="1539328"/>
                    </a:lnTo>
                    <a:lnTo>
                      <a:pt x="178770" y="1572820"/>
                    </a:lnTo>
                    <a:lnTo>
                      <a:pt x="212262" y="1572820"/>
                    </a:lnTo>
                    <a:lnTo>
                      <a:pt x="234587" y="1583977"/>
                    </a:lnTo>
                    <a:lnTo>
                      <a:pt x="234587" y="1583977"/>
                    </a:lnTo>
                    <a:lnTo>
                      <a:pt x="245743" y="1628626"/>
                    </a:lnTo>
                    <a:lnTo>
                      <a:pt x="268068" y="1628626"/>
                    </a:lnTo>
                    <a:lnTo>
                      <a:pt x="279235" y="1628626"/>
                    </a:lnTo>
                    <a:lnTo>
                      <a:pt x="301560" y="1617469"/>
                    </a:lnTo>
                    <a:lnTo>
                      <a:pt x="312716" y="1617469"/>
                    </a:lnTo>
                    <a:lnTo>
                      <a:pt x="312716" y="1617469"/>
                    </a:lnTo>
                    <a:lnTo>
                      <a:pt x="335041" y="1617469"/>
                    </a:lnTo>
                    <a:lnTo>
                      <a:pt x="357366" y="1628626"/>
                    </a:lnTo>
                    <a:lnTo>
                      <a:pt x="368534" y="1628626"/>
                    </a:lnTo>
                    <a:lnTo>
                      <a:pt x="413183" y="1628626"/>
                    </a:lnTo>
                    <a:lnTo>
                      <a:pt x="446676" y="1606301"/>
                    </a:lnTo>
                    <a:lnTo>
                      <a:pt x="480157" y="1617469"/>
                    </a:lnTo>
                    <a:lnTo>
                      <a:pt x="513649" y="1617469"/>
                    </a:lnTo>
                    <a:lnTo>
                      <a:pt x="524806" y="1617469"/>
                    </a:lnTo>
                    <a:lnTo>
                      <a:pt x="524806" y="1617469"/>
                    </a:lnTo>
                    <a:lnTo>
                      <a:pt x="524806" y="1617469"/>
                    </a:lnTo>
                    <a:lnTo>
                      <a:pt x="524806" y="1617469"/>
                    </a:lnTo>
                    <a:lnTo>
                      <a:pt x="524806" y="1617469"/>
                    </a:lnTo>
                    <a:lnTo>
                      <a:pt x="535974" y="1617469"/>
                    </a:lnTo>
                    <a:lnTo>
                      <a:pt x="535974" y="1617469"/>
                    </a:lnTo>
                    <a:lnTo>
                      <a:pt x="558298" y="1595145"/>
                    </a:lnTo>
                    <a:lnTo>
                      <a:pt x="591779" y="1572820"/>
                    </a:lnTo>
                    <a:lnTo>
                      <a:pt x="580623" y="1550496"/>
                    </a:lnTo>
                    <a:lnTo>
                      <a:pt x="602947" y="1528171"/>
                    </a:lnTo>
                    <a:lnTo>
                      <a:pt x="614104" y="1517003"/>
                    </a:lnTo>
                    <a:lnTo>
                      <a:pt x="636428" y="1505847"/>
                    </a:lnTo>
                    <a:lnTo>
                      <a:pt x="647596" y="1505847"/>
                    </a:lnTo>
                    <a:lnTo>
                      <a:pt x="658753" y="1505847"/>
                    </a:lnTo>
                    <a:lnTo>
                      <a:pt x="669921" y="1505847"/>
                    </a:lnTo>
                    <a:lnTo>
                      <a:pt x="669921" y="1494679"/>
                    </a:lnTo>
                    <a:lnTo>
                      <a:pt x="714570" y="1472354"/>
                    </a:lnTo>
                    <a:lnTo>
                      <a:pt x="725727" y="1472354"/>
                    </a:lnTo>
                    <a:lnTo>
                      <a:pt x="748051" y="1461186"/>
                    </a:lnTo>
                    <a:lnTo>
                      <a:pt x="770376" y="1438862"/>
                    </a:lnTo>
                    <a:lnTo>
                      <a:pt x="781544" y="1427705"/>
                    </a:lnTo>
                    <a:lnTo>
                      <a:pt x="781544" y="1427705"/>
                    </a:lnTo>
                    <a:lnTo>
                      <a:pt x="803869" y="1416537"/>
                    </a:lnTo>
                    <a:lnTo>
                      <a:pt x="826193" y="1416537"/>
                    </a:lnTo>
                    <a:lnTo>
                      <a:pt x="837361" y="1427705"/>
                    </a:lnTo>
                    <a:lnTo>
                      <a:pt x="837361" y="1427705"/>
                    </a:lnTo>
                    <a:lnTo>
                      <a:pt x="870842" y="1416537"/>
                    </a:lnTo>
                    <a:lnTo>
                      <a:pt x="904334" y="1405380"/>
                    </a:lnTo>
                    <a:lnTo>
                      <a:pt x="926659" y="1405380"/>
                    </a:lnTo>
                    <a:lnTo>
                      <a:pt x="937816" y="1416537"/>
                    </a:lnTo>
                    <a:lnTo>
                      <a:pt x="960140" y="1416537"/>
                    </a:lnTo>
                    <a:lnTo>
                      <a:pt x="993633" y="1416537"/>
                    </a:lnTo>
                    <a:lnTo>
                      <a:pt x="1004789" y="1472354"/>
                    </a:lnTo>
                    <a:lnTo>
                      <a:pt x="1015957" y="1539328"/>
                    </a:lnTo>
                    <a:lnTo>
                      <a:pt x="1060607" y="1528171"/>
                    </a:lnTo>
                    <a:lnTo>
                      <a:pt x="1105256" y="1528171"/>
                    </a:lnTo>
                    <a:lnTo>
                      <a:pt x="1149905" y="1539328"/>
                    </a:lnTo>
                    <a:lnTo>
                      <a:pt x="1183386" y="1550496"/>
                    </a:lnTo>
                    <a:lnTo>
                      <a:pt x="1194554" y="1550496"/>
                    </a:lnTo>
                    <a:lnTo>
                      <a:pt x="1205710" y="1539328"/>
                    </a:lnTo>
                    <a:lnTo>
                      <a:pt x="1216878" y="1539328"/>
                    </a:lnTo>
                    <a:lnTo>
                      <a:pt x="1228046" y="1528171"/>
                    </a:lnTo>
                    <a:lnTo>
                      <a:pt x="1228046" y="1505847"/>
                    </a:lnTo>
                    <a:lnTo>
                      <a:pt x="1228046" y="1494679"/>
                    </a:lnTo>
                    <a:lnTo>
                      <a:pt x="1239203" y="1494679"/>
                    </a:lnTo>
                    <a:lnTo>
                      <a:pt x="1261527" y="1472354"/>
                    </a:lnTo>
                    <a:lnTo>
                      <a:pt x="1373151" y="1349563"/>
                    </a:lnTo>
                    <a:lnTo>
                      <a:pt x="1384319" y="1360731"/>
                    </a:lnTo>
                    <a:lnTo>
                      <a:pt x="1406643" y="1371888"/>
                    </a:lnTo>
                    <a:lnTo>
                      <a:pt x="1428968" y="1360731"/>
                    </a:lnTo>
                    <a:lnTo>
                      <a:pt x="1451292" y="1360731"/>
                    </a:lnTo>
                    <a:lnTo>
                      <a:pt x="1451292" y="1371888"/>
                    </a:lnTo>
                    <a:lnTo>
                      <a:pt x="1462449" y="1383056"/>
                    </a:lnTo>
                    <a:lnTo>
                      <a:pt x="1473617" y="1349563"/>
                    </a:lnTo>
                    <a:lnTo>
                      <a:pt x="1473617" y="1304914"/>
                    </a:lnTo>
                    <a:lnTo>
                      <a:pt x="1495941" y="1237941"/>
                    </a:lnTo>
                    <a:lnTo>
                      <a:pt x="1518265" y="1170967"/>
                    </a:lnTo>
                    <a:lnTo>
                      <a:pt x="1518265" y="1170967"/>
                    </a:lnTo>
                    <a:lnTo>
                      <a:pt x="1507098" y="1170967"/>
                    </a:lnTo>
                    <a:lnTo>
                      <a:pt x="1495941" y="1170967"/>
                    </a:lnTo>
                    <a:lnTo>
                      <a:pt x="1495941" y="1159810"/>
                    </a:lnTo>
                    <a:lnTo>
                      <a:pt x="1484773" y="1148642"/>
                    </a:lnTo>
                    <a:lnTo>
                      <a:pt x="1484773" y="1148642"/>
                    </a:lnTo>
                    <a:lnTo>
                      <a:pt x="1495941" y="1148642"/>
                    </a:lnTo>
                    <a:lnTo>
                      <a:pt x="1495941" y="1148642"/>
                    </a:lnTo>
                    <a:lnTo>
                      <a:pt x="1495941" y="1137486"/>
                    </a:lnTo>
                    <a:lnTo>
                      <a:pt x="1518265" y="1159810"/>
                    </a:lnTo>
                    <a:lnTo>
                      <a:pt x="1518265" y="1159810"/>
                    </a:lnTo>
                    <a:lnTo>
                      <a:pt x="1574071" y="1126318"/>
                    </a:lnTo>
                    <a:lnTo>
                      <a:pt x="1629889" y="1092825"/>
                    </a:lnTo>
                    <a:lnTo>
                      <a:pt x="1618732" y="1081669"/>
                    </a:lnTo>
                    <a:lnTo>
                      <a:pt x="1618732" y="1070501"/>
                    </a:lnTo>
                    <a:lnTo>
                      <a:pt x="1618732" y="1037019"/>
                    </a:lnTo>
                    <a:lnTo>
                      <a:pt x="1585239" y="1025851"/>
                    </a:lnTo>
                    <a:lnTo>
                      <a:pt x="1551747" y="1014695"/>
                    </a:lnTo>
                    <a:lnTo>
                      <a:pt x="1551747" y="992370"/>
                    </a:lnTo>
                    <a:lnTo>
                      <a:pt x="1518265" y="1003527"/>
                    </a:lnTo>
                    <a:lnTo>
                      <a:pt x="1484773" y="992370"/>
                    </a:lnTo>
                    <a:lnTo>
                      <a:pt x="1428968" y="958878"/>
                    </a:lnTo>
                    <a:lnTo>
                      <a:pt x="1361994" y="925397"/>
                    </a:lnTo>
                    <a:lnTo>
                      <a:pt x="1350826" y="958878"/>
                    </a:lnTo>
                    <a:lnTo>
                      <a:pt x="1306177" y="970046"/>
                    </a:lnTo>
                    <a:lnTo>
                      <a:pt x="1283852" y="947721"/>
                    </a:lnTo>
                    <a:lnTo>
                      <a:pt x="1272695" y="936553"/>
                    </a:lnTo>
                    <a:lnTo>
                      <a:pt x="1261527" y="970046"/>
                    </a:lnTo>
                    <a:lnTo>
                      <a:pt x="1261527" y="981202"/>
                    </a:lnTo>
                    <a:lnTo>
                      <a:pt x="1250371" y="981202"/>
                    </a:lnTo>
                    <a:lnTo>
                      <a:pt x="1239203" y="981202"/>
                    </a:lnTo>
                    <a:lnTo>
                      <a:pt x="1239203" y="992370"/>
                    </a:lnTo>
                    <a:lnTo>
                      <a:pt x="1239203" y="1003527"/>
                    </a:lnTo>
                    <a:lnTo>
                      <a:pt x="1228046" y="992370"/>
                    </a:lnTo>
                    <a:lnTo>
                      <a:pt x="1239203" y="981202"/>
                    </a:lnTo>
                    <a:lnTo>
                      <a:pt x="1228046" y="981202"/>
                    </a:lnTo>
                    <a:lnTo>
                      <a:pt x="1216878" y="981202"/>
                    </a:lnTo>
                    <a:lnTo>
                      <a:pt x="1194554" y="981202"/>
                    </a:lnTo>
                    <a:lnTo>
                      <a:pt x="1194554" y="992370"/>
                    </a:lnTo>
                    <a:lnTo>
                      <a:pt x="1205710" y="1014695"/>
                    </a:lnTo>
                    <a:lnTo>
                      <a:pt x="1183386" y="1025851"/>
                    </a:lnTo>
                    <a:lnTo>
                      <a:pt x="1172229" y="1037019"/>
                    </a:lnTo>
                    <a:lnTo>
                      <a:pt x="1183386" y="1014695"/>
                    </a:lnTo>
                    <a:lnTo>
                      <a:pt x="1194554" y="1003527"/>
                    </a:lnTo>
                    <a:lnTo>
                      <a:pt x="1194554" y="992370"/>
                    </a:lnTo>
                    <a:lnTo>
                      <a:pt x="1183386" y="970046"/>
                    </a:lnTo>
                    <a:lnTo>
                      <a:pt x="1194554" y="970046"/>
                    </a:lnTo>
                    <a:lnTo>
                      <a:pt x="1261527" y="936553"/>
                    </a:lnTo>
                    <a:lnTo>
                      <a:pt x="1250371" y="925397"/>
                    </a:lnTo>
                    <a:lnTo>
                      <a:pt x="1250371" y="914229"/>
                    </a:lnTo>
                    <a:lnTo>
                      <a:pt x="1272695" y="914229"/>
                    </a:lnTo>
                    <a:lnTo>
                      <a:pt x="1295020" y="914229"/>
                    </a:lnTo>
                    <a:lnTo>
                      <a:pt x="1339669" y="880747"/>
                    </a:lnTo>
                    <a:lnTo>
                      <a:pt x="1361994" y="813774"/>
                    </a:lnTo>
                    <a:lnTo>
                      <a:pt x="1350826" y="746800"/>
                    </a:lnTo>
                    <a:lnTo>
                      <a:pt x="1328501" y="679815"/>
                    </a:lnTo>
                    <a:lnTo>
                      <a:pt x="1295020" y="679815"/>
                    </a:lnTo>
                    <a:lnTo>
                      <a:pt x="1250371" y="668659"/>
                    </a:lnTo>
                    <a:lnTo>
                      <a:pt x="1239203" y="635166"/>
                    </a:lnTo>
                    <a:lnTo>
                      <a:pt x="1250371" y="612841"/>
                    </a:lnTo>
                    <a:lnTo>
                      <a:pt x="1239203" y="612841"/>
                    </a:lnTo>
                    <a:lnTo>
                      <a:pt x="1228046" y="601685"/>
                    </a:lnTo>
                    <a:lnTo>
                      <a:pt x="1250371" y="590517"/>
                    </a:lnTo>
                    <a:lnTo>
                      <a:pt x="1261527" y="601685"/>
                    </a:lnTo>
                    <a:lnTo>
                      <a:pt x="1261527" y="579360"/>
                    </a:lnTo>
                    <a:lnTo>
                      <a:pt x="1261527" y="557036"/>
                    </a:lnTo>
                    <a:lnTo>
                      <a:pt x="1283852" y="590517"/>
                    </a:lnTo>
                    <a:lnTo>
                      <a:pt x="1295020" y="624009"/>
                    </a:lnTo>
                    <a:lnTo>
                      <a:pt x="1317345" y="624009"/>
                    </a:lnTo>
                    <a:lnTo>
                      <a:pt x="1328501" y="612841"/>
                    </a:lnTo>
                    <a:lnTo>
                      <a:pt x="1339669" y="612841"/>
                    </a:lnTo>
                    <a:lnTo>
                      <a:pt x="1361994" y="657491"/>
                    </a:lnTo>
                    <a:lnTo>
                      <a:pt x="1373151" y="646334"/>
                    </a:lnTo>
                    <a:lnTo>
                      <a:pt x="1384319" y="635166"/>
                    </a:lnTo>
                    <a:lnTo>
                      <a:pt x="1406643" y="579360"/>
                    </a:lnTo>
                    <a:lnTo>
                      <a:pt x="1428968" y="545868"/>
                    </a:lnTo>
                    <a:lnTo>
                      <a:pt x="1451292" y="534711"/>
                    </a:lnTo>
                    <a:lnTo>
                      <a:pt x="1484773" y="523543"/>
                    </a:lnTo>
                    <a:lnTo>
                      <a:pt x="1518265" y="545868"/>
                    </a:lnTo>
                    <a:lnTo>
                      <a:pt x="1540590" y="557036"/>
                    </a:lnTo>
                    <a:lnTo>
                      <a:pt x="1585239" y="545868"/>
                    </a:lnTo>
                    <a:lnTo>
                      <a:pt x="1618732" y="523543"/>
                    </a:lnTo>
                    <a:lnTo>
                      <a:pt x="1629889" y="512387"/>
                    </a:lnTo>
                    <a:lnTo>
                      <a:pt x="1641057" y="501219"/>
                    </a:lnTo>
                    <a:lnTo>
                      <a:pt x="1674538" y="512387"/>
                    </a:lnTo>
                    <a:lnTo>
                      <a:pt x="1708030" y="501219"/>
                    </a:lnTo>
                    <a:lnTo>
                      <a:pt x="1708030" y="490062"/>
                    </a:lnTo>
                    <a:lnTo>
                      <a:pt x="1708030" y="478894"/>
                    </a:lnTo>
                    <a:lnTo>
                      <a:pt x="1696862" y="467737"/>
                    </a:lnTo>
                    <a:lnTo>
                      <a:pt x="1696862" y="456570"/>
                    </a:lnTo>
                    <a:lnTo>
                      <a:pt x="1719187" y="478894"/>
                    </a:lnTo>
                    <a:lnTo>
                      <a:pt x="1730355" y="490062"/>
                    </a:lnTo>
                    <a:lnTo>
                      <a:pt x="1741512" y="467737"/>
                    </a:lnTo>
                    <a:lnTo>
                      <a:pt x="1719187" y="445413"/>
                    </a:lnTo>
                    <a:lnTo>
                      <a:pt x="1719187" y="445413"/>
                    </a:lnTo>
                    <a:lnTo>
                      <a:pt x="1730355" y="445413"/>
                    </a:lnTo>
                    <a:lnTo>
                      <a:pt x="1741512" y="434245"/>
                    </a:lnTo>
                    <a:lnTo>
                      <a:pt x="1741512" y="423088"/>
                    </a:lnTo>
                    <a:lnTo>
                      <a:pt x="1719187" y="423088"/>
                    </a:lnTo>
                    <a:lnTo>
                      <a:pt x="1696862" y="434245"/>
                    </a:lnTo>
                    <a:lnTo>
                      <a:pt x="1685706" y="423088"/>
                    </a:lnTo>
                    <a:lnTo>
                      <a:pt x="1674538" y="411920"/>
                    </a:lnTo>
                    <a:lnTo>
                      <a:pt x="1674538" y="423088"/>
                    </a:lnTo>
                    <a:lnTo>
                      <a:pt x="1663381" y="423088"/>
                    </a:lnTo>
                    <a:lnTo>
                      <a:pt x="1674538" y="400764"/>
                    </a:lnTo>
                    <a:lnTo>
                      <a:pt x="1674538" y="356115"/>
                    </a:lnTo>
                    <a:lnTo>
                      <a:pt x="1663381" y="344947"/>
                    </a:lnTo>
                    <a:lnTo>
                      <a:pt x="1652213" y="333790"/>
                    </a:lnTo>
                    <a:lnTo>
                      <a:pt x="1629889" y="322622"/>
                    </a:lnTo>
                    <a:lnTo>
                      <a:pt x="1618732" y="322622"/>
                    </a:lnTo>
                    <a:lnTo>
                      <a:pt x="1607564" y="322622"/>
                    </a:lnTo>
                    <a:lnTo>
                      <a:pt x="1585239" y="322622"/>
                    </a:lnTo>
                    <a:lnTo>
                      <a:pt x="1574071" y="322622"/>
                    </a:lnTo>
                    <a:lnTo>
                      <a:pt x="1596396" y="311460"/>
                    </a:lnTo>
                    <a:lnTo>
                      <a:pt x="1618732" y="300298"/>
                    </a:lnTo>
                    <a:lnTo>
                      <a:pt x="1641057" y="281321"/>
                    </a:lnTo>
                    <a:lnTo>
                      <a:pt x="1652213" y="256764"/>
                    </a:lnTo>
                    <a:lnTo>
                      <a:pt x="1652213" y="248950"/>
                    </a:lnTo>
                    <a:lnTo>
                      <a:pt x="1629889" y="252299"/>
                    </a:lnTo>
                    <a:lnTo>
                      <a:pt x="1607564" y="244485"/>
                    </a:lnTo>
                    <a:lnTo>
                      <a:pt x="1629889" y="236671"/>
                    </a:lnTo>
                    <a:lnTo>
                      <a:pt x="1663381" y="216579"/>
                    </a:lnTo>
                    <a:lnTo>
                      <a:pt x="1641057" y="202067"/>
                    </a:lnTo>
                    <a:lnTo>
                      <a:pt x="1629889" y="190905"/>
                    </a:lnTo>
                    <a:lnTo>
                      <a:pt x="1629889" y="154069"/>
                    </a:lnTo>
                    <a:lnTo>
                      <a:pt x="1629889" y="127279"/>
                    </a:lnTo>
                    <a:lnTo>
                      <a:pt x="1618732" y="130629"/>
                    </a:lnTo>
                    <a:lnTo>
                      <a:pt x="1607564" y="139559"/>
                    </a:lnTo>
                    <a:lnTo>
                      <a:pt x="1596396" y="141791"/>
                    </a:lnTo>
                    <a:lnTo>
                      <a:pt x="1585239" y="142907"/>
                    </a:lnTo>
                    <a:lnTo>
                      <a:pt x="1551747" y="151836"/>
                    </a:lnTo>
                    <a:lnTo>
                      <a:pt x="1529422" y="159651"/>
                    </a:lnTo>
                    <a:lnTo>
                      <a:pt x="1473617" y="160766"/>
                    </a:lnTo>
                    <a:lnTo>
                      <a:pt x="1440124" y="160766"/>
                    </a:lnTo>
                    <a:lnTo>
                      <a:pt x="1417800" y="188673"/>
                    </a:lnTo>
                    <a:lnTo>
                      <a:pt x="1406643" y="216579"/>
                    </a:lnTo>
                    <a:lnTo>
                      <a:pt x="1395475" y="225509"/>
                    </a:lnTo>
                    <a:lnTo>
                      <a:pt x="1395475" y="224393"/>
                    </a:lnTo>
                    <a:lnTo>
                      <a:pt x="1395475" y="227741"/>
                    </a:lnTo>
                    <a:lnTo>
                      <a:pt x="1406643" y="236671"/>
                    </a:lnTo>
                    <a:lnTo>
                      <a:pt x="1406643" y="245601"/>
                    </a:lnTo>
                    <a:lnTo>
                      <a:pt x="1384319" y="238903"/>
                    </a:lnTo>
                    <a:lnTo>
                      <a:pt x="1373151" y="227741"/>
                    </a:lnTo>
                    <a:lnTo>
                      <a:pt x="1361994" y="236671"/>
                    </a:lnTo>
                    <a:close/>
                  </a:path>
                </a:pathLst>
              </a:custGeom>
              <a:solidFill>
                <a:srgbClr val="FFC74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87" name="Полилиния: фигура 39">
                <a:extLst>
                  <a:ext uri="{FF2B5EF4-FFF2-40B4-BE49-F238E27FC236}">
                    <a16:creationId xmlns:a16="http://schemas.microsoft.com/office/drawing/2014/main" id="{2A4A3973-9311-41FD-997E-D1464B08B54C}"/>
                  </a:ext>
                </a:extLst>
              </p:cNvPr>
              <p:cNvSpPr/>
              <p:nvPr/>
            </p:nvSpPr>
            <p:spPr>
              <a:xfrm>
                <a:off x="11467532" y="8090519"/>
                <a:ext cx="748548" cy="493993"/>
              </a:xfrm>
              <a:custGeom>
                <a:avLst/>
                <a:gdLst>
                  <a:gd name="connsiteX0" fmla="*/ 312695 w 424178"/>
                  <a:gd name="connsiteY0" fmla="*/ 55900 h 279051"/>
                  <a:gd name="connsiteX1" fmla="*/ 312695 w 424178"/>
                  <a:gd name="connsiteY1" fmla="*/ 55900 h 279051"/>
                  <a:gd name="connsiteX2" fmla="*/ 301538 w 424178"/>
                  <a:gd name="connsiteY2" fmla="*/ 55900 h 279051"/>
                  <a:gd name="connsiteX3" fmla="*/ 279214 w 424178"/>
                  <a:gd name="connsiteY3" fmla="*/ 55900 h 279051"/>
                  <a:gd name="connsiteX4" fmla="*/ 268046 w 424178"/>
                  <a:gd name="connsiteY4" fmla="*/ 44744 h 279051"/>
                  <a:gd name="connsiteX5" fmla="*/ 245721 w 424178"/>
                  <a:gd name="connsiteY5" fmla="*/ 44744 h 279051"/>
                  <a:gd name="connsiteX6" fmla="*/ 212240 w 424178"/>
                  <a:gd name="connsiteY6" fmla="*/ 11251 h 279051"/>
                  <a:gd name="connsiteX7" fmla="*/ 201072 w 424178"/>
                  <a:gd name="connsiteY7" fmla="*/ 94 h 279051"/>
                  <a:gd name="connsiteX8" fmla="*/ 201072 w 424178"/>
                  <a:gd name="connsiteY8" fmla="*/ 94 h 279051"/>
                  <a:gd name="connsiteX9" fmla="*/ 178748 w 424178"/>
                  <a:gd name="connsiteY9" fmla="*/ 94 h 279051"/>
                  <a:gd name="connsiteX10" fmla="*/ 156423 w 424178"/>
                  <a:gd name="connsiteY10" fmla="*/ 11251 h 279051"/>
                  <a:gd name="connsiteX11" fmla="*/ 134099 w 424178"/>
                  <a:gd name="connsiteY11" fmla="*/ 94 h 279051"/>
                  <a:gd name="connsiteX12" fmla="*/ 111774 w 424178"/>
                  <a:gd name="connsiteY12" fmla="*/ 94 h 279051"/>
                  <a:gd name="connsiteX13" fmla="*/ 100618 w 424178"/>
                  <a:gd name="connsiteY13" fmla="*/ 22419 h 279051"/>
                  <a:gd name="connsiteX14" fmla="*/ 89450 w 424178"/>
                  <a:gd name="connsiteY14" fmla="*/ 33576 h 279051"/>
                  <a:gd name="connsiteX15" fmla="*/ 89450 w 424178"/>
                  <a:gd name="connsiteY15" fmla="*/ 33576 h 279051"/>
                  <a:gd name="connsiteX16" fmla="*/ 78293 w 424178"/>
                  <a:gd name="connsiteY16" fmla="*/ 33576 h 279051"/>
                  <a:gd name="connsiteX17" fmla="*/ 78293 w 424178"/>
                  <a:gd name="connsiteY17" fmla="*/ 33576 h 279051"/>
                  <a:gd name="connsiteX18" fmla="*/ 44801 w 424178"/>
                  <a:gd name="connsiteY18" fmla="*/ 55900 h 279051"/>
                  <a:gd name="connsiteX19" fmla="*/ 33644 w 424178"/>
                  <a:gd name="connsiteY19" fmla="*/ 55900 h 279051"/>
                  <a:gd name="connsiteX20" fmla="*/ 22476 w 424178"/>
                  <a:gd name="connsiteY20" fmla="*/ 67068 h 279051"/>
                  <a:gd name="connsiteX21" fmla="*/ 11319 w 424178"/>
                  <a:gd name="connsiteY21" fmla="*/ 100549 h 279051"/>
                  <a:gd name="connsiteX22" fmla="*/ 151 w 424178"/>
                  <a:gd name="connsiteY22" fmla="*/ 122874 h 279051"/>
                  <a:gd name="connsiteX23" fmla="*/ 151 w 424178"/>
                  <a:gd name="connsiteY23" fmla="*/ 145198 h 279051"/>
                  <a:gd name="connsiteX24" fmla="*/ 151 w 424178"/>
                  <a:gd name="connsiteY24" fmla="*/ 167523 h 279051"/>
                  <a:gd name="connsiteX25" fmla="*/ 11319 w 424178"/>
                  <a:gd name="connsiteY25" fmla="*/ 178691 h 279051"/>
                  <a:gd name="connsiteX26" fmla="*/ 33644 w 424178"/>
                  <a:gd name="connsiteY26" fmla="*/ 201016 h 279051"/>
                  <a:gd name="connsiteX27" fmla="*/ 33644 w 424178"/>
                  <a:gd name="connsiteY27" fmla="*/ 212172 h 279051"/>
                  <a:gd name="connsiteX28" fmla="*/ 33644 w 424178"/>
                  <a:gd name="connsiteY28" fmla="*/ 223340 h 279051"/>
                  <a:gd name="connsiteX29" fmla="*/ 44801 w 424178"/>
                  <a:gd name="connsiteY29" fmla="*/ 245665 h 279051"/>
                  <a:gd name="connsiteX30" fmla="*/ 55969 w 424178"/>
                  <a:gd name="connsiteY30" fmla="*/ 256821 h 279051"/>
                  <a:gd name="connsiteX31" fmla="*/ 67125 w 424178"/>
                  <a:gd name="connsiteY31" fmla="*/ 267989 h 279051"/>
                  <a:gd name="connsiteX32" fmla="*/ 67125 w 424178"/>
                  <a:gd name="connsiteY32" fmla="*/ 267989 h 279051"/>
                  <a:gd name="connsiteX33" fmla="*/ 89450 w 424178"/>
                  <a:gd name="connsiteY33" fmla="*/ 279146 h 279051"/>
                  <a:gd name="connsiteX34" fmla="*/ 111774 w 424178"/>
                  <a:gd name="connsiteY34" fmla="*/ 267989 h 279051"/>
                  <a:gd name="connsiteX35" fmla="*/ 122942 w 424178"/>
                  <a:gd name="connsiteY35" fmla="*/ 267989 h 279051"/>
                  <a:gd name="connsiteX36" fmla="*/ 122942 w 424178"/>
                  <a:gd name="connsiteY36" fmla="*/ 267989 h 279051"/>
                  <a:gd name="connsiteX37" fmla="*/ 189916 w 424178"/>
                  <a:gd name="connsiteY37" fmla="*/ 234497 h 279051"/>
                  <a:gd name="connsiteX38" fmla="*/ 201072 w 424178"/>
                  <a:gd name="connsiteY38" fmla="*/ 234497 h 279051"/>
                  <a:gd name="connsiteX39" fmla="*/ 212240 w 424178"/>
                  <a:gd name="connsiteY39" fmla="*/ 234497 h 279051"/>
                  <a:gd name="connsiteX40" fmla="*/ 223397 w 424178"/>
                  <a:gd name="connsiteY40" fmla="*/ 212172 h 279051"/>
                  <a:gd name="connsiteX41" fmla="*/ 223397 w 424178"/>
                  <a:gd name="connsiteY41" fmla="*/ 189848 h 279051"/>
                  <a:gd name="connsiteX42" fmla="*/ 245721 w 424178"/>
                  <a:gd name="connsiteY42" fmla="*/ 178691 h 279051"/>
                  <a:gd name="connsiteX43" fmla="*/ 268046 w 424178"/>
                  <a:gd name="connsiteY43" fmla="*/ 156366 h 279051"/>
                  <a:gd name="connsiteX44" fmla="*/ 279214 w 424178"/>
                  <a:gd name="connsiteY44" fmla="*/ 156366 h 279051"/>
                  <a:gd name="connsiteX45" fmla="*/ 290370 w 424178"/>
                  <a:gd name="connsiteY45" fmla="*/ 156366 h 279051"/>
                  <a:gd name="connsiteX46" fmla="*/ 312695 w 424178"/>
                  <a:gd name="connsiteY46" fmla="*/ 111717 h 279051"/>
                  <a:gd name="connsiteX47" fmla="*/ 346188 w 424178"/>
                  <a:gd name="connsiteY47" fmla="*/ 89393 h 279051"/>
                  <a:gd name="connsiteX48" fmla="*/ 368512 w 424178"/>
                  <a:gd name="connsiteY48" fmla="*/ 89393 h 279051"/>
                  <a:gd name="connsiteX49" fmla="*/ 390837 w 424178"/>
                  <a:gd name="connsiteY49" fmla="*/ 89393 h 279051"/>
                  <a:gd name="connsiteX50" fmla="*/ 424330 w 424178"/>
                  <a:gd name="connsiteY50" fmla="*/ 67068 h 279051"/>
                  <a:gd name="connsiteX51" fmla="*/ 413162 w 424178"/>
                  <a:gd name="connsiteY51" fmla="*/ 44744 h 279051"/>
                  <a:gd name="connsiteX52" fmla="*/ 413162 w 424178"/>
                  <a:gd name="connsiteY52" fmla="*/ 44744 h 279051"/>
                  <a:gd name="connsiteX53" fmla="*/ 402005 w 424178"/>
                  <a:gd name="connsiteY53" fmla="*/ 22419 h 279051"/>
                  <a:gd name="connsiteX54" fmla="*/ 379680 w 424178"/>
                  <a:gd name="connsiteY54" fmla="*/ 33576 h 279051"/>
                  <a:gd name="connsiteX55" fmla="*/ 368512 w 424178"/>
                  <a:gd name="connsiteY55" fmla="*/ 33576 h 279051"/>
                  <a:gd name="connsiteX56" fmla="*/ 346188 w 424178"/>
                  <a:gd name="connsiteY56" fmla="*/ 33576 h 279051"/>
                  <a:gd name="connsiteX57" fmla="*/ 335031 w 424178"/>
                  <a:gd name="connsiteY57" fmla="*/ 33576 h 279051"/>
                  <a:gd name="connsiteX58" fmla="*/ 312695 w 424178"/>
                  <a:gd name="connsiteY58" fmla="*/ 55900 h 279051"/>
                  <a:gd name="connsiteX59" fmla="*/ 312695 w 424178"/>
                  <a:gd name="connsiteY59" fmla="*/ 55900 h 27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24178" h="279051">
                    <a:moveTo>
                      <a:pt x="312695" y="55900"/>
                    </a:moveTo>
                    <a:lnTo>
                      <a:pt x="312695" y="55900"/>
                    </a:lnTo>
                    <a:lnTo>
                      <a:pt x="301538" y="55900"/>
                    </a:lnTo>
                    <a:lnTo>
                      <a:pt x="279214" y="55900"/>
                    </a:lnTo>
                    <a:lnTo>
                      <a:pt x="268046" y="44744"/>
                    </a:lnTo>
                    <a:lnTo>
                      <a:pt x="245721" y="44744"/>
                    </a:lnTo>
                    <a:lnTo>
                      <a:pt x="212240" y="11251"/>
                    </a:lnTo>
                    <a:lnTo>
                      <a:pt x="201072" y="94"/>
                    </a:lnTo>
                    <a:lnTo>
                      <a:pt x="201072" y="94"/>
                    </a:lnTo>
                    <a:lnTo>
                      <a:pt x="178748" y="94"/>
                    </a:lnTo>
                    <a:lnTo>
                      <a:pt x="156423" y="11251"/>
                    </a:lnTo>
                    <a:lnTo>
                      <a:pt x="134099" y="94"/>
                    </a:lnTo>
                    <a:lnTo>
                      <a:pt x="111774" y="94"/>
                    </a:lnTo>
                    <a:lnTo>
                      <a:pt x="100618" y="22419"/>
                    </a:lnTo>
                    <a:lnTo>
                      <a:pt x="89450" y="33576"/>
                    </a:lnTo>
                    <a:lnTo>
                      <a:pt x="89450" y="33576"/>
                    </a:lnTo>
                    <a:lnTo>
                      <a:pt x="78293" y="33576"/>
                    </a:lnTo>
                    <a:lnTo>
                      <a:pt x="78293" y="33576"/>
                    </a:lnTo>
                    <a:lnTo>
                      <a:pt x="44801" y="55900"/>
                    </a:lnTo>
                    <a:lnTo>
                      <a:pt x="33644" y="55900"/>
                    </a:lnTo>
                    <a:lnTo>
                      <a:pt x="22476" y="67068"/>
                    </a:lnTo>
                    <a:lnTo>
                      <a:pt x="11319" y="100549"/>
                    </a:lnTo>
                    <a:lnTo>
                      <a:pt x="151" y="122874"/>
                    </a:lnTo>
                    <a:lnTo>
                      <a:pt x="151" y="145198"/>
                    </a:lnTo>
                    <a:lnTo>
                      <a:pt x="151" y="167523"/>
                    </a:lnTo>
                    <a:lnTo>
                      <a:pt x="11319" y="178691"/>
                    </a:lnTo>
                    <a:lnTo>
                      <a:pt x="33644" y="201016"/>
                    </a:lnTo>
                    <a:lnTo>
                      <a:pt x="33644" y="212172"/>
                    </a:lnTo>
                    <a:lnTo>
                      <a:pt x="33644" y="223340"/>
                    </a:lnTo>
                    <a:lnTo>
                      <a:pt x="44801" y="245665"/>
                    </a:lnTo>
                    <a:lnTo>
                      <a:pt x="55969" y="256821"/>
                    </a:lnTo>
                    <a:lnTo>
                      <a:pt x="67125" y="267989"/>
                    </a:lnTo>
                    <a:lnTo>
                      <a:pt x="67125" y="267989"/>
                    </a:lnTo>
                    <a:lnTo>
                      <a:pt x="89450" y="279146"/>
                    </a:lnTo>
                    <a:lnTo>
                      <a:pt x="111774" y="267989"/>
                    </a:lnTo>
                    <a:lnTo>
                      <a:pt x="122942" y="267989"/>
                    </a:lnTo>
                    <a:lnTo>
                      <a:pt x="122942" y="267989"/>
                    </a:lnTo>
                    <a:lnTo>
                      <a:pt x="189916" y="234497"/>
                    </a:lnTo>
                    <a:lnTo>
                      <a:pt x="201072" y="234497"/>
                    </a:lnTo>
                    <a:lnTo>
                      <a:pt x="212240" y="234497"/>
                    </a:lnTo>
                    <a:lnTo>
                      <a:pt x="223397" y="212172"/>
                    </a:lnTo>
                    <a:lnTo>
                      <a:pt x="223397" y="189848"/>
                    </a:lnTo>
                    <a:lnTo>
                      <a:pt x="245721" y="178691"/>
                    </a:lnTo>
                    <a:lnTo>
                      <a:pt x="268046" y="156366"/>
                    </a:lnTo>
                    <a:lnTo>
                      <a:pt x="279214" y="156366"/>
                    </a:lnTo>
                    <a:lnTo>
                      <a:pt x="290370" y="156366"/>
                    </a:lnTo>
                    <a:lnTo>
                      <a:pt x="312695" y="111717"/>
                    </a:lnTo>
                    <a:lnTo>
                      <a:pt x="346188" y="89393"/>
                    </a:lnTo>
                    <a:lnTo>
                      <a:pt x="368512" y="89393"/>
                    </a:lnTo>
                    <a:lnTo>
                      <a:pt x="390837" y="89393"/>
                    </a:lnTo>
                    <a:lnTo>
                      <a:pt x="424330" y="67068"/>
                    </a:lnTo>
                    <a:lnTo>
                      <a:pt x="413162" y="44744"/>
                    </a:lnTo>
                    <a:lnTo>
                      <a:pt x="413162" y="44744"/>
                    </a:lnTo>
                    <a:lnTo>
                      <a:pt x="402005" y="22419"/>
                    </a:lnTo>
                    <a:lnTo>
                      <a:pt x="379680" y="33576"/>
                    </a:lnTo>
                    <a:lnTo>
                      <a:pt x="368512" y="33576"/>
                    </a:lnTo>
                    <a:lnTo>
                      <a:pt x="346188" y="33576"/>
                    </a:lnTo>
                    <a:lnTo>
                      <a:pt x="335031" y="33576"/>
                    </a:lnTo>
                    <a:lnTo>
                      <a:pt x="312695" y="55900"/>
                    </a:lnTo>
                    <a:lnTo>
                      <a:pt x="312695" y="55900"/>
                    </a:lnTo>
                    <a:close/>
                  </a:path>
                </a:pathLst>
              </a:custGeom>
              <a:solidFill>
                <a:srgbClr val="FFDF9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88" name="Полилиния: фигура 40">
                <a:extLst>
                  <a:ext uri="{FF2B5EF4-FFF2-40B4-BE49-F238E27FC236}">
                    <a16:creationId xmlns:a16="http://schemas.microsoft.com/office/drawing/2014/main" id="{0FF7B1A7-1230-45C8-9D5A-DE8F51B49C74}"/>
                  </a:ext>
                </a:extLst>
              </p:cNvPr>
              <p:cNvSpPr/>
              <p:nvPr/>
            </p:nvSpPr>
            <p:spPr>
              <a:xfrm>
                <a:off x="12708521" y="6074945"/>
                <a:ext cx="2363809" cy="2489816"/>
              </a:xfrm>
              <a:custGeom>
                <a:avLst/>
                <a:gdLst>
                  <a:gd name="connsiteX0" fmla="*/ 971305 w 1339496"/>
                  <a:gd name="connsiteY0" fmla="*/ 1272608 h 1406469"/>
                  <a:gd name="connsiteX1" fmla="*/ 971305 w 1339496"/>
                  <a:gd name="connsiteY1" fmla="*/ 1272608 h 1406469"/>
                  <a:gd name="connsiteX2" fmla="*/ 948981 w 1339496"/>
                  <a:gd name="connsiteY2" fmla="*/ 1283764 h 1406469"/>
                  <a:gd name="connsiteX3" fmla="*/ 937824 w 1339496"/>
                  <a:gd name="connsiteY3" fmla="*/ 1283764 h 1406469"/>
                  <a:gd name="connsiteX4" fmla="*/ 926656 w 1339496"/>
                  <a:gd name="connsiteY4" fmla="*/ 1283764 h 1406469"/>
                  <a:gd name="connsiteX5" fmla="*/ 926656 w 1339496"/>
                  <a:gd name="connsiteY5" fmla="*/ 1294932 h 1406469"/>
                  <a:gd name="connsiteX6" fmla="*/ 926656 w 1339496"/>
                  <a:gd name="connsiteY6" fmla="*/ 1306089 h 1406469"/>
                  <a:gd name="connsiteX7" fmla="*/ 915500 w 1339496"/>
                  <a:gd name="connsiteY7" fmla="*/ 1350738 h 1406469"/>
                  <a:gd name="connsiteX8" fmla="*/ 904332 w 1339496"/>
                  <a:gd name="connsiteY8" fmla="*/ 1395387 h 1406469"/>
                  <a:gd name="connsiteX9" fmla="*/ 915500 w 1339496"/>
                  <a:gd name="connsiteY9" fmla="*/ 1406555 h 1406469"/>
                  <a:gd name="connsiteX10" fmla="*/ 926656 w 1339496"/>
                  <a:gd name="connsiteY10" fmla="*/ 1406555 h 1406469"/>
                  <a:gd name="connsiteX11" fmla="*/ 926656 w 1339496"/>
                  <a:gd name="connsiteY11" fmla="*/ 1361906 h 1406469"/>
                  <a:gd name="connsiteX12" fmla="*/ 937824 w 1339496"/>
                  <a:gd name="connsiteY12" fmla="*/ 1317257 h 1406469"/>
                  <a:gd name="connsiteX13" fmla="*/ 960149 w 1339496"/>
                  <a:gd name="connsiteY13" fmla="*/ 1294932 h 1406469"/>
                  <a:gd name="connsiteX14" fmla="*/ 971305 w 1339496"/>
                  <a:gd name="connsiteY14" fmla="*/ 1283764 h 1406469"/>
                  <a:gd name="connsiteX15" fmla="*/ 971305 w 1339496"/>
                  <a:gd name="connsiteY15" fmla="*/ 1272608 h 1406469"/>
                  <a:gd name="connsiteX16" fmla="*/ 1038279 w 1339496"/>
                  <a:gd name="connsiteY16" fmla="*/ 1350738 h 1406469"/>
                  <a:gd name="connsiteX17" fmla="*/ 1038279 w 1339496"/>
                  <a:gd name="connsiteY17" fmla="*/ 1328413 h 1406469"/>
                  <a:gd name="connsiteX18" fmla="*/ 1027123 w 1339496"/>
                  <a:gd name="connsiteY18" fmla="*/ 1339581 h 1406469"/>
                  <a:gd name="connsiteX19" fmla="*/ 1015955 w 1339496"/>
                  <a:gd name="connsiteY19" fmla="*/ 1350738 h 1406469"/>
                  <a:gd name="connsiteX20" fmla="*/ 1038279 w 1339496"/>
                  <a:gd name="connsiteY20" fmla="*/ 1350738 h 1406469"/>
                  <a:gd name="connsiteX21" fmla="*/ 1116421 w 1339496"/>
                  <a:gd name="connsiteY21" fmla="*/ 1049362 h 1406469"/>
                  <a:gd name="connsiteX22" fmla="*/ 1105253 w 1339496"/>
                  <a:gd name="connsiteY22" fmla="*/ 1027026 h 1406469"/>
                  <a:gd name="connsiteX23" fmla="*/ 1094097 w 1339496"/>
                  <a:gd name="connsiteY23" fmla="*/ 1027026 h 1406469"/>
                  <a:gd name="connsiteX24" fmla="*/ 1082929 w 1339496"/>
                  <a:gd name="connsiteY24" fmla="*/ 1060519 h 1406469"/>
                  <a:gd name="connsiteX25" fmla="*/ 1071772 w 1339496"/>
                  <a:gd name="connsiteY25" fmla="*/ 1082843 h 1406469"/>
                  <a:gd name="connsiteX26" fmla="*/ 1049447 w 1339496"/>
                  <a:gd name="connsiteY26" fmla="*/ 1082843 h 1406469"/>
                  <a:gd name="connsiteX27" fmla="*/ 1027123 w 1339496"/>
                  <a:gd name="connsiteY27" fmla="*/ 1082843 h 1406469"/>
                  <a:gd name="connsiteX28" fmla="*/ 1027123 w 1339496"/>
                  <a:gd name="connsiteY28" fmla="*/ 1094011 h 1406469"/>
                  <a:gd name="connsiteX29" fmla="*/ 1038279 w 1339496"/>
                  <a:gd name="connsiteY29" fmla="*/ 1105168 h 1406469"/>
                  <a:gd name="connsiteX30" fmla="*/ 1027123 w 1339496"/>
                  <a:gd name="connsiteY30" fmla="*/ 1127492 h 1406469"/>
                  <a:gd name="connsiteX31" fmla="*/ 1015955 w 1339496"/>
                  <a:gd name="connsiteY31" fmla="*/ 1149817 h 1406469"/>
                  <a:gd name="connsiteX32" fmla="*/ 1015955 w 1339496"/>
                  <a:gd name="connsiteY32" fmla="*/ 1172141 h 1406469"/>
                  <a:gd name="connsiteX33" fmla="*/ 1004798 w 1339496"/>
                  <a:gd name="connsiteY33" fmla="*/ 1194466 h 1406469"/>
                  <a:gd name="connsiteX34" fmla="*/ 1004798 w 1339496"/>
                  <a:gd name="connsiteY34" fmla="*/ 1205634 h 1406469"/>
                  <a:gd name="connsiteX35" fmla="*/ 1004798 w 1339496"/>
                  <a:gd name="connsiteY35" fmla="*/ 1216790 h 1406469"/>
                  <a:gd name="connsiteX36" fmla="*/ 993630 w 1339496"/>
                  <a:gd name="connsiteY36" fmla="*/ 1239115 h 1406469"/>
                  <a:gd name="connsiteX37" fmla="*/ 1004798 w 1339496"/>
                  <a:gd name="connsiteY37" fmla="*/ 1250283 h 1406469"/>
                  <a:gd name="connsiteX38" fmla="*/ 1015955 w 1339496"/>
                  <a:gd name="connsiteY38" fmla="*/ 1194466 h 1406469"/>
                  <a:gd name="connsiteX39" fmla="*/ 1027123 w 1339496"/>
                  <a:gd name="connsiteY39" fmla="*/ 1183309 h 1406469"/>
                  <a:gd name="connsiteX40" fmla="*/ 1038279 w 1339496"/>
                  <a:gd name="connsiteY40" fmla="*/ 1172141 h 1406469"/>
                  <a:gd name="connsiteX41" fmla="*/ 1038279 w 1339496"/>
                  <a:gd name="connsiteY41" fmla="*/ 1160985 h 1406469"/>
                  <a:gd name="connsiteX42" fmla="*/ 1038279 w 1339496"/>
                  <a:gd name="connsiteY42" fmla="*/ 1149817 h 1406469"/>
                  <a:gd name="connsiteX43" fmla="*/ 1060604 w 1339496"/>
                  <a:gd name="connsiteY43" fmla="*/ 1127492 h 1406469"/>
                  <a:gd name="connsiteX44" fmla="*/ 1071772 w 1339496"/>
                  <a:gd name="connsiteY44" fmla="*/ 1094011 h 1406469"/>
                  <a:gd name="connsiteX45" fmla="*/ 1094097 w 1339496"/>
                  <a:gd name="connsiteY45" fmla="*/ 1071687 h 1406469"/>
                  <a:gd name="connsiteX46" fmla="*/ 1116421 w 1339496"/>
                  <a:gd name="connsiteY46" fmla="*/ 1049362 h 1406469"/>
                  <a:gd name="connsiteX47" fmla="*/ 1194563 w 1339496"/>
                  <a:gd name="connsiteY47" fmla="*/ 859597 h 1406469"/>
                  <a:gd name="connsiteX48" fmla="*/ 1194563 w 1339496"/>
                  <a:gd name="connsiteY48" fmla="*/ 859597 h 1406469"/>
                  <a:gd name="connsiteX49" fmla="*/ 1183395 w 1339496"/>
                  <a:gd name="connsiteY49" fmla="*/ 870754 h 1406469"/>
                  <a:gd name="connsiteX50" fmla="*/ 1161071 w 1339496"/>
                  <a:gd name="connsiteY50" fmla="*/ 926571 h 1406469"/>
                  <a:gd name="connsiteX51" fmla="*/ 1161071 w 1339496"/>
                  <a:gd name="connsiteY51" fmla="*/ 937728 h 1406469"/>
                  <a:gd name="connsiteX52" fmla="*/ 1149902 w 1339496"/>
                  <a:gd name="connsiteY52" fmla="*/ 948896 h 1406469"/>
                  <a:gd name="connsiteX53" fmla="*/ 1172227 w 1339496"/>
                  <a:gd name="connsiteY53" fmla="*/ 960053 h 1406469"/>
                  <a:gd name="connsiteX54" fmla="*/ 1194563 w 1339496"/>
                  <a:gd name="connsiteY54" fmla="*/ 881922 h 1406469"/>
                  <a:gd name="connsiteX55" fmla="*/ 1283861 w 1339496"/>
                  <a:gd name="connsiteY55" fmla="*/ 692157 h 1406469"/>
                  <a:gd name="connsiteX56" fmla="*/ 1272693 w 1339496"/>
                  <a:gd name="connsiteY56" fmla="*/ 658665 h 1406469"/>
                  <a:gd name="connsiteX57" fmla="*/ 1272693 w 1339496"/>
                  <a:gd name="connsiteY57" fmla="*/ 692157 h 1406469"/>
                  <a:gd name="connsiteX58" fmla="*/ 1261536 w 1339496"/>
                  <a:gd name="connsiteY58" fmla="*/ 714482 h 1406469"/>
                  <a:gd name="connsiteX59" fmla="*/ 1261536 w 1339496"/>
                  <a:gd name="connsiteY59" fmla="*/ 725650 h 1406469"/>
                  <a:gd name="connsiteX60" fmla="*/ 1261536 w 1339496"/>
                  <a:gd name="connsiteY60" fmla="*/ 725650 h 1406469"/>
                  <a:gd name="connsiteX61" fmla="*/ 1283861 w 1339496"/>
                  <a:gd name="connsiteY61" fmla="*/ 692157 h 1406469"/>
                  <a:gd name="connsiteX62" fmla="*/ 1295017 w 1339496"/>
                  <a:gd name="connsiteY62" fmla="*/ 535886 h 1406469"/>
                  <a:gd name="connsiteX63" fmla="*/ 1295017 w 1339496"/>
                  <a:gd name="connsiteY63" fmla="*/ 558210 h 1406469"/>
                  <a:gd name="connsiteX64" fmla="*/ 1306185 w 1339496"/>
                  <a:gd name="connsiteY64" fmla="*/ 547042 h 1406469"/>
                  <a:gd name="connsiteX65" fmla="*/ 1306185 w 1339496"/>
                  <a:gd name="connsiteY65" fmla="*/ 535886 h 1406469"/>
                  <a:gd name="connsiteX66" fmla="*/ 1295017 w 1339496"/>
                  <a:gd name="connsiteY66" fmla="*/ 535886 h 1406469"/>
                  <a:gd name="connsiteX67" fmla="*/ 1306185 w 1339496"/>
                  <a:gd name="connsiteY67" fmla="*/ 368446 h 1406469"/>
                  <a:gd name="connsiteX68" fmla="*/ 1306185 w 1339496"/>
                  <a:gd name="connsiteY68" fmla="*/ 368446 h 1406469"/>
                  <a:gd name="connsiteX69" fmla="*/ 1306185 w 1339496"/>
                  <a:gd name="connsiteY69" fmla="*/ 368446 h 1406469"/>
                  <a:gd name="connsiteX70" fmla="*/ 1295017 w 1339496"/>
                  <a:gd name="connsiteY70" fmla="*/ 346121 h 1406469"/>
                  <a:gd name="connsiteX71" fmla="*/ 1306185 w 1339496"/>
                  <a:gd name="connsiteY71" fmla="*/ 357289 h 1406469"/>
                  <a:gd name="connsiteX72" fmla="*/ 1306185 w 1339496"/>
                  <a:gd name="connsiteY72" fmla="*/ 368446 h 1406469"/>
                  <a:gd name="connsiteX73" fmla="*/ 1295017 w 1339496"/>
                  <a:gd name="connsiteY73" fmla="*/ 234498 h 1406469"/>
                  <a:gd name="connsiteX74" fmla="*/ 1306185 w 1339496"/>
                  <a:gd name="connsiteY74" fmla="*/ 256823 h 1406469"/>
                  <a:gd name="connsiteX75" fmla="*/ 1306185 w 1339496"/>
                  <a:gd name="connsiteY75" fmla="*/ 267991 h 1406469"/>
                  <a:gd name="connsiteX76" fmla="*/ 1317342 w 1339496"/>
                  <a:gd name="connsiteY76" fmla="*/ 256823 h 1406469"/>
                  <a:gd name="connsiteX77" fmla="*/ 1306185 w 1339496"/>
                  <a:gd name="connsiteY77" fmla="*/ 223330 h 1406469"/>
                  <a:gd name="connsiteX78" fmla="*/ 1295017 w 1339496"/>
                  <a:gd name="connsiteY78" fmla="*/ 234498 h 1406469"/>
                  <a:gd name="connsiteX79" fmla="*/ 1339667 w 1339496"/>
                  <a:gd name="connsiteY79" fmla="*/ 22410 h 1406469"/>
                  <a:gd name="connsiteX80" fmla="*/ 1339667 w 1339496"/>
                  <a:gd name="connsiteY80" fmla="*/ 85 h 1406469"/>
                  <a:gd name="connsiteX81" fmla="*/ 1328510 w 1339496"/>
                  <a:gd name="connsiteY81" fmla="*/ 85 h 1406469"/>
                  <a:gd name="connsiteX82" fmla="*/ 1317342 w 1339496"/>
                  <a:gd name="connsiteY82" fmla="*/ 22410 h 1406469"/>
                  <a:gd name="connsiteX83" fmla="*/ 1339667 w 1339496"/>
                  <a:gd name="connsiteY83" fmla="*/ 22410 h 1406469"/>
                  <a:gd name="connsiteX84" fmla="*/ 1306185 w 1339496"/>
                  <a:gd name="connsiteY84" fmla="*/ 89383 h 1406469"/>
                  <a:gd name="connsiteX85" fmla="*/ 1283861 w 1339496"/>
                  <a:gd name="connsiteY85" fmla="*/ 134032 h 1406469"/>
                  <a:gd name="connsiteX86" fmla="*/ 1295017 w 1339496"/>
                  <a:gd name="connsiteY86" fmla="*/ 145200 h 1406469"/>
                  <a:gd name="connsiteX87" fmla="*/ 1317342 w 1339496"/>
                  <a:gd name="connsiteY87" fmla="*/ 122876 h 1406469"/>
                  <a:gd name="connsiteX88" fmla="*/ 1328510 w 1339496"/>
                  <a:gd name="connsiteY88" fmla="*/ 89383 h 1406469"/>
                  <a:gd name="connsiteX89" fmla="*/ 1328510 w 1339496"/>
                  <a:gd name="connsiteY89" fmla="*/ 55902 h 1406469"/>
                  <a:gd name="connsiteX90" fmla="*/ 1317342 w 1339496"/>
                  <a:gd name="connsiteY90" fmla="*/ 33578 h 1406469"/>
                  <a:gd name="connsiteX91" fmla="*/ 1306185 w 1339496"/>
                  <a:gd name="connsiteY91" fmla="*/ 22410 h 1406469"/>
                  <a:gd name="connsiteX92" fmla="*/ 1295017 w 1339496"/>
                  <a:gd name="connsiteY92" fmla="*/ 33578 h 1406469"/>
                  <a:gd name="connsiteX93" fmla="*/ 1306185 w 1339496"/>
                  <a:gd name="connsiteY93" fmla="*/ 55902 h 1406469"/>
                  <a:gd name="connsiteX94" fmla="*/ 1306185 w 1339496"/>
                  <a:gd name="connsiteY94" fmla="*/ 89383 h 1406469"/>
                  <a:gd name="connsiteX95" fmla="*/ 379699 w 1339496"/>
                  <a:gd name="connsiteY95" fmla="*/ 647509 h 1406469"/>
                  <a:gd name="connsiteX96" fmla="*/ 323882 w 1339496"/>
                  <a:gd name="connsiteY96" fmla="*/ 580535 h 1406469"/>
                  <a:gd name="connsiteX97" fmla="*/ 279233 w 1339496"/>
                  <a:gd name="connsiteY97" fmla="*/ 524718 h 1406469"/>
                  <a:gd name="connsiteX98" fmla="*/ 245752 w 1339496"/>
                  <a:gd name="connsiteY98" fmla="*/ 480069 h 1406469"/>
                  <a:gd name="connsiteX99" fmla="*/ 245752 w 1339496"/>
                  <a:gd name="connsiteY99" fmla="*/ 491237 h 1406469"/>
                  <a:gd name="connsiteX100" fmla="*/ 234584 w 1339496"/>
                  <a:gd name="connsiteY100" fmla="*/ 491237 h 1406469"/>
                  <a:gd name="connsiteX101" fmla="*/ 234584 w 1339496"/>
                  <a:gd name="connsiteY101" fmla="*/ 480069 h 1406469"/>
                  <a:gd name="connsiteX102" fmla="*/ 234584 w 1339496"/>
                  <a:gd name="connsiteY102" fmla="*/ 468912 h 1406469"/>
                  <a:gd name="connsiteX103" fmla="*/ 212260 w 1339496"/>
                  <a:gd name="connsiteY103" fmla="*/ 457744 h 1406469"/>
                  <a:gd name="connsiteX104" fmla="*/ 189935 w 1339496"/>
                  <a:gd name="connsiteY104" fmla="*/ 435419 h 1406469"/>
                  <a:gd name="connsiteX105" fmla="*/ 178778 w 1339496"/>
                  <a:gd name="connsiteY105" fmla="*/ 379614 h 1406469"/>
                  <a:gd name="connsiteX106" fmla="*/ 156454 w 1339496"/>
                  <a:gd name="connsiteY106" fmla="*/ 312640 h 1406469"/>
                  <a:gd name="connsiteX107" fmla="*/ 156454 w 1339496"/>
                  <a:gd name="connsiteY107" fmla="*/ 312640 h 1406469"/>
                  <a:gd name="connsiteX108" fmla="*/ 156454 w 1339496"/>
                  <a:gd name="connsiteY108" fmla="*/ 301472 h 1406469"/>
                  <a:gd name="connsiteX109" fmla="*/ 156454 w 1339496"/>
                  <a:gd name="connsiteY109" fmla="*/ 312640 h 1406469"/>
                  <a:gd name="connsiteX110" fmla="*/ 145286 w 1339496"/>
                  <a:gd name="connsiteY110" fmla="*/ 312640 h 1406469"/>
                  <a:gd name="connsiteX111" fmla="*/ 122961 w 1339496"/>
                  <a:gd name="connsiteY111" fmla="*/ 290316 h 1406469"/>
                  <a:gd name="connsiteX112" fmla="*/ 111804 w 1339496"/>
                  <a:gd name="connsiteY112" fmla="*/ 267991 h 1406469"/>
                  <a:gd name="connsiteX113" fmla="*/ 122961 w 1339496"/>
                  <a:gd name="connsiteY113" fmla="*/ 267991 h 1406469"/>
                  <a:gd name="connsiteX114" fmla="*/ 134129 w 1339496"/>
                  <a:gd name="connsiteY114" fmla="*/ 279148 h 1406469"/>
                  <a:gd name="connsiteX115" fmla="*/ 134129 w 1339496"/>
                  <a:gd name="connsiteY115" fmla="*/ 290316 h 1406469"/>
                  <a:gd name="connsiteX116" fmla="*/ 145286 w 1339496"/>
                  <a:gd name="connsiteY116" fmla="*/ 290316 h 1406469"/>
                  <a:gd name="connsiteX117" fmla="*/ 100636 w 1339496"/>
                  <a:gd name="connsiteY117" fmla="*/ 234498 h 1406469"/>
                  <a:gd name="connsiteX118" fmla="*/ 67155 w 1339496"/>
                  <a:gd name="connsiteY118" fmla="*/ 189849 h 1406469"/>
                  <a:gd name="connsiteX119" fmla="*/ 67155 w 1339496"/>
                  <a:gd name="connsiteY119" fmla="*/ 178682 h 1406469"/>
                  <a:gd name="connsiteX120" fmla="*/ 67155 w 1339496"/>
                  <a:gd name="connsiteY120" fmla="*/ 167525 h 1406469"/>
                  <a:gd name="connsiteX121" fmla="*/ 33663 w 1339496"/>
                  <a:gd name="connsiteY121" fmla="*/ 145200 h 1406469"/>
                  <a:gd name="connsiteX122" fmla="*/ 22506 w 1339496"/>
                  <a:gd name="connsiteY122" fmla="*/ 134032 h 1406469"/>
                  <a:gd name="connsiteX123" fmla="*/ 22506 w 1339496"/>
                  <a:gd name="connsiteY123" fmla="*/ 145200 h 1406469"/>
                  <a:gd name="connsiteX124" fmla="*/ 22506 w 1339496"/>
                  <a:gd name="connsiteY124" fmla="*/ 156357 h 1406469"/>
                  <a:gd name="connsiteX125" fmla="*/ 11338 w 1339496"/>
                  <a:gd name="connsiteY125" fmla="*/ 156357 h 1406469"/>
                  <a:gd name="connsiteX126" fmla="*/ 170 w 1339496"/>
                  <a:gd name="connsiteY126" fmla="*/ 167525 h 1406469"/>
                  <a:gd name="connsiteX127" fmla="*/ 22506 w 1339496"/>
                  <a:gd name="connsiteY127" fmla="*/ 178682 h 1406469"/>
                  <a:gd name="connsiteX128" fmla="*/ 55987 w 1339496"/>
                  <a:gd name="connsiteY128" fmla="*/ 201006 h 1406469"/>
                  <a:gd name="connsiteX129" fmla="*/ 55987 w 1339496"/>
                  <a:gd name="connsiteY129" fmla="*/ 212174 h 1406469"/>
                  <a:gd name="connsiteX130" fmla="*/ 55987 w 1339496"/>
                  <a:gd name="connsiteY130" fmla="*/ 223330 h 1406469"/>
                  <a:gd name="connsiteX131" fmla="*/ 55987 w 1339496"/>
                  <a:gd name="connsiteY131" fmla="*/ 212174 h 1406469"/>
                  <a:gd name="connsiteX132" fmla="*/ 67155 w 1339496"/>
                  <a:gd name="connsiteY132" fmla="*/ 212174 h 1406469"/>
                  <a:gd name="connsiteX133" fmla="*/ 67155 w 1339496"/>
                  <a:gd name="connsiteY133" fmla="*/ 234498 h 1406469"/>
                  <a:gd name="connsiteX134" fmla="*/ 55987 w 1339496"/>
                  <a:gd name="connsiteY134" fmla="*/ 234498 h 1406469"/>
                  <a:gd name="connsiteX135" fmla="*/ 55987 w 1339496"/>
                  <a:gd name="connsiteY135" fmla="*/ 245655 h 1406469"/>
                  <a:gd name="connsiteX136" fmla="*/ 55987 w 1339496"/>
                  <a:gd name="connsiteY136" fmla="*/ 245655 h 1406469"/>
                  <a:gd name="connsiteX137" fmla="*/ 67155 w 1339496"/>
                  <a:gd name="connsiteY137" fmla="*/ 256823 h 1406469"/>
                  <a:gd name="connsiteX138" fmla="*/ 55987 w 1339496"/>
                  <a:gd name="connsiteY138" fmla="*/ 290316 h 1406469"/>
                  <a:gd name="connsiteX139" fmla="*/ 44831 w 1339496"/>
                  <a:gd name="connsiteY139" fmla="*/ 279148 h 1406469"/>
                  <a:gd name="connsiteX140" fmla="*/ 33663 w 1339496"/>
                  <a:gd name="connsiteY140" fmla="*/ 279148 h 1406469"/>
                  <a:gd name="connsiteX141" fmla="*/ 11338 w 1339496"/>
                  <a:gd name="connsiteY141" fmla="*/ 290316 h 1406469"/>
                  <a:gd name="connsiteX142" fmla="*/ 11338 w 1339496"/>
                  <a:gd name="connsiteY142" fmla="*/ 312640 h 1406469"/>
                  <a:gd name="connsiteX143" fmla="*/ 22506 w 1339496"/>
                  <a:gd name="connsiteY143" fmla="*/ 334965 h 1406469"/>
                  <a:gd name="connsiteX144" fmla="*/ 33663 w 1339496"/>
                  <a:gd name="connsiteY144" fmla="*/ 346121 h 1406469"/>
                  <a:gd name="connsiteX145" fmla="*/ 55987 w 1339496"/>
                  <a:gd name="connsiteY145" fmla="*/ 424263 h 1406469"/>
                  <a:gd name="connsiteX146" fmla="*/ 78312 w 1339496"/>
                  <a:gd name="connsiteY146" fmla="*/ 502393 h 1406469"/>
                  <a:gd name="connsiteX147" fmla="*/ 122961 w 1339496"/>
                  <a:gd name="connsiteY147" fmla="*/ 535886 h 1406469"/>
                  <a:gd name="connsiteX148" fmla="*/ 178778 w 1339496"/>
                  <a:gd name="connsiteY148" fmla="*/ 580535 h 1406469"/>
                  <a:gd name="connsiteX149" fmla="*/ 189935 w 1339496"/>
                  <a:gd name="connsiteY149" fmla="*/ 614016 h 1406469"/>
                  <a:gd name="connsiteX150" fmla="*/ 189935 w 1339496"/>
                  <a:gd name="connsiteY150" fmla="*/ 658665 h 1406469"/>
                  <a:gd name="connsiteX151" fmla="*/ 212260 w 1339496"/>
                  <a:gd name="connsiteY151" fmla="*/ 681001 h 1406469"/>
                  <a:gd name="connsiteX152" fmla="*/ 223428 w 1339496"/>
                  <a:gd name="connsiteY152" fmla="*/ 703325 h 1406469"/>
                  <a:gd name="connsiteX153" fmla="*/ 290401 w 1339496"/>
                  <a:gd name="connsiteY153" fmla="*/ 904247 h 1406469"/>
                  <a:gd name="connsiteX154" fmla="*/ 290401 w 1339496"/>
                  <a:gd name="connsiteY154" fmla="*/ 915403 h 1406469"/>
                  <a:gd name="connsiteX155" fmla="*/ 335050 w 1339496"/>
                  <a:gd name="connsiteY155" fmla="*/ 948896 h 1406469"/>
                  <a:gd name="connsiteX156" fmla="*/ 357374 w 1339496"/>
                  <a:gd name="connsiteY156" fmla="*/ 993545 h 1406469"/>
                  <a:gd name="connsiteX157" fmla="*/ 368531 w 1339496"/>
                  <a:gd name="connsiteY157" fmla="*/ 1027026 h 1406469"/>
                  <a:gd name="connsiteX158" fmla="*/ 368531 w 1339496"/>
                  <a:gd name="connsiteY158" fmla="*/ 1071687 h 1406469"/>
                  <a:gd name="connsiteX159" fmla="*/ 390867 w 1339496"/>
                  <a:gd name="connsiteY159" fmla="*/ 1094011 h 1406469"/>
                  <a:gd name="connsiteX160" fmla="*/ 402024 w 1339496"/>
                  <a:gd name="connsiteY160" fmla="*/ 1116336 h 1406469"/>
                  <a:gd name="connsiteX161" fmla="*/ 424348 w 1339496"/>
                  <a:gd name="connsiteY161" fmla="*/ 1205634 h 1406469"/>
                  <a:gd name="connsiteX162" fmla="*/ 468998 w 1339496"/>
                  <a:gd name="connsiteY162" fmla="*/ 1272608 h 1406469"/>
                  <a:gd name="connsiteX163" fmla="*/ 480166 w 1339496"/>
                  <a:gd name="connsiteY163" fmla="*/ 1261440 h 1406469"/>
                  <a:gd name="connsiteX164" fmla="*/ 480166 w 1339496"/>
                  <a:gd name="connsiteY164" fmla="*/ 1239115 h 1406469"/>
                  <a:gd name="connsiteX165" fmla="*/ 468998 w 1339496"/>
                  <a:gd name="connsiteY165" fmla="*/ 1183309 h 1406469"/>
                  <a:gd name="connsiteX166" fmla="*/ 480166 w 1339496"/>
                  <a:gd name="connsiteY166" fmla="*/ 1138660 h 1406469"/>
                  <a:gd name="connsiteX167" fmla="*/ 491322 w 1339496"/>
                  <a:gd name="connsiteY167" fmla="*/ 1149817 h 1406469"/>
                  <a:gd name="connsiteX168" fmla="*/ 491322 w 1339496"/>
                  <a:gd name="connsiteY168" fmla="*/ 1149817 h 1406469"/>
                  <a:gd name="connsiteX169" fmla="*/ 524815 w 1339496"/>
                  <a:gd name="connsiteY169" fmla="*/ 1138660 h 1406469"/>
                  <a:gd name="connsiteX170" fmla="*/ 547139 w 1339496"/>
                  <a:gd name="connsiteY170" fmla="*/ 1149817 h 1406469"/>
                  <a:gd name="connsiteX171" fmla="*/ 569464 w 1339496"/>
                  <a:gd name="connsiteY171" fmla="*/ 1160985 h 1406469"/>
                  <a:gd name="connsiteX172" fmla="*/ 580620 w 1339496"/>
                  <a:gd name="connsiteY172" fmla="*/ 1183309 h 1406469"/>
                  <a:gd name="connsiteX173" fmla="*/ 591788 w 1339496"/>
                  <a:gd name="connsiteY173" fmla="*/ 1194466 h 1406469"/>
                  <a:gd name="connsiteX174" fmla="*/ 569464 w 1339496"/>
                  <a:gd name="connsiteY174" fmla="*/ 1138660 h 1406469"/>
                  <a:gd name="connsiteX175" fmla="*/ 547139 w 1339496"/>
                  <a:gd name="connsiteY175" fmla="*/ 1094011 h 1406469"/>
                  <a:gd name="connsiteX176" fmla="*/ 535971 w 1339496"/>
                  <a:gd name="connsiteY176" fmla="*/ 1105168 h 1406469"/>
                  <a:gd name="connsiteX177" fmla="*/ 513647 w 1339496"/>
                  <a:gd name="connsiteY177" fmla="*/ 1094011 h 1406469"/>
                  <a:gd name="connsiteX178" fmla="*/ 491322 w 1339496"/>
                  <a:gd name="connsiteY178" fmla="*/ 1082843 h 1406469"/>
                  <a:gd name="connsiteX179" fmla="*/ 468998 w 1339496"/>
                  <a:gd name="connsiteY179" fmla="*/ 1060519 h 1406469"/>
                  <a:gd name="connsiteX180" fmla="*/ 424348 w 1339496"/>
                  <a:gd name="connsiteY180" fmla="*/ 1027026 h 1406469"/>
                  <a:gd name="connsiteX181" fmla="*/ 390867 w 1339496"/>
                  <a:gd name="connsiteY181" fmla="*/ 971220 h 1406469"/>
                  <a:gd name="connsiteX182" fmla="*/ 379699 w 1339496"/>
                  <a:gd name="connsiteY182" fmla="*/ 904247 h 1406469"/>
                  <a:gd name="connsiteX183" fmla="*/ 379699 w 1339496"/>
                  <a:gd name="connsiteY183" fmla="*/ 848429 h 1406469"/>
                  <a:gd name="connsiteX184" fmla="*/ 368531 w 1339496"/>
                  <a:gd name="connsiteY184" fmla="*/ 826105 h 1406469"/>
                  <a:gd name="connsiteX185" fmla="*/ 368531 w 1339496"/>
                  <a:gd name="connsiteY185" fmla="*/ 803781 h 1406469"/>
                  <a:gd name="connsiteX186" fmla="*/ 379699 w 1339496"/>
                  <a:gd name="connsiteY186" fmla="*/ 792624 h 1406469"/>
                  <a:gd name="connsiteX187" fmla="*/ 390867 w 1339496"/>
                  <a:gd name="connsiteY187" fmla="*/ 770299 h 1406469"/>
                  <a:gd name="connsiteX188" fmla="*/ 446673 w 1339496"/>
                  <a:gd name="connsiteY188" fmla="*/ 759131 h 1406469"/>
                  <a:gd name="connsiteX189" fmla="*/ 502490 w 1339496"/>
                  <a:gd name="connsiteY189" fmla="*/ 781456 h 1406469"/>
                  <a:gd name="connsiteX190" fmla="*/ 524815 w 1339496"/>
                  <a:gd name="connsiteY190" fmla="*/ 792624 h 1406469"/>
                  <a:gd name="connsiteX191" fmla="*/ 535971 w 1339496"/>
                  <a:gd name="connsiteY191" fmla="*/ 803781 h 1406469"/>
                  <a:gd name="connsiteX192" fmla="*/ 513647 w 1339496"/>
                  <a:gd name="connsiteY192" fmla="*/ 781456 h 1406469"/>
                  <a:gd name="connsiteX193" fmla="*/ 480166 w 1339496"/>
                  <a:gd name="connsiteY193" fmla="*/ 759131 h 1406469"/>
                  <a:gd name="connsiteX194" fmla="*/ 457841 w 1339496"/>
                  <a:gd name="connsiteY194" fmla="*/ 736807 h 1406469"/>
                  <a:gd name="connsiteX195" fmla="*/ 446673 w 1339496"/>
                  <a:gd name="connsiteY195" fmla="*/ 714482 h 1406469"/>
                  <a:gd name="connsiteX196" fmla="*/ 379699 w 1339496"/>
                  <a:gd name="connsiteY196" fmla="*/ 647509 h 140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339496" h="1406469">
                    <a:moveTo>
                      <a:pt x="971305" y="1272608"/>
                    </a:moveTo>
                    <a:lnTo>
                      <a:pt x="971305" y="1272608"/>
                    </a:lnTo>
                    <a:lnTo>
                      <a:pt x="948981" y="1283764"/>
                    </a:lnTo>
                    <a:lnTo>
                      <a:pt x="937824" y="1283764"/>
                    </a:lnTo>
                    <a:lnTo>
                      <a:pt x="926656" y="1283764"/>
                    </a:lnTo>
                    <a:lnTo>
                      <a:pt x="926656" y="1294932"/>
                    </a:lnTo>
                    <a:lnTo>
                      <a:pt x="926656" y="1306089"/>
                    </a:lnTo>
                    <a:lnTo>
                      <a:pt x="915500" y="1350738"/>
                    </a:lnTo>
                    <a:lnTo>
                      <a:pt x="904332" y="1395387"/>
                    </a:lnTo>
                    <a:lnTo>
                      <a:pt x="915500" y="1406555"/>
                    </a:lnTo>
                    <a:lnTo>
                      <a:pt x="926656" y="1406555"/>
                    </a:lnTo>
                    <a:lnTo>
                      <a:pt x="926656" y="1361906"/>
                    </a:lnTo>
                    <a:lnTo>
                      <a:pt x="937824" y="1317257"/>
                    </a:lnTo>
                    <a:lnTo>
                      <a:pt x="960149" y="1294932"/>
                    </a:lnTo>
                    <a:lnTo>
                      <a:pt x="971305" y="1283764"/>
                    </a:lnTo>
                    <a:lnTo>
                      <a:pt x="971305" y="1272608"/>
                    </a:lnTo>
                    <a:close/>
                    <a:moveTo>
                      <a:pt x="1038279" y="1350738"/>
                    </a:moveTo>
                    <a:lnTo>
                      <a:pt x="1038279" y="1328413"/>
                    </a:lnTo>
                    <a:lnTo>
                      <a:pt x="1027123" y="1339581"/>
                    </a:lnTo>
                    <a:lnTo>
                      <a:pt x="1015955" y="1350738"/>
                    </a:lnTo>
                    <a:lnTo>
                      <a:pt x="1038279" y="1350738"/>
                    </a:lnTo>
                    <a:close/>
                    <a:moveTo>
                      <a:pt x="1116421" y="1049362"/>
                    </a:moveTo>
                    <a:lnTo>
                      <a:pt x="1105253" y="1027026"/>
                    </a:lnTo>
                    <a:lnTo>
                      <a:pt x="1094097" y="1027026"/>
                    </a:lnTo>
                    <a:lnTo>
                      <a:pt x="1082929" y="1060519"/>
                    </a:lnTo>
                    <a:lnTo>
                      <a:pt x="1071772" y="1082843"/>
                    </a:lnTo>
                    <a:lnTo>
                      <a:pt x="1049447" y="1082843"/>
                    </a:lnTo>
                    <a:lnTo>
                      <a:pt x="1027123" y="1082843"/>
                    </a:lnTo>
                    <a:lnTo>
                      <a:pt x="1027123" y="1094011"/>
                    </a:lnTo>
                    <a:lnTo>
                      <a:pt x="1038279" y="1105168"/>
                    </a:lnTo>
                    <a:lnTo>
                      <a:pt x="1027123" y="1127492"/>
                    </a:lnTo>
                    <a:lnTo>
                      <a:pt x="1015955" y="1149817"/>
                    </a:lnTo>
                    <a:lnTo>
                      <a:pt x="1015955" y="1172141"/>
                    </a:lnTo>
                    <a:lnTo>
                      <a:pt x="1004798" y="1194466"/>
                    </a:lnTo>
                    <a:lnTo>
                      <a:pt x="1004798" y="1205634"/>
                    </a:lnTo>
                    <a:lnTo>
                      <a:pt x="1004798" y="1216790"/>
                    </a:lnTo>
                    <a:lnTo>
                      <a:pt x="993630" y="1239115"/>
                    </a:lnTo>
                    <a:lnTo>
                      <a:pt x="1004798" y="1250283"/>
                    </a:lnTo>
                    <a:lnTo>
                      <a:pt x="1015955" y="1194466"/>
                    </a:lnTo>
                    <a:lnTo>
                      <a:pt x="1027123" y="1183309"/>
                    </a:lnTo>
                    <a:lnTo>
                      <a:pt x="1038279" y="1172141"/>
                    </a:lnTo>
                    <a:lnTo>
                      <a:pt x="1038279" y="1160985"/>
                    </a:lnTo>
                    <a:lnTo>
                      <a:pt x="1038279" y="1149817"/>
                    </a:lnTo>
                    <a:lnTo>
                      <a:pt x="1060604" y="1127492"/>
                    </a:lnTo>
                    <a:lnTo>
                      <a:pt x="1071772" y="1094011"/>
                    </a:lnTo>
                    <a:lnTo>
                      <a:pt x="1094097" y="1071687"/>
                    </a:lnTo>
                    <a:lnTo>
                      <a:pt x="1116421" y="1049362"/>
                    </a:lnTo>
                    <a:close/>
                    <a:moveTo>
                      <a:pt x="1194563" y="859597"/>
                    </a:moveTo>
                    <a:lnTo>
                      <a:pt x="1194563" y="859597"/>
                    </a:lnTo>
                    <a:lnTo>
                      <a:pt x="1183395" y="870754"/>
                    </a:lnTo>
                    <a:lnTo>
                      <a:pt x="1161071" y="926571"/>
                    </a:lnTo>
                    <a:lnTo>
                      <a:pt x="1161071" y="937728"/>
                    </a:lnTo>
                    <a:lnTo>
                      <a:pt x="1149902" y="948896"/>
                    </a:lnTo>
                    <a:lnTo>
                      <a:pt x="1172227" y="960053"/>
                    </a:lnTo>
                    <a:lnTo>
                      <a:pt x="1194563" y="881922"/>
                    </a:lnTo>
                    <a:close/>
                    <a:moveTo>
                      <a:pt x="1283861" y="692157"/>
                    </a:moveTo>
                    <a:lnTo>
                      <a:pt x="1272693" y="658665"/>
                    </a:lnTo>
                    <a:lnTo>
                      <a:pt x="1272693" y="692157"/>
                    </a:lnTo>
                    <a:lnTo>
                      <a:pt x="1261536" y="714482"/>
                    </a:lnTo>
                    <a:lnTo>
                      <a:pt x="1261536" y="725650"/>
                    </a:lnTo>
                    <a:lnTo>
                      <a:pt x="1261536" y="725650"/>
                    </a:lnTo>
                    <a:lnTo>
                      <a:pt x="1283861" y="692157"/>
                    </a:lnTo>
                    <a:close/>
                    <a:moveTo>
                      <a:pt x="1295017" y="535886"/>
                    </a:moveTo>
                    <a:lnTo>
                      <a:pt x="1295017" y="558210"/>
                    </a:lnTo>
                    <a:lnTo>
                      <a:pt x="1306185" y="547042"/>
                    </a:lnTo>
                    <a:lnTo>
                      <a:pt x="1306185" y="535886"/>
                    </a:lnTo>
                    <a:lnTo>
                      <a:pt x="1295017" y="535886"/>
                    </a:lnTo>
                    <a:close/>
                    <a:moveTo>
                      <a:pt x="1306185" y="368446"/>
                    </a:moveTo>
                    <a:lnTo>
                      <a:pt x="1306185" y="368446"/>
                    </a:lnTo>
                    <a:lnTo>
                      <a:pt x="1306185" y="368446"/>
                    </a:lnTo>
                    <a:lnTo>
                      <a:pt x="1295017" y="346121"/>
                    </a:lnTo>
                    <a:lnTo>
                      <a:pt x="1306185" y="357289"/>
                    </a:lnTo>
                    <a:lnTo>
                      <a:pt x="1306185" y="368446"/>
                    </a:lnTo>
                    <a:close/>
                    <a:moveTo>
                      <a:pt x="1295017" y="234498"/>
                    </a:moveTo>
                    <a:lnTo>
                      <a:pt x="1306185" y="256823"/>
                    </a:lnTo>
                    <a:lnTo>
                      <a:pt x="1306185" y="267991"/>
                    </a:lnTo>
                    <a:lnTo>
                      <a:pt x="1317342" y="256823"/>
                    </a:lnTo>
                    <a:lnTo>
                      <a:pt x="1306185" y="223330"/>
                    </a:lnTo>
                    <a:lnTo>
                      <a:pt x="1295017" y="234498"/>
                    </a:lnTo>
                    <a:close/>
                    <a:moveTo>
                      <a:pt x="1339667" y="22410"/>
                    </a:moveTo>
                    <a:lnTo>
                      <a:pt x="1339667" y="85"/>
                    </a:lnTo>
                    <a:lnTo>
                      <a:pt x="1328510" y="85"/>
                    </a:lnTo>
                    <a:lnTo>
                      <a:pt x="1317342" y="22410"/>
                    </a:lnTo>
                    <a:lnTo>
                      <a:pt x="1339667" y="22410"/>
                    </a:lnTo>
                    <a:close/>
                    <a:moveTo>
                      <a:pt x="1306185" y="89383"/>
                    </a:moveTo>
                    <a:lnTo>
                      <a:pt x="1283861" y="134032"/>
                    </a:lnTo>
                    <a:lnTo>
                      <a:pt x="1295017" y="145200"/>
                    </a:lnTo>
                    <a:lnTo>
                      <a:pt x="1317342" y="122876"/>
                    </a:lnTo>
                    <a:lnTo>
                      <a:pt x="1328510" y="89383"/>
                    </a:lnTo>
                    <a:lnTo>
                      <a:pt x="1328510" y="55902"/>
                    </a:lnTo>
                    <a:lnTo>
                      <a:pt x="1317342" y="33578"/>
                    </a:lnTo>
                    <a:lnTo>
                      <a:pt x="1306185" y="22410"/>
                    </a:lnTo>
                    <a:lnTo>
                      <a:pt x="1295017" y="33578"/>
                    </a:lnTo>
                    <a:lnTo>
                      <a:pt x="1306185" y="55902"/>
                    </a:lnTo>
                    <a:lnTo>
                      <a:pt x="1306185" y="89383"/>
                    </a:lnTo>
                    <a:close/>
                    <a:moveTo>
                      <a:pt x="379699" y="647509"/>
                    </a:moveTo>
                    <a:lnTo>
                      <a:pt x="323882" y="580535"/>
                    </a:lnTo>
                    <a:lnTo>
                      <a:pt x="279233" y="524718"/>
                    </a:lnTo>
                    <a:lnTo>
                      <a:pt x="245752" y="480069"/>
                    </a:lnTo>
                    <a:lnTo>
                      <a:pt x="245752" y="491237"/>
                    </a:lnTo>
                    <a:lnTo>
                      <a:pt x="234584" y="491237"/>
                    </a:lnTo>
                    <a:lnTo>
                      <a:pt x="234584" y="480069"/>
                    </a:lnTo>
                    <a:lnTo>
                      <a:pt x="234584" y="468912"/>
                    </a:lnTo>
                    <a:lnTo>
                      <a:pt x="212260" y="457744"/>
                    </a:lnTo>
                    <a:lnTo>
                      <a:pt x="189935" y="435419"/>
                    </a:lnTo>
                    <a:lnTo>
                      <a:pt x="178778" y="379614"/>
                    </a:lnTo>
                    <a:lnTo>
                      <a:pt x="156454" y="312640"/>
                    </a:lnTo>
                    <a:lnTo>
                      <a:pt x="156454" y="312640"/>
                    </a:lnTo>
                    <a:lnTo>
                      <a:pt x="156454" y="301472"/>
                    </a:lnTo>
                    <a:lnTo>
                      <a:pt x="156454" y="312640"/>
                    </a:lnTo>
                    <a:lnTo>
                      <a:pt x="145286" y="312640"/>
                    </a:lnTo>
                    <a:lnTo>
                      <a:pt x="122961" y="290316"/>
                    </a:lnTo>
                    <a:lnTo>
                      <a:pt x="111804" y="267991"/>
                    </a:lnTo>
                    <a:lnTo>
                      <a:pt x="122961" y="267991"/>
                    </a:lnTo>
                    <a:lnTo>
                      <a:pt x="134129" y="279148"/>
                    </a:lnTo>
                    <a:lnTo>
                      <a:pt x="134129" y="290316"/>
                    </a:lnTo>
                    <a:lnTo>
                      <a:pt x="145286" y="290316"/>
                    </a:lnTo>
                    <a:lnTo>
                      <a:pt x="100636" y="234498"/>
                    </a:lnTo>
                    <a:lnTo>
                      <a:pt x="67155" y="189849"/>
                    </a:lnTo>
                    <a:lnTo>
                      <a:pt x="67155" y="178682"/>
                    </a:lnTo>
                    <a:lnTo>
                      <a:pt x="67155" y="167525"/>
                    </a:lnTo>
                    <a:lnTo>
                      <a:pt x="33663" y="145200"/>
                    </a:lnTo>
                    <a:lnTo>
                      <a:pt x="22506" y="134032"/>
                    </a:lnTo>
                    <a:lnTo>
                      <a:pt x="22506" y="145200"/>
                    </a:lnTo>
                    <a:lnTo>
                      <a:pt x="22506" y="156357"/>
                    </a:lnTo>
                    <a:lnTo>
                      <a:pt x="11338" y="156357"/>
                    </a:lnTo>
                    <a:lnTo>
                      <a:pt x="170" y="167525"/>
                    </a:lnTo>
                    <a:lnTo>
                      <a:pt x="22506" y="178682"/>
                    </a:lnTo>
                    <a:lnTo>
                      <a:pt x="55987" y="201006"/>
                    </a:lnTo>
                    <a:lnTo>
                      <a:pt x="55987" y="212174"/>
                    </a:lnTo>
                    <a:lnTo>
                      <a:pt x="55987" y="223330"/>
                    </a:lnTo>
                    <a:lnTo>
                      <a:pt x="55987" y="212174"/>
                    </a:lnTo>
                    <a:lnTo>
                      <a:pt x="67155" y="212174"/>
                    </a:lnTo>
                    <a:lnTo>
                      <a:pt x="67155" y="234498"/>
                    </a:lnTo>
                    <a:lnTo>
                      <a:pt x="55987" y="234498"/>
                    </a:lnTo>
                    <a:lnTo>
                      <a:pt x="55987" y="245655"/>
                    </a:lnTo>
                    <a:lnTo>
                      <a:pt x="55987" y="245655"/>
                    </a:lnTo>
                    <a:lnTo>
                      <a:pt x="67155" y="256823"/>
                    </a:lnTo>
                    <a:lnTo>
                      <a:pt x="55987" y="290316"/>
                    </a:lnTo>
                    <a:lnTo>
                      <a:pt x="44831" y="279148"/>
                    </a:lnTo>
                    <a:lnTo>
                      <a:pt x="33663" y="279148"/>
                    </a:lnTo>
                    <a:lnTo>
                      <a:pt x="11338" y="290316"/>
                    </a:lnTo>
                    <a:lnTo>
                      <a:pt x="11338" y="312640"/>
                    </a:lnTo>
                    <a:lnTo>
                      <a:pt x="22506" y="334965"/>
                    </a:lnTo>
                    <a:lnTo>
                      <a:pt x="33663" y="346121"/>
                    </a:lnTo>
                    <a:lnTo>
                      <a:pt x="55987" y="424263"/>
                    </a:lnTo>
                    <a:lnTo>
                      <a:pt x="78312" y="502393"/>
                    </a:lnTo>
                    <a:lnTo>
                      <a:pt x="122961" y="535886"/>
                    </a:lnTo>
                    <a:lnTo>
                      <a:pt x="178778" y="580535"/>
                    </a:lnTo>
                    <a:lnTo>
                      <a:pt x="189935" y="614016"/>
                    </a:lnTo>
                    <a:lnTo>
                      <a:pt x="189935" y="658665"/>
                    </a:lnTo>
                    <a:lnTo>
                      <a:pt x="212260" y="681001"/>
                    </a:lnTo>
                    <a:lnTo>
                      <a:pt x="223428" y="703325"/>
                    </a:lnTo>
                    <a:lnTo>
                      <a:pt x="290401" y="904247"/>
                    </a:lnTo>
                    <a:lnTo>
                      <a:pt x="290401" y="915403"/>
                    </a:lnTo>
                    <a:lnTo>
                      <a:pt x="335050" y="948896"/>
                    </a:lnTo>
                    <a:lnTo>
                      <a:pt x="357374" y="993545"/>
                    </a:lnTo>
                    <a:lnTo>
                      <a:pt x="368531" y="1027026"/>
                    </a:lnTo>
                    <a:lnTo>
                      <a:pt x="368531" y="1071687"/>
                    </a:lnTo>
                    <a:lnTo>
                      <a:pt x="390867" y="1094011"/>
                    </a:lnTo>
                    <a:lnTo>
                      <a:pt x="402024" y="1116336"/>
                    </a:lnTo>
                    <a:lnTo>
                      <a:pt x="424348" y="1205634"/>
                    </a:lnTo>
                    <a:lnTo>
                      <a:pt x="468998" y="1272608"/>
                    </a:lnTo>
                    <a:lnTo>
                      <a:pt x="480166" y="1261440"/>
                    </a:lnTo>
                    <a:lnTo>
                      <a:pt x="480166" y="1239115"/>
                    </a:lnTo>
                    <a:lnTo>
                      <a:pt x="468998" y="1183309"/>
                    </a:lnTo>
                    <a:lnTo>
                      <a:pt x="480166" y="1138660"/>
                    </a:lnTo>
                    <a:lnTo>
                      <a:pt x="491322" y="1149817"/>
                    </a:lnTo>
                    <a:lnTo>
                      <a:pt x="491322" y="1149817"/>
                    </a:lnTo>
                    <a:lnTo>
                      <a:pt x="524815" y="1138660"/>
                    </a:lnTo>
                    <a:lnTo>
                      <a:pt x="547139" y="1149817"/>
                    </a:lnTo>
                    <a:lnTo>
                      <a:pt x="569464" y="1160985"/>
                    </a:lnTo>
                    <a:lnTo>
                      <a:pt x="580620" y="1183309"/>
                    </a:lnTo>
                    <a:lnTo>
                      <a:pt x="591788" y="1194466"/>
                    </a:lnTo>
                    <a:lnTo>
                      <a:pt x="569464" y="1138660"/>
                    </a:lnTo>
                    <a:lnTo>
                      <a:pt x="547139" y="1094011"/>
                    </a:lnTo>
                    <a:lnTo>
                      <a:pt x="535971" y="1105168"/>
                    </a:lnTo>
                    <a:lnTo>
                      <a:pt x="513647" y="1094011"/>
                    </a:lnTo>
                    <a:lnTo>
                      <a:pt x="491322" y="1082843"/>
                    </a:lnTo>
                    <a:lnTo>
                      <a:pt x="468998" y="1060519"/>
                    </a:lnTo>
                    <a:lnTo>
                      <a:pt x="424348" y="1027026"/>
                    </a:lnTo>
                    <a:lnTo>
                      <a:pt x="390867" y="971220"/>
                    </a:lnTo>
                    <a:lnTo>
                      <a:pt x="379699" y="904247"/>
                    </a:lnTo>
                    <a:lnTo>
                      <a:pt x="379699" y="848429"/>
                    </a:lnTo>
                    <a:lnTo>
                      <a:pt x="368531" y="826105"/>
                    </a:lnTo>
                    <a:lnTo>
                      <a:pt x="368531" y="803781"/>
                    </a:lnTo>
                    <a:lnTo>
                      <a:pt x="379699" y="792624"/>
                    </a:lnTo>
                    <a:lnTo>
                      <a:pt x="390867" y="770299"/>
                    </a:lnTo>
                    <a:lnTo>
                      <a:pt x="446673" y="759131"/>
                    </a:lnTo>
                    <a:lnTo>
                      <a:pt x="502490" y="781456"/>
                    </a:lnTo>
                    <a:lnTo>
                      <a:pt x="524815" y="792624"/>
                    </a:lnTo>
                    <a:lnTo>
                      <a:pt x="535971" y="803781"/>
                    </a:lnTo>
                    <a:lnTo>
                      <a:pt x="513647" y="781456"/>
                    </a:lnTo>
                    <a:lnTo>
                      <a:pt x="480166" y="759131"/>
                    </a:lnTo>
                    <a:lnTo>
                      <a:pt x="457841" y="736807"/>
                    </a:lnTo>
                    <a:lnTo>
                      <a:pt x="446673" y="714482"/>
                    </a:lnTo>
                    <a:lnTo>
                      <a:pt x="379699" y="647509"/>
                    </a:lnTo>
                    <a:close/>
                  </a:path>
                </a:pathLst>
              </a:custGeom>
              <a:solidFill>
                <a:srgbClr val="FFDF9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89" name="Полилиния: фигура 41">
                <a:extLst>
                  <a:ext uri="{FF2B5EF4-FFF2-40B4-BE49-F238E27FC236}">
                    <a16:creationId xmlns:a16="http://schemas.microsoft.com/office/drawing/2014/main" id="{21C9475F-8F72-42C5-A8D1-A87FAE46114B}"/>
                  </a:ext>
                </a:extLst>
              </p:cNvPr>
              <p:cNvSpPr/>
              <p:nvPr/>
            </p:nvSpPr>
            <p:spPr>
              <a:xfrm>
                <a:off x="9359808" y="6529438"/>
                <a:ext cx="2422892" cy="1778430"/>
              </a:xfrm>
              <a:custGeom>
                <a:avLst/>
                <a:gdLst>
                  <a:gd name="connsiteX0" fmla="*/ 1060573 w 1372977"/>
                  <a:gd name="connsiteY0" fmla="*/ 78227 h 1004616"/>
                  <a:gd name="connsiteX1" fmla="*/ 1082898 w 1372977"/>
                  <a:gd name="connsiteY1" fmla="*/ 55903 h 1004616"/>
                  <a:gd name="connsiteX2" fmla="*/ 1094066 w 1372977"/>
                  <a:gd name="connsiteY2" fmla="*/ 22410 h 1004616"/>
                  <a:gd name="connsiteX3" fmla="*/ 1082898 w 1372977"/>
                  <a:gd name="connsiteY3" fmla="*/ 22410 h 1004616"/>
                  <a:gd name="connsiteX4" fmla="*/ 1071730 w 1372977"/>
                  <a:gd name="connsiteY4" fmla="*/ 22410 h 1004616"/>
                  <a:gd name="connsiteX5" fmla="*/ 1060573 w 1372977"/>
                  <a:gd name="connsiteY5" fmla="*/ 11254 h 1004616"/>
                  <a:gd name="connsiteX6" fmla="*/ 1038249 w 1372977"/>
                  <a:gd name="connsiteY6" fmla="*/ 86 h 1004616"/>
                  <a:gd name="connsiteX7" fmla="*/ 1027081 w 1372977"/>
                  <a:gd name="connsiteY7" fmla="*/ 11254 h 1004616"/>
                  <a:gd name="connsiteX8" fmla="*/ 1004756 w 1372977"/>
                  <a:gd name="connsiteY8" fmla="*/ 22410 h 1004616"/>
                  <a:gd name="connsiteX9" fmla="*/ 993600 w 1372977"/>
                  <a:gd name="connsiteY9" fmla="*/ 22410 h 1004616"/>
                  <a:gd name="connsiteX10" fmla="*/ 982432 w 1372977"/>
                  <a:gd name="connsiteY10" fmla="*/ 11254 h 1004616"/>
                  <a:gd name="connsiteX11" fmla="*/ 948950 w 1372977"/>
                  <a:gd name="connsiteY11" fmla="*/ 33578 h 1004616"/>
                  <a:gd name="connsiteX12" fmla="*/ 904301 w 1372977"/>
                  <a:gd name="connsiteY12" fmla="*/ 22410 h 1004616"/>
                  <a:gd name="connsiteX13" fmla="*/ 881976 w 1372977"/>
                  <a:gd name="connsiteY13" fmla="*/ 44735 h 1004616"/>
                  <a:gd name="connsiteX14" fmla="*/ 848484 w 1372977"/>
                  <a:gd name="connsiteY14" fmla="*/ 44735 h 1004616"/>
                  <a:gd name="connsiteX15" fmla="*/ 837327 w 1372977"/>
                  <a:gd name="connsiteY15" fmla="*/ 55903 h 1004616"/>
                  <a:gd name="connsiteX16" fmla="*/ 837327 w 1372977"/>
                  <a:gd name="connsiteY16" fmla="*/ 67059 h 1004616"/>
                  <a:gd name="connsiteX17" fmla="*/ 815003 w 1372977"/>
                  <a:gd name="connsiteY17" fmla="*/ 78227 h 1004616"/>
                  <a:gd name="connsiteX18" fmla="*/ 792678 w 1372977"/>
                  <a:gd name="connsiteY18" fmla="*/ 100552 h 1004616"/>
                  <a:gd name="connsiteX19" fmla="*/ 792678 w 1372977"/>
                  <a:gd name="connsiteY19" fmla="*/ 111709 h 1004616"/>
                  <a:gd name="connsiteX20" fmla="*/ 781510 w 1372977"/>
                  <a:gd name="connsiteY20" fmla="*/ 122877 h 1004616"/>
                  <a:gd name="connsiteX21" fmla="*/ 748029 w 1372977"/>
                  <a:gd name="connsiteY21" fmla="*/ 111709 h 1004616"/>
                  <a:gd name="connsiteX22" fmla="*/ 714537 w 1372977"/>
                  <a:gd name="connsiteY22" fmla="*/ 100552 h 1004616"/>
                  <a:gd name="connsiteX23" fmla="*/ 714537 w 1372977"/>
                  <a:gd name="connsiteY23" fmla="*/ 111709 h 1004616"/>
                  <a:gd name="connsiteX24" fmla="*/ 692212 w 1372977"/>
                  <a:gd name="connsiteY24" fmla="*/ 111709 h 1004616"/>
                  <a:gd name="connsiteX25" fmla="*/ 681044 w 1372977"/>
                  <a:gd name="connsiteY25" fmla="*/ 111709 h 1004616"/>
                  <a:gd name="connsiteX26" fmla="*/ 669888 w 1372977"/>
                  <a:gd name="connsiteY26" fmla="*/ 111709 h 1004616"/>
                  <a:gd name="connsiteX27" fmla="*/ 658720 w 1372977"/>
                  <a:gd name="connsiteY27" fmla="*/ 134033 h 1004616"/>
                  <a:gd name="connsiteX28" fmla="*/ 658720 w 1372977"/>
                  <a:gd name="connsiteY28" fmla="*/ 145201 h 1004616"/>
                  <a:gd name="connsiteX29" fmla="*/ 636395 w 1372977"/>
                  <a:gd name="connsiteY29" fmla="*/ 134033 h 1004616"/>
                  <a:gd name="connsiteX30" fmla="*/ 625238 w 1372977"/>
                  <a:gd name="connsiteY30" fmla="*/ 134033 h 1004616"/>
                  <a:gd name="connsiteX31" fmla="*/ 602914 w 1372977"/>
                  <a:gd name="connsiteY31" fmla="*/ 145201 h 1004616"/>
                  <a:gd name="connsiteX32" fmla="*/ 569421 w 1372977"/>
                  <a:gd name="connsiteY32" fmla="*/ 167526 h 1004616"/>
                  <a:gd name="connsiteX33" fmla="*/ 535940 w 1372977"/>
                  <a:gd name="connsiteY33" fmla="*/ 167526 h 1004616"/>
                  <a:gd name="connsiteX34" fmla="*/ 524772 w 1372977"/>
                  <a:gd name="connsiteY34" fmla="*/ 156358 h 1004616"/>
                  <a:gd name="connsiteX35" fmla="*/ 491291 w 1372977"/>
                  <a:gd name="connsiteY35" fmla="*/ 156358 h 1004616"/>
                  <a:gd name="connsiteX36" fmla="*/ 457799 w 1372977"/>
                  <a:gd name="connsiteY36" fmla="*/ 167526 h 1004616"/>
                  <a:gd name="connsiteX37" fmla="*/ 401993 w 1372977"/>
                  <a:gd name="connsiteY37" fmla="*/ 156358 h 1004616"/>
                  <a:gd name="connsiteX38" fmla="*/ 379669 w 1372977"/>
                  <a:gd name="connsiteY38" fmla="*/ 134033 h 1004616"/>
                  <a:gd name="connsiteX39" fmla="*/ 357344 w 1372977"/>
                  <a:gd name="connsiteY39" fmla="*/ 111709 h 1004616"/>
                  <a:gd name="connsiteX40" fmla="*/ 301527 w 1372977"/>
                  <a:gd name="connsiteY40" fmla="*/ 100552 h 1004616"/>
                  <a:gd name="connsiteX41" fmla="*/ 234553 w 1372977"/>
                  <a:gd name="connsiteY41" fmla="*/ 100552 h 1004616"/>
                  <a:gd name="connsiteX42" fmla="*/ 223385 w 1372977"/>
                  <a:gd name="connsiteY42" fmla="*/ 89384 h 1004616"/>
                  <a:gd name="connsiteX43" fmla="*/ 201060 w 1372977"/>
                  <a:gd name="connsiteY43" fmla="*/ 78227 h 1004616"/>
                  <a:gd name="connsiteX44" fmla="*/ 178736 w 1372977"/>
                  <a:gd name="connsiteY44" fmla="*/ 78227 h 1004616"/>
                  <a:gd name="connsiteX45" fmla="*/ 156412 w 1372977"/>
                  <a:gd name="connsiteY45" fmla="*/ 78227 h 1004616"/>
                  <a:gd name="connsiteX46" fmla="*/ 134087 w 1372977"/>
                  <a:gd name="connsiteY46" fmla="*/ 67059 h 1004616"/>
                  <a:gd name="connsiteX47" fmla="*/ 111763 w 1372977"/>
                  <a:gd name="connsiteY47" fmla="*/ 55903 h 1004616"/>
                  <a:gd name="connsiteX48" fmla="*/ 89438 w 1372977"/>
                  <a:gd name="connsiteY48" fmla="*/ 44735 h 1004616"/>
                  <a:gd name="connsiteX49" fmla="*/ 44789 w 1372977"/>
                  <a:gd name="connsiteY49" fmla="*/ 55903 h 1004616"/>
                  <a:gd name="connsiteX50" fmla="*/ 139 w 1372977"/>
                  <a:gd name="connsiteY50" fmla="*/ 78227 h 1004616"/>
                  <a:gd name="connsiteX51" fmla="*/ 139 w 1372977"/>
                  <a:gd name="connsiteY51" fmla="*/ 122877 h 1004616"/>
                  <a:gd name="connsiteX52" fmla="*/ 139 w 1372977"/>
                  <a:gd name="connsiteY52" fmla="*/ 122877 h 1004616"/>
                  <a:gd name="connsiteX53" fmla="*/ 11307 w 1372977"/>
                  <a:gd name="connsiteY53" fmla="*/ 122877 h 1004616"/>
                  <a:gd name="connsiteX54" fmla="*/ 22464 w 1372977"/>
                  <a:gd name="connsiteY54" fmla="*/ 145201 h 1004616"/>
                  <a:gd name="connsiteX55" fmla="*/ 22464 w 1372977"/>
                  <a:gd name="connsiteY55" fmla="*/ 156358 h 1004616"/>
                  <a:gd name="connsiteX56" fmla="*/ 44789 w 1372977"/>
                  <a:gd name="connsiteY56" fmla="*/ 167526 h 1004616"/>
                  <a:gd name="connsiteX57" fmla="*/ 78281 w 1372977"/>
                  <a:gd name="connsiteY57" fmla="*/ 178682 h 1004616"/>
                  <a:gd name="connsiteX58" fmla="*/ 55957 w 1372977"/>
                  <a:gd name="connsiteY58" fmla="*/ 189850 h 1004616"/>
                  <a:gd name="connsiteX59" fmla="*/ 44789 w 1372977"/>
                  <a:gd name="connsiteY59" fmla="*/ 189850 h 1004616"/>
                  <a:gd name="connsiteX60" fmla="*/ 44789 w 1372977"/>
                  <a:gd name="connsiteY60" fmla="*/ 212175 h 1004616"/>
                  <a:gd name="connsiteX61" fmla="*/ 67113 w 1372977"/>
                  <a:gd name="connsiteY61" fmla="*/ 234499 h 1004616"/>
                  <a:gd name="connsiteX62" fmla="*/ 78281 w 1372977"/>
                  <a:gd name="connsiteY62" fmla="*/ 234499 h 1004616"/>
                  <a:gd name="connsiteX63" fmla="*/ 78281 w 1372977"/>
                  <a:gd name="connsiteY63" fmla="*/ 223331 h 1004616"/>
                  <a:gd name="connsiteX64" fmla="*/ 100606 w 1372977"/>
                  <a:gd name="connsiteY64" fmla="*/ 212175 h 1004616"/>
                  <a:gd name="connsiteX65" fmla="*/ 134087 w 1372977"/>
                  <a:gd name="connsiteY65" fmla="*/ 201007 h 1004616"/>
                  <a:gd name="connsiteX66" fmla="*/ 156412 w 1372977"/>
                  <a:gd name="connsiteY66" fmla="*/ 234499 h 1004616"/>
                  <a:gd name="connsiteX67" fmla="*/ 167579 w 1372977"/>
                  <a:gd name="connsiteY67" fmla="*/ 267981 h 1004616"/>
                  <a:gd name="connsiteX68" fmla="*/ 178736 w 1372977"/>
                  <a:gd name="connsiteY68" fmla="*/ 267981 h 1004616"/>
                  <a:gd name="connsiteX69" fmla="*/ 201060 w 1372977"/>
                  <a:gd name="connsiteY69" fmla="*/ 256824 h 1004616"/>
                  <a:gd name="connsiteX70" fmla="*/ 223385 w 1372977"/>
                  <a:gd name="connsiteY70" fmla="*/ 312630 h 1004616"/>
                  <a:gd name="connsiteX71" fmla="*/ 201060 w 1372977"/>
                  <a:gd name="connsiteY71" fmla="*/ 368447 h 1004616"/>
                  <a:gd name="connsiteX72" fmla="*/ 212228 w 1372977"/>
                  <a:gd name="connsiteY72" fmla="*/ 379603 h 1004616"/>
                  <a:gd name="connsiteX73" fmla="*/ 223385 w 1372977"/>
                  <a:gd name="connsiteY73" fmla="*/ 379603 h 1004616"/>
                  <a:gd name="connsiteX74" fmla="*/ 256877 w 1372977"/>
                  <a:gd name="connsiteY74" fmla="*/ 401928 h 1004616"/>
                  <a:gd name="connsiteX75" fmla="*/ 245709 w 1372977"/>
                  <a:gd name="connsiteY75" fmla="*/ 413096 h 1004616"/>
                  <a:gd name="connsiteX76" fmla="*/ 234553 w 1372977"/>
                  <a:gd name="connsiteY76" fmla="*/ 424264 h 1004616"/>
                  <a:gd name="connsiteX77" fmla="*/ 234553 w 1372977"/>
                  <a:gd name="connsiteY77" fmla="*/ 435420 h 1004616"/>
                  <a:gd name="connsiteX78" fmla="*/ 234553 w 1372977"/>
                  <a:gd name="connsiteY78" fmla="*/ 446588 h 1004616"/>
                  <a:gd name="connsiteX79" fmla="*/ 234553 w 1372977"/>
                  <a:gd name="connsiteY79" fmla="*/ 457745 h 1004616"/>
                  <a:gd name="connsiteX80" fmla="*/ 223385 w 1372977"/>
                  <a:gd name="connsiteY80" fmla="*/ 480070 h 1004616"/>
                  <a:gd name="connsiteX81" fmla="*/ 223385 w 1372977"/>
                  <a:gd name="connsiteY81" fmla="*/ 480070 h 1004616"/>
                  <a:gd name="connsiteX82" fmla="*/ 256877 w 1372977"/>
                  <a:gd name="connsiteY82" fmla="*/ 513562 h 1004616"/>
                  <a:gd name="connsiteX83" fmla="*/ 279202 w 1372977"/>
                  <a:gd name="connsiteY83" fmla="*/ 547043 h 1004616"/>
                  <a:gd name="connsiteX84" fmla="*/ 290359 w 1372977"/>
                  <a:gd name="connsiteY84" fmla="*/ 547043 h 1004616"/>
                  <a:gd name="connsiteX85" fmla="*/ 301527 w 1372977"/>
                  <a:gd name="connsiteY85" fmla="*/ 547043 h 1004616"/>
                  <a:gd name="connsiteX86" fmla="*/ 335008 w 1372977"/>
                  <a:gd name="connsiteY86" fmla="*/ 547043 h 1004616"/>
                  <a:gd name="connsiteX87" fmla="*/ 357344 w 1372977"/>
                  <a:gd name="connsiteY87" fmla="*/ 535886 h 1004616"/>
                  <a:gd name="connsiteX88" fmla="*/ 379669 w 1372977"/>
                  <a:gd name="connsiteY88" fmla="*/ 524719 h 1004616"/>
                  <a:gd name="connsiteX89" fmla="*/ 379669 w 1372977"/>
                  <a:gd name="connsiteY89" fmla="*/ 524719 h 1004616"/>
                  <a:gd name="connsiteX90" fmla="*/ 390825 w 1372977"/>
                  <a:gd name="connsiteY90" fmla="*/ 524719 h 1004616"/>
                  <a:gd name="connsiteX91" fmla="*/ 401993 w 1372977"/>
                  <a:gd name="connsiteY91" fmla="*/ 513562 h 1004616"/>
                  <a:gd name="connsiteX92" fmla="*/ 424318 w 1372977"/>
                  <a:gd name="connsiteY92" fmla="*/ 524719 h 1004616"/>
                  <a:gd name="connsiteX93" fmla="*/ 446642 w 1372977"/>
                  <a:gd name="connsiteY93" fmla="*/ 535886 h 1004616"/>
                  <a:gd name="connsiteX94" fmla="*/ 446642 w 1372977"/>
                  <a:gd name="connsiteY94" fmla="*/ 535886 h 1004616"/>
                  <a:gd name="connsiteX95" fmla="*/ 457799 w 1372977"/>
                  <a:gd name="connsiteY95" fmla="*/ 524719 h 1004616"/>
                  <a:gd name="connsiteX96" fmla="*/ 491291 w 1372977"/>
                  <a:gd name="connsiteY96" fmla="*/ 547043 h 1004616"/>
                  <a:gd name="connsiteX97" fmla="*/ 524772 w 1372977"/>
                  <a:gd name="connsiteY97" fmla="*/ 558211 h 1004616"/>
                  <a:gd name="connsiteX98" fmla="*/ 524772 w 1372977"/>
                  <a:gd name="connsiteY98" fmla="*/ 547043 h 1004616"/>
                  <a:gd name="connsiteX99" fmla="*/ 524772 w 1372977"/>
                  <a:gd name="connsiteY99" fmla="*/ 547043 h 1004616"/>
                  <a:gd name="connsiteX100" fmla="*/ 591746 w 1372977"/>
                  <a:gd name="connsiteY100" fmla="*/ 547043 h 1004616"/>
                  <a:gd name="connsiteX101" fmla="*/ 602914 w 1372977"/>
                  <a:gd name="connsiteY101" fmla="*/ 558211 h 1004616"/>
                  <a:gd name="connsiteX102" fmla="*/ 602914 w 1372977"/>
                  <a:gd name="connsiteY102" fmla="*/ 569368 h 1004616"/>
                  <a:gd name="connsiteX103" fmla="*/ 602914 w 1372977"/>
                  <a:gd name="connsiteY103" fmla="*/ 569368 h 1004616"/>
                  <a:gd name="connsiteX104" fmla="*/ 614070 w 1372977"/>
                  <a:gd name="connsiteY104" fmla="*/ 569368 h 1004616"/>
                  <a:gd name="connsiteX105" fmla="*/ 614070 w 1372977"/>
                  <a:gd name="connsiteY105" fmla="*/ 569368 h 1004616"/>
                  <a:gd name="connsiteX106" fmla="*/ 625238 w 1372977"/>
                  <a:gd name="connsiteY106" fmla="*/ 580536 h 1004616"/>
                  <a:gd name="connsiteX107" fmla="*/ 625238 w 1372977"/>
                  <a:gd name="connsiteY107" fmla="*/ 580536 h 1004616"/>
                  <a:gd name="connsiteX108" fmla="*/ 636395 w 1372977"/>
                  <a:gd name="connsiteY108" fmla="*/ 580536 h 1004616"/>
                  <a:gd name="connsiteX109" fmla="*/ 636395 w 1372977"/>
                  <a:gd name="connsiteY109" fmla="*/ 591692 h 1004616"/>
                  <a:gd name="connsiteX110" fmla="*/ 636395 w 1372977"/>
                  <a:gd name="connsiteY110" fmla="*/ 602860 h 1004616"/>
                  <a:gd name="connsiteX111" fmla="*/ 647563 w 1372977"/>
                  <a:gd name="connsiteY111" fmla="*/ 602860 h 1004616"/>
                  <a:gd name="connsiteX112" fmla="*/ 647563 w 1372977"/>
                  <a:gd name="connsiteY112" fmla="*/ 602860 h 1004616"/>
                  <a:gd name="connsiteX113" fmla="*/ 669888 w 1372977"/>
                  <a:gd name="connsiteY113" fmla="*/ 625185 h 1004616"/>
                  <a:gd name="connsiteX114" fmla="*/ 681044 w 1372977"/>
                  <a:gd name="connsiteY114" fmla="*/ 636342 h 1004616"/>
                  <a:gd name="connsiteX115" fmla="*/ 692212 w 1372977"/>
                  <a:gd name="connsiteY115" fmla="*/ 680990 h 1004616"/>
                  <a:gd name="connsiteX116" fmla="*/ 748029 w 1372977"/>
                  <a:gd name="connsiteY116" fmla="*/ 747964 h 1004616"/>
                  <a:gd name="connsiteX117" fmla="*/ 759186 w 1372977"/>
                  <a:gd name="connsiteY117" fmla="*/ 747964 h 1004616"/>
                  <a:gd name="connsiteX118" fmla="*/ 759186 w 1372977"/>
                  <a:gd name="connsiteY118" fmla="*/ 759132 h 1004616"/>
                  <a:gd name="connsiteX119" fmla="*/ 770354 w 1372977"/>
                  <a:gd name="connsiteY119" fmla="*/ 770289 h 1004616"/>
                  <a:gd name="connsiteX120" fmla="*/ 770354 w 1372977"/>
                  <a:gd name="connsiteY120" fmla="*/ 792625 h 1004616"/>
                  <a:gd name="connsiteX121" fmla="*/ 792678 w 1372977"/>
                  <a:gd name="connsiteY121" fmla="*/ 814949 h 1004616"/>
                  <a:gd name="connsiteX122" fmla="*/ 815003 w 1372977"/>
                  <a:gd name="connsiteY122" fmla="*/ 848430 h 1004616"/>
                  <a:gd name="connsiteX123" fmla="*/ 826159 w 1372977"/>
                  <a:gd name="connsiteY123" fmla="*/ 859598 h 1004616"/>
                  <a:gd name="connsiteX124" fmla="*/ 837327 w 1372977"/>
                  <a:gd name="connsiteY124" fmla="*/ 893080 h 1004616"/>
                  <a:gd name="connsiteX125" fmla="*/ 848484 w 1372977"/>
                  <a:gd name="connsiteY125" fmla="*/ 893080 h 1004616"/>
                  <a:gd name="connsiteX126" fmla="*/ 859652 w 1372977"/>
                  <a:gd name="connsiteY126" fmla="*/ 904248 h 1004616"/>
                  <a:gd name="connsiteX127" fmla="*/ 859652 w 1372977"/>
                  <a:gd name="connsiteY127" fmla="*/ 926572 h 1004616"/>
                  <a:gd name="connsiteX128" fmla="*/ 893133 w 1372977"/>
                  <a:gd name="connsiteY128" fmla="*/ 982378 h 1004616"/>
                  <a:gd name="connsiteX129" fmla="*/ 937782 w 1372977"/>
                  <a:gd name="connsiteY129" fmla="*/ 971221 h 1004616"/>
                  <a:gd name="connsiteX130" fmla="*/ 982432 w 1372977"/>
                  <a:gd name="connsiteY130" fmla="*/ 960053 h 1004616"/>
                  <a:gd name="connsiteX131" fmla="*/ 982432 w 1372977"/>
                  <a:gd name="connsiteY131" fmla="*/ 960053 h 1004616"/>
                  <a:gd name="connsiteX132" fmla="*/ 993600 w 1372977"/>
                  <a:gd name="connsiteY132" fmla="*/ 971221 h 1004616"/>
                  <a:gd name="connsiteX133" fmla="*/ 993600 w 1372977"/>
                  <a:gd name="connsiteY133" fmla="*/ 971221 h 1004616"/>
                  <a:gd name="connsiteX134" fmla="*/ 1004756 w 1372977"/>
                  <a:gd name="connsiteY134" fmla="*/ 971221 h 1004616"/>
                  <a:gd name="connsiteX135" fmla="*/ 1015924 w 1372977"/>
                  <a:gd name="connsiteY135" fmla="*/ 971221 h 1004616"/>
                  <a:gd name="connsiteX136" fmla="*/ 1015924 w 1372977"/>
                  <a:gd name="connsiteY136" fmla="*/ 982378 h 1004616"/>
                  <a:gd name="connsiteX137" fmla="*/ 1027081 w 1372977"/>
                  <a:gd name="connsiteY137" fmla="*/ 982378 h 1004616"/>
                  <a:gd name="connsiteX138" fmla="*/ 1027081 w 1372977"/>
                  <a:gd name="connsiteY138" fmla="*/ 982378 h 1004616"/>
                  <a:gd name="connsiteX139" fmla="*/ 1038249 w 1372977"/>
                  <a:gd name="connsiteY139" fmla="*/ 971221 h 1004616"/>
                  <a:gd name="connsiteX140" fmla="*/ 1049405 w 1372977"/>
                  <a:gd name="connsiteY140" fmla="*/ 982378 h 1004616"/>
                  <a:gd name="connsiteX141" fmla="*/ 1049405 w 1372977"/>
                  <a:gd name="connsiteY141" fmla="*/ 971221 h 1004616"/>
                  <a:gd name="connsiteX142" fmla="*/ 1060573 w 1372977"/>
                  <a:gd name="connsiteY142" fmla="*/ 971221 h 1004616"/>
                  <a:gd name="connsiteX143" fmla="*/ 1060573 w 1372977"/>
                  <a:gd name="connsiteY143" fmla="*/ 960053 h 1004616"/>
                  <a:gd name="connsiteX144" fmla="*/ 1105222 w 1372977"/>
                  <a:gd name="connsiteY144" fmla="*/ 993546 h 1004616"/>
                  <a:gd name="connsiteX145" fmla="*/ 1183364 w 1372977"/>
                  <a:gd name="connsiteY145" fmla="*/ 1004702 h 1004616"/>
                  <a:gd name="connsiteX146" fmla="*/ 1194520 w 1372977"/>
                  <a:gd name="connsiteY146" fmla="*/ 1004702 h 1004616"/>
                  <a:gd name="connsiteX147" fmla="*/ 1205688 w 1372977"/>
                  <a:gd name="connsiteY147" fmla="*/ 982378 h 1004616"/>
                  <a:gd name="connsiteX148" fmla="*/ 1216845 w 1372977"/>
                  <a:gd name="connsiteY148" fmla="*/ 948897 h 1004616"/>
                  <a:gd name="connsiteX149" fmla="*/ 1228013 w 1372977"/>
                  <a:gd name="connsiteY149" fmla="*/ 937729 h 1004616"/>
                  <a:gd name="connsiteX150" fmla="*/ 1228013 w 1372977"/>
                  <a:gd name="connsiteY150" fmla="*/ 937729 h 1004616"/>
                  <a:gd name="connsiteX151" fmla="*/ 1228013 w 1372977"/>
                  <a:gd name="connsiteY151" fmla="*/ 937729 h 1004616"/>
                  <a:gd name="connsiteX152" fmla="*/ 1228013 w 1372977"/>
                  <a:gd name="connsiteY152" fmla="*/ 904248 h 1004616"/>
                  <a:gd name="connsiteX153" fmla="*/ 1216845 w 1372977"/>
                  <a:gd name="connsiteY153" fmla="*/ 870755 h 1004616"/>
                  <a:gd name="connsiteX154" fmla="*/ 1216845 w 1372977"/>
                  <a:gd name="connsiteY154" fmla="*/ 837274 h 1004616"/>
                  <a:gd name="connsiteX155" fmla="*/ 1216845 w 1372977"/>
                  <a:gd name="connsiteY155" fmla="*/ 792625 h 1004616"/>
                  <a:gd name="connsiteX156" fmla="*/ 1205688 w 1372977"/>
                  <a:gd name="connsiteY156" fmla="*/ 781457 h 1004616"/>
                  <a:gd name="connsiteX157" fmla="*/ 1183364 w 1372977"/>
                  <a:gd name="connsiteY157" fmla="*/ 781457 h 1004616"/>
                  <a:gd name="connsiteX158" fmla="*/ 1183364 w 1372977"/>
                  <a:gd name="connsiteY158" fmla="*/ 770289 h 1004616"/>
                  <a:gd name="connsiteX159" fmla="*/ 1172196 w 1372977"/>
                  <a:gd name="connsiteY159" fmla="*/ 759132 h 1004616"/>
                  <a:gd name="connsiteX160" fmla="*/ 1161039 w 1372977"/>
                  <a:gd name="connsiteY160" fmla="*/ 770289 h 1004616"/>
                  <a:gd name="connsiteX161" fmla="*/ 1149871 w 1372977"/>
                  <a:gd name="connsiteY161" fmla="*/ 770289 h 1004616"/>
                  <a:gd name="connsiteX162" fmla="*/ 1149871 w 1372977"/>
                  <a:gd name="connsiteY162" fmla="*/ 759132 h 1004616"/>
                  <a:gd name="connsiteX163" fmla="*/ 1149871 w 1372977"/>
                  <a:gd name="connsiteY163" fmla="*/ 747964 h 1004616"/>
                  <a:gd name="connsiteX164" fmla="*/ 1138714 w 1372977"/>
                  <a:gd name="connsiteY164" fmla="*/ 747964 h 1004616"/>
                  <a:gd name="connsiteX165" fmla="*/ 1127547 w 1372977"/>
                  <a:gd name="connsiteY165" fmla="*/ 759132 h 1004616"/>
                  <a:gd name="connsiteX166" fmla="*/ 1127547 w 1372977"/>
                  <a:gd name="connsiteY166" fmla="*/ 725640 h 1004616"/>
                  <a:gd name="connsiteX167" fmla="*/ 1127547 w 1372977"/>
                  <a:gd name="connsiteY167" fmla="*/ 692158 h 1004616"/>
                  <a:gd name="connsiteX168" fmla="*/ 1138714 w 1372977"/>
                  <a:gd name="connsiteY168" fmla="*/ 658666 h 1004616"/>
                  <a:gd name="connsiteX169" fmla="*/ 1149871 w 1372977"/>
                  <a:gd name="connsiteY169" fmla="*/ 636342 h 1004616"/>
                  <a:gd name="connsiteX170" fmla="*/ 1149871 w 1372977"/>
                  <a:gd name="connsiteY170" fmla="*/ 625185 h 1004616"/>
                  <a:gd name="connsiteX171" fmla="*/ 1138714 w 1372977"/>
                  <a:gd name="connsiteY171" fmla="*/ 602860 h 1004616"/>
                  <a:gd name="connsiteX172" fmla="*/ 1172196 w 1372977"/>
                  <a:gd name="connsiteY172" fmla="*/ 580536 h 1004616"/>
                  <a:gd name="connsiteX173" fmla="*/ 1205688 w 1372977"/>
                  <a:gd name="connsiteY173" fmla="*/ 558211 h 1004616"/>
                  <a:gd name="connsiteX174" fmla="*/ 1216845 w 1372977"/>
                  <a:gd name="connsiteY174" fmla="*/ 547043 h 1004616"/>
                  <a:gd name="connsiteX175" fmla="*/ 1205688 w 1372977"/>
                  <a:gd name="connsiteY175" fmla="*/ 535886 h 1004616"/>
                  <a:gd name="connsiteX176" fmla="*/ 1216845 w 1372977"/>
                  <a:gd name="connsiteY176" fmla="*/ 513562 h 1004616"/>
                  <a:gd name="connsiteX177" fmla="*/ 1228013 w 1372977"/>
                  <a:gd name="connsiteY177" fmla="*/ 502394 h 1004616"/>
                  <a:gd name="connsiteX178" fmla="*/ 1250338 w 1372977"/>
                  <a:gd name="connsiteY178" fmla="*/ 491237 h 1004616"/>
                  <a:gd name="connsiteX179" fmla="*/ 1272662 w 1372977"/>
                  <a:gd name="connsiteY179" fmla="*/ 480070 h 1004616"/>
                  <a:gd name="connsiteX180" fmla="*/ 1272662 w 1372977"/>
                  <a:gd name="connsiteY180" fmla="*/ 435420 h 1004616"/>
                  <a:gd name="connsiteX181" fmla="*/ 1261494 w 1372977"/>
                  <a:gd name="connsiteY181" fmla="*/ 413096 h 1004616"/>
                  <a:gd name="connsiteX182" fmla="*/ 1261494 w 1372977"/>
                  <a:gd name="connsiteY182" fmla="*/ 413096 h 1004616"/>
                  <a:gd name="connsiteX183" fmla="*/ 1317311 w 1372977"/>
                  <a:gd name="connsiteY183" fmla="*/ 401928 h 1004616"/>
                  <a:gd name="connsiteX184" fmla="*/ 1361961 w 1372977"/>
                  <a:gd name="connsiteY184" fmla="*/ 401928 h 1004616"/>
                  <a:gd name="connsiteX185" fmla="*/ 1373117 w 1372977"/>
                  <a:gd name="connsiteY185" fmla="*/ 390771 h 1004616"/>
                  <a:gd name="connsiteX186" fmla="*/ 1373117 w 1372977"/>
                  <a:gd name="connsiteY186" fmla="*/ 368447 h 1004616"/>
                  <a:gd name="connsiteX187" fmla="*/ 1361961 w 1372977"/>
                  <a:gd name="connsiteY187" fmla="*/ 346122 h 1004616"/>
                  <a:gd name="connsiteX188" fmla="*/ 1361961 w 1372977"/>
                  <a:gd name="connsiteY188" fmla="*/ 301473 h 1004616"/>
                  <a:gd name="connsiteX189" fmla="*/ 1350793 w 1372977"/>
                  <a:gd name="connsiteY189" fmla="*/ 267981 h 1004616"/>
                  <a:gd name="connsiteX190" fmla="*/ 1317311 w 1372977"/>
                  <a:gd name="connsiteY190" fmla="*/ 256824 h 1004616"/>
                  <a:gd name="connsiteX191" fmla="*/ 1317311 w 1372977"/>
                  <a:gd name="connsiteY191" fmla="*/ 256824 h 1004616"/>
                  <a:gd name="connsiteX192" fmla="*/ 1306143 w 1372977"/>
                  <a:gd name="connsiteY192" fmla="*/ 256824 h 1004616"/>
                  <a:gd name="connsiteX193" fmla="*/ 1294987 w 1372977"/>
                  <a:gd name="connsiteY193" fmla="*/ 267981 h 1004616"/>
                  <a:gd name="connsiteX194" fmla="*/ 1261494 w 1372977"/>
                  <a:gd name="connsiteY194" fmla="*/ 279149 h 1004616"/>
                  <a:gd name="connsiteX195" fmla="*/ 1239170 w 1372977"/>
                  <a:gd name="connsiteY195" fmla="*/ 279149 h 1004616"/>
                  <a:gd name="connsiteX196" fmla="*/ 1228013 w 1372977"/>
                  <a:gd name="connsiteY196" fmla="*/ 301473 h 1004616"/>
                  <a:gd name="connsiteX197" fmla="*/ 1205688 w 1372977"/>
                  <a:gd name="connsiteY197" fmla="*/ 323798 h 1004616"/>
                  <a:gd name="connsiteX198" fmla="*/ 1161039 w 1372977"/>
                  <a:gd name="connsiteY198" fmla="*/ 346122 h 1004616"/>
                  <a:gd name="connsiteX199" fmla="*/ 1138714 w 1372977"/>
                  <a:gd name="connsiteY199" fmla="*/ 357279 h 1004616"/>
                  <a:gd name="connsiteX200" fmla="*/ 1127547 w 1372977"/>
                  <a:gd name="connsiteY200" fmla="*/ 368447 h 1004616"/>
                  <a:gd name="connsiteX201" fmla="*/ 1127547 w 1372977"/>
                  <a:gd name="connsiteY201" fmla="*/ 368447 h 1004616"/>
                  <a:gd name="connsiteX202" fmla="*/ 1116390 w 1372977"/>
                  <a:gd name="connsiteY202" fmla="*/ 368447 h 1004616"/>
                  <a:gd name="connsiteX203" fmla="*/ 1105222 w 1372977"/>
                  <a:gd name="connsiteY203" fmla="*/ 368447 h 1004616"/>
                  <a:gd name="connsiteX204" fmla="*/ 1094066 w 1372977"/>
                  <a:gd name="connsiteY204" fmla="*/ 368447 h 1004616"/>
                  <a:gd name="connsiteX205" fmla="*/ 1082898 w 1372977"/>
                  <a:gd name="connsiteY205" fmla="*/ 368447 h 1004616"/>
                  <a:gd name="connsiteX206" fmla="*/ 1060573 w 1372977"/>
                  <a:gd name="connsiteY206" fmla="*/ 334954 h 1004616"/>
                  <a:gd name="connsiteX207" fmla="*/ 1038249 w 1372977"/>
                  <a:gd name="connsiteY207" fmla="*/ 312630 h 1004616"/>
                  <a:gd name="connsiteX208" fmla="*/ 993600 w 1372977"/>
                  <a:gd name="connsiteY208" fmla="*/ 312630 h 1004616"/>
                  <a:gd name="connsiteX209" fmla="*/ 960107 w 1372977"/>
                  <a:gd name="connsiteY209" fmla="*/ 301473 h 1004616"/>
                  <a:gd name="connsiteX210" fmla="*/ 960107 w 1372977"/>
                  <a:gd name="connsiteY210" fmla="*/ 256824 h 1004616"/>
                  <a:gd name="connsiteX211" fmla="*/ 993600 w 1372977"/>
                  <a:gd name="connsiteY211" fmla="*/ 234499 h 1004616"/>
                  <a:gd name="connsiteX212" fmla="*/ 993600 w 1372977"/>
                  <a:gd name="connsiteY212" fmla="*/ 201007 h 1004616"/>
                  <a:gd name="connsiteX213" fmla="*/ 993600 w 1372977"/>
                  <a:gd name="connsiteY213" fmla="*/ 167526 h 1004616"/>
                  <a:gd name="connsiteX214" fmla="*/ 1004756 w 1372977"/>
                  <a:gd name="connsiteY214" fmla="*/ 156358 h 1004616"/>
                  <a:gd name="connsiteX215" fmla="*/ 1015924 w 1372977"/>
                  <a:gd name="connsiteY215" fmla="*/ 145201 h 1004616"/>
                  <a:gd name="connsiteX216" fmla="*/ 1038249 w 1372977"/>
                  <a:gd name="connsiteY216" fmla="*/ 122877 h 1004616"/>
                  <a:gd name="connsiteX217" fmla="*/ 1060573 w 1372977"/>
                  <a:gd name="connsiteY217" fmla="*/ 100552 h 1004616"/>
                  <a:gd name="connsiteX218" fmla="*/ 1060573 w 1372977"/>
                  <a:gd name="connsiteY218" fmla="*/ 89384 h 1004616"/>
                  <a:gd name="connsiteX219" fmla="*/ 1060573 w 1372977"/>
                  <a:gd name="connsiteY219" fmla="*/ 78227 h 100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372977" h="1004616">
                    <a:moveTo>
                      <a:pt x="1060573" y="78227"/>
                    </a:moveTo>
                    <a:lnTo>
                      <a:pt x="1082898" y="55903"/>
                    </a:lnTo>
                    <a:lnTo>
                      <a:pt x="1094066" y="22410"/>
                    </a:lnTo>
                    <a:lnTo>
                      <a:pt x="1082898" y="22410"/>
                    </a:lnTo>
                    <a:lnTo>
                      <a:pt x="1071730" y="22410"/>
                    </a:lnTo>
                    <a:lnTo>
                      <a:pt x="1060573" y="11254"/>
                    </a:lnTo>
                    <a:lnTo>
                      <a:pt x="1038249" y="86"/>
                    </a:lnTo>
                    <a:lnTo>
                      <a:pt x="1027081" y="11254"/>
                    </a:lnTo>
                    <a:lnTo>
                      <a:pt x="1004756" y="22410"/>
                    </a:lnTo>
                    <a:lnTo>
                      <a:pt x="993600" y="22410"/>
                    </a:lnTo>
                    <a:lnTo>
                      <a:pt x="982432" y="11254"/>
                    </a:lnTo>
                    <a:lnTo>
                      <a:pt x="948950" y="33578"/>
                    </a:lnTo>
                    <a:lnTo>
                      <a:pt x="904301" y="22410"/>
                    </a:lnTo>
                    <a:lnTo>
                      <a:pt x="881976" y="44735"/>
                    </a:lnTo>
                    <a:lnTo>
                      <a:pt x="848484" y="44735"/>
                    </a:lnTo>
                    <a:lnTo>
                      <a:pt x="837327" y="55903"/>
                    </a:lnTo>
                    <a:lnTo>
                      <a:pt x="837327" y="67059"/>
                    </a:lnTo>
                    <a:lnTo>
                      <a:pt x="815003" y="78227"/>
                    </a:lnTo>
                    <a:lnTo>
                      <a:pt x="792678" y="100552"/>
                    </a:lnTo>
                    <a:lnTo>
                      <a:pt x="792678" y="111709"/>
                    </a:lnTo>
                    <a:lnTo>
                      <a:pt x="781510" y="122877"/>
                    </a:lnTo>
                    <a:lnTo>
                      <a:pt x="748029" y="111709"/>
                    </a:lnTo>
                    <a:lnTo>
                      <a:pt x="714537" y="100552"/>
                    </a:lnTo>
                    <a:lnTo>
                      <a:pt x="714537" y="111709"/>
                    </a:lnTo>
                    <a:lnTo>
                      <a:pt x="692212" y="111709"/>
                    </a:lnTo>
                    <a:lnTo>
                      <a:pt x="681044" y="111709"/>
                    </a:lnTo>
                    <a:lnTo>
                      <a:pt x="669888" y="111709"/>
                    </a:lnTo>
                    <a:lnTo>
                      <a:pt x="658720" y="134033"/>
                    </a:lnTo>
                    <a:lnTo>
                      <a:pt x="658720" y="145201"/>
                    </a:lnTo>
                    <a:lnTo>
                      <a:pt x="636395" y="134033"/>
                    </a:lnTo>
                    <a:lnTo>
                      <a:pt x="625238" y="134033"/>
                    </a:lnTo>
                    <a:lnTo>
                      <a:pt x="602914" y="145201"/>
                    </a:lnTo>
                    <a:lnTo>
                      <a:pt x="569421" y="167526"/>
                    </a:lnTo>
                    <a:lnTo>
                      <a:pt x="535940" y="167526"/>
                    </a:lnTo>
                    <a:lnTo>
                      <a:pt x="524772" y="156358"/>
                    </a:lnTo>
                    <a:lnTo>
                      <a:pt x="491291" y="156358"/>
                    </a:lnTo>
                    <a:lnTo>
                      <a:pt x="457799" y="167526"/>
                    </a:lnTo>
                    <a:lnTo>
                      <a:pt x="401993" y="156358"/>
                    </a:lnTo>
                    <a:lnTo>
                      <a:pt x="379669" y="134033"/>
                    </a:lnTo>
                    <a:lnTo>
                      <a:pt x="357344" y="111709"/>
                    </a:lnTo>
                    <a:lnTo>
                      <a:pt x="301527" y="100552"/>
                    </a:lnTo>
                    <a:lnTo>
                      <a:pt x="234553" y="100552"/>
                    </a:lnTo>
                    <a:lnTo>
                      <a:pt x="223385" y="89384"/>
                    </a:lnTo>
                    <a:lnTo>
                      <a:pt x="201060" y="78227"/>
                    </a:lnTo>
                    <a:lnTo>
                      <a:pt x="178736" y="78227"/>
                    </a:lnTo>
                    <a:lnTo>
                      <a:pt x="156412" y="78227"/>
                    </a:lnTo>
                    <a:lnTo>
                      <a:pt x="134087" y="67059"/>
                    </a:lnTo>
                    <a:lnTo>
                      <a:pt x="111763" y="55903"/>
                    </a:lnTo>
                    <a:lnTo>
                      <a:pt x="89438" y="44735"/>
                    </a:lnTo>
                    <a:lnTo>
                      <a:pt x="44789" y="55903"/>
                    </a:lnTo>
                    <a:lnTo>
                      <a:pt x="139" y="78227"/>
                    </a:lnTo>
                    <a:lnTo>
                      <a:pt x="139" y="122877"/>
                    </a:lnTo>
                    <a:lnTo>
                      <a:pt x="139" y="122877"/>
                    </a:lnTo>
                    <a:lnTo>
                      <a:pt x="11307" y="122877"/>
                    </a:lnTo>
                    <a:lnTo>
                      <a:pt x="22464" y="145201"/>
                    </a:lnTo>
                    <a:lnTo>
                      <a:pt x="22464" y="156358"/>
                    </a:lnTo>
                    <a:lnTo>
                      <a:pt x="44789" y="167526"/>
                    </a:lnTo>
                    <a:lnTo>
                      <a:pt x="78281" y="178682"/>
                    </a:lnTo>
                    <a:lnTo>
                      <a:pt x="55957" y="189850"/>
                    </a:lnTo>
                    <a:lnTo>
                      <a:pt x="44789" y="189850"/>
                    </a:lnTo>
                    <a:lnTo>
                      <a:pt x="44789" y="212175"/>
                    </a:lnTo>
                    <a:lnTo>
                      <a:pt x="67113" y="234499"/>
                    </a:lnTo>
                    <a:lnTo>
                      <a:pt x="78281" y="234499"/>
                    </a:lnTo>
                    <a:lnTo>
                      <a:pt x="78281" y="223331"/>
                    </a:lnTo>
                    <a:lnTo>
                      <a:pt x="100606" y="212175"/>
                    </a:lnTo>
                    <a:lnTo>
                      <a:pt x="134087" y="201007"/>
                    </a:lnTo>
                    <a:lnTo>
                      <a:pt x="156412" y="234499"/>
                    </a:lnTo>
                    <a:lnTo>
                      <a:pt x="167579" y="267981"/>
                    </a:lnTo>
                    <a:lnTo>
                      <a:pt x="178736" y="267981"/>
                    </a:lnTo>
                    <a:lnTo>
                      <a:pt x="201060" y="256824"/>
                    </a:lnTo>
                    <a:lnTo>
                      <a:pt x="223385" y="312630"/>
                    </a:lnTo>
                    <a:lnTo>
                      <a:pt x="201060" y="368447"/>
                    </a:lnTo>
                    <a:lnTo>
                      <a:pt x="212228" y="379603"/>
                    </a:lnTo>
                    <a:lnTo>
                      <a:pt x="223385" y="379603"/>
                    </a:lnTo>
                    <a:lnTo>
                      <a:pt x="256877" y="401928"/>
                    </a:lnTo>
                    <a:lnTo>
                      <a:pt x="245709" y="413096"/>
                    </a:lnTo>
                    <a:lnTo>
                      <a:pt x="234553" y="424264"/>
                    </a:lnTo>
                    <a:lnTo>
                      <a:pt x="234553" y="435420"/>
                    </a:lnTo>
                    <a:lnTo>
                      <a:pt x="234553" y="446588"/>
                    </a:lnTo>
                    <a:lnTo>
                      <a:pt x="234553" y="457745"/>
                    </a:lnTo>
                    <a:lnTo>
                      <a:pt x="223385" y="480070"/>
                    </a:lnTo>
                    <a:lnTo>
                      <a:pt x="223385" y="480070"/>
                    </a:lnTo>
                    <a:lnTo>
                      <a:pt x="256877" y="513562"/>
                    </a:lnTo>
                    <a:lnTo>
                      <a:pt x="279202" y="547043"/>
                    </a:lnTo>
                    <a:lnTo>
                      <a:pt x="290359" y="547043"/>
                    </a:lnTo>
                    <a:lnTo>
                      <a:pt x="301527" y="547043"/>
                    </a:lnTo>
                    <a:lnTo>
                      <a:pt x="335008" y="547043"/>
                    </a:lnTo>
                    <a:lnTo>
                      <a:pt x="357344" y="535886"/>
                    </a:lnTo>
                    <a:lnTo>
                      <a:pt x="379669" y="524719"/>
                    </a:lnTo>
                    <a:lnTo>
                      <a:pt x="379669" y="524719"/>
                    </a:lnTo>
                    <a:lnTo>
                      <a:pt x="390825" y="524719"/>
                    </a:lnTo>
                    <a:lnTo>
                      <a:pt x="401993" y="513562"/>
                    </a:lnTo>
                    <a:lnTo>
                      <a:pt x="424318" y="524719"/>
                    </a:lnTo>
                    <a:lnTo>
                      <a:pt x="446642" y="535886"/>
                    </a:lnTo>
                    <a:lnTo>
                      <a:pt x="446642" y="535886"/>
                    </a:lnTo>
                    <a:lnTo>
                      <a:pt x="457799" y="524719"/>
                    </a:lnTo>
                    <a:lnTo>
                      <a:pt x="491291" y="547043"/>
                    </a:lnTo>
                    <a:lnTo>
                      <a:pt x="524772" y="558211"/>
                    </a:lnTo>
                    <a:lnTo>
                      <a:pt x="524772" y="547043"/>
                    </a:lnTo>
                    <a:lnTo>
                      <a:pt x="524772" y="547043"/>
                    </a:lnTo>
                    <a:lnTo>
                      <a:pt x="591746" y="547043"/>
                    </a:lnTo>
                    <a:lnTo>
                      <a:pt x="602914" y="558211"/>
                    </a:lnTo>
                    <a:lnTo>
                      <a:pt x="602914" y="569368"/>
                    </a:lnTo>
                    <a:lnTo>
                      <a:pt x="602914" y="569368"/>
                    </a:lnTo>
                    <a:lnTo>
                      <a:pt x="614070" y="569368"/>
                    </a:lnTo>
                    <a:lnTo>
                      <a:pt x="614070" y="569368"/>
                    </a:lnTo>
                    <a:lnTo>
                      <a:pt x="625238" y="580536"/>
                    </a:lnTo>
                    <a:lnTo>
                      <a:pt x="625238" y="580536"/>
                    </a:lnTo>
                    <a:lnTo>
                      <a:pt x="636395" y="580536"/>
                    </a:lnTo>
                    <a:lnTo>
                      <a:pt x="636395" y="591692"/>
                    </a:lnTo>
                    <a:lnTo>
                      <a:pt x="636395" y="602860"/>
                    </a:lnTo>
                    <a:lnTo>
                      <a:pt x="647563" y="602860"/>
                    </a:lnTo>
                    <a:lnTo>
                      <a:pt x="647563" y="602860"/>
                    </a:lnTo>
                    <a:lnTo>
                      <a:pt x="669888" y="625185"/>
                    </a:lnTo>
                    <a:lnTo>
                      <a:pt x="681044" y="636342"/>
                    </a:lnTo>
                    <a:lnTo>
                      <a:pt x="692212" y="680990"/>
                    </a:lnTo>
                    <a:lnTo>
                      <a:pt x="748029" y="747964"/>
                    </a:lnTo>
                    <a:lnTo>
                      <a:pt x="759186" y="747964"/>
                    </a:lnTo>
                    <a:lnTo>
                      <a:pt x="759186" y="759132"/>
                    </a:lnTo>
                    <a:lnTo>
                      <a:pt x="770354" y="770289"/>
                    </a:lnTo>
                    <a:lnTo>
                      <a:pt x="770354" y="792625"/>
                    </a:lnTo>
                    <a:lnTo>
                      <a:pt x="792678" y="814949"/>
                    </a:lnTo>
                    <a:lnTo>
                      <a:pt x="815003" y="848430"/>
                    </a:lnTo>
                    <a:lnTo>
                      <a:pt x="826159" y="859598"/>
                    </a:lnTo>
                    <a:lnTo>
                      <a:pt x="837327" y="893080"/>
                    </a:lnTo>
                    <a:lnTo>
                      <a:pt x="848484" y="893080"/>
                    </a:lnTo>
                    <a:lnTo>
                      <a:pt x="859652" y="904248"/>
                    </a:lnTo>
                    <a:lnTo>
                      <a:pt x="859652" y="926572"/>
                    </a:lnTo>
                    <a:lnTo>
                      <a:pt x="893133" y="982378"/>
                    </a:lnTo>
                    <a:lnTo>
                      <a:pt x="937782" y="971221"/>
                    </a:lnTo>
                    <a:lnTo>
                      <a:pt x="982432" y="960053"/>
                    </a:lnTo>
                    <a:lnTo>
                      <a:pt x="982432" y="960053"/>
                    </a:lnTo>
                    <a:lnTo>
                      <a:pt x="993600" y="971221"/>
                    </a:lnTo>
                    <a:lnTo>
                      <a:pt x="993600" y="971221"/>
                    </a:lnTo>
                    <a:lnTo>
                      <a:pt x="1004756" y="971221"/>
                    </a:lnTo>
                    <a:lnTo>
                      <a:pt x="1015924" y="971221"/>
                    </a:lnTo>
                    <a:lnTo>
                      <a:pt x="1015924" y="982378"/>
                    </a:lnTo>
                    <a:lnTo>
                      <a:pt x="1027081" y="982378"/>
                    </a:lnTo>
                    <a:lnTo>
                      <a:pt x="1027081" y="982378"/>
                    </a:lnTo>
                    <a:lnTo>
                      <a:pt x="1038249" y="971221"/>
                    </a:lnTo>
                    <a:lnTo>
                      <a:pt x="1049405" y="982378"/>
                    </a:lnTo>
                    <a:lnTo>
                      <a:pt x="1049405" y="971221"/>
                    </a:lnTo>
                    <a:lnTo>
                      <a:pt x="1060573" y="971221"/>
                    </a:lnTo>
                    <a:lnTo>
                      <a:pt x="1060573" y="960053"/>
                    </a:lnTo>
                    <a:lnTo>
                      <a:pt x="1105222" y="993546"/>
                    </a:lnTo>
                    <a:lnTo>
                      <a:pt x="1183364" y="1004702"/>
                    </a:lnTo>
                    <a:lnTo>
                      <a:pt x="1194520" y="1004702"/>
                    </a:lnTo>
                    <a:lnTo>
                      <a:pt x="1205688" y="982378"/>
                    </a:lnTo>
                    <a:lnTo>
                      <a:pt x="1216845" y="948897"/>
                    </a:lnTo>
                    <a:lnTo>
                      <a:pt x="1228013" y="937729"/>
                    </a:lnTo>
                    <a:lnTo>
                      <a:pt x="1228013" y="937729"/>
                    </a:lnTo>
                    <a:lnTo>
                      <a:pt x="1228013" y="937729"/>
                    </a:lnTo>
                    <a:lnTo>
                      <a:pt x="1228013" y="904248"/>
                    </a:lnTo>
                    <a:lnTo>
                      <a:pt x="1216845" y="870755"/>
                    </a:lnTo>
                    <a:lnTo>
                      <a:pt x="1216845" y="837274"/>
                    </a:lnTo>
                    <a:lnTo>
                      <a:pt x="1216845" y="792625"/>
                    </a:lnTo>
                    <a:lnTo>
                      <a:pt x="1205688" y="781457"/>
                    </a:lnTo>
                    <a:lnTo>
                      <a:pt x="1183364" y="781457"/>
                    </a:lnTo>
                    <a:lnTo>
                      <a:pt x="1183364" y="770289"/>
                    </a:lnTo>
                    <a:lnTo>
                      <a:pt x="1172196" y="759132"/>
                    </a:lnTo>
                    <a:lnTo>
                      <a:pt x="1161039" y="770289"/>
                    </a:lnTo>
                    <a:lnTo>
                      <a:pt x="1149871" y="770289"/>
                    </a:lnTo>
                    <a:lnTo>
                      <a:pt x="1149871" y="759132"/>
                    </a:lnTo>
                    <a:lnTo>
                      <a:pt x="1149871" y="747964"/>
                    </a:lnTo>
                    <a:lnTo>
                      <a:pt x="1138714" y="747964"/>
                    </a:lnTo>
                    <a:lnTo>
                      <a:pt x="1127547" y="759132"/>
                    </a:lnTo>
                    <a:lnTo>
                      <a:pt x="1127547" y="725640"/>
                    </a:lnTo>
                    <a:lnTo>
                      <a:pt x="1127547" y="692158"/>
                    </a:lnTo>
                    <a:lnTo>
                      <a:pt x="1138714" y="658666"/>
                    </a:lnTo>
                    <a:lnTo>
                      <a:pt x="1149871" y="636342"/>
                    </a:lnTo>
                    <a:lnTo>
                      <a:pt x="1149871" y="625185"/>
                    </a:lnTo>
                    <a:lnTo>
                      <a:pt x="1138714" y="602860"/>
                    </a:lnTo>
                    <a:lnTo>
                      <a:pt x="1172196" y="580536"/>
                    </a:lnTo>
                    <a:lnTo>
                      <a:pt x="1205688" y="558211"/>
                    </a:lnTo>
                    <a:lnTo>
                      <a:pt x="1216845" y="547043"/>
                    </a:lnTo>
                    <a:lnTo>
                      <a:pt x="1205688" y="535886"/>
                    </a:lnTo>
                    <a:lnTo>
                      <a:pt x="1216845" y="513562"/>
                    </a:lnTo>
                    <a:lnTo>
                      <a:pt x="1228013" y="502394"/>
                    </a:lnTo>
                    <a:lnTo>
                      <a:pt x="1250338" y="491237"/>
                    </a:lnTo>
                    <a:lnTo>
                      <a:pt x="1272662" y="480070"/>
                    </a:lnTo>
                    <a:lnTo>
                      <a:pt x="1272662" y="435420"/>
                    </a:lnTo>
                    <a:lnTo>
                      <a:pt x="1261494" y="413096"/>
                    </a:lnTo>
                    <a:lnTo>
                      <a:pt x="1261494" y="413096"/>
                    </a:lnTo>
                    <a:lnTo>
                      <a:pt x="1317311" y="401928"/>
                    </a:lnTo>
                    <a:lnTo>
                      <a:pt x="1361961" y="401928"/>
                    </a:lnTo>
                    <a:lnTo>
                      <a:pt x="1373117" y="390771"/>
                    </a:lnTo>
                    <a:lnTo>
                      <a:pt x="1373117" y="368447"/>
                    </a:lnTo>
                    <a:lnTo>
                      <a:pt x="1361961" y="346122"/>
                    </a:lnTo>
                    <a:lnTo>
                      <a:pt x="1361961" y="301473"/>
                    </a:lnTo>
                    <a:lnTo>
                      <a:pt x="1350793" y="267981"/>
                    </a:lnTo>
                    <a:lnTo>
                      <a:pt x="1317311" y="256824"/>
                    </a:lnTo>
                    <a:lnTo>
                      <a:pt x="1317311" y="256824"/>
                    </a:lnTo>
                    <a:lnTo>
                      <a:pt x="1306143" y="256824"/>
                    </a:lnTo>
                    <a:lnTo>
                      <a:pt x="1294987" y="267981"/>
                    </a:lnTo>
                    <a:lnTo>
                      <a:pt x="1261494" y="279149"/>
                    </a:lnTo>
                    <a:lnTo>
                      <a:pt x="1239170" y="279149"/>
                    </a:lnTo>
                    <a:lnTo>
                      <a:pt x="1228013" y="301473"/>
                    </a:lnTo>
                    <a:lnTo>
                      <a:pt x="1205688" y="323798"/>
                    </a:lnTo>
                    <a:lnTo>
                      <a:pt x="1161039" y="346122"/>
                    </a:lnTo>
                    <a:lnTo>
                      <a:pt x="1138714" y="357279"/>
                    </a:lnTo>
                    <a:lnTo>
                      <a:pt x="1127547" y="368447"/>
                    </a:lnTo>
                    <a:lnTo>
                      <a:pt x="1127547" y="368447"/>
                    </a:lnTo>
                    <a:lnTo>
                      <a:pt x="1116390" y="368447"/>
                    </a:lnTo>
                    <a:lnTo>
                      <a:pt x="1105222" y="368447"/>
                    </a:lnTo>
                    <a:lnTo>
                      <a:pt x="1094066" y="368447"/>
                    </a:lnTo>
                    <a:lnTo>
                      <a:pt x="1082898" y="368447"/>
                    </a:lnTo>
                    <a:lnTo>
                      <a:pt x="1060573" y="334954"/>
                    </a:lnTo>
                    <a:lnTo>
                      <a:pt x="1038249" y="312630"/>
                    </a:lnTo>
                    <a:lnTo>
                      <a:pt x="993600" y="312630"/>
                    </a:lnTo>
                    <a:lnTo>
                      <a:pt x="960107" y="301473"/>
                    </a:lnTo>
                    <a:lnTo>
                      <a:pt x="960107" y="256824"/>
                    </a:lnTo>
                    <a:lnTo>
                      <a:pt x="993600" y="234499"/>
                    </a:lnTo>
                    <a:lnTo>
                      <a:pt x="993600" y="201007"/>
                    </a:lnTo>
                    <a:lnTo>
                      <a:pt x="993600" y="167526"/>
                    </a:lnTo>
                    <a:lnTo>
                      <a:pt x="1004756" y="156358"/>
                    </a:lnTo>
                    <a:lnTo>
                      <a:pt x="1015924" y="145201"/>
                    </a:lnTo>
                    <a:lnTo>
                      <a:pt x="1038249" y="122877"/>
                    </a:lnTo>
                    <a:lnTo>
                      <a:pt x="1060573" y="100552"/>
                    </a:lnTo>
                    <a:lnTo>
                      <a:pt x="1060573" y="89384"/>
                    </a:lnTo>
                    <a:lnTo>
                      <a:pt x="1060573" y="78227"/>
                    </a:lnTo>
                    <a:close/>
                  </a:path>
                </a:pathLst>
              </a:custGeom>
              <a:solidFill>
                <a:srgbClr val="FFDF9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90" name="Полилиния: фигура 42">
                <a:extLst>
                  <a:ext uri="{FF2B5EF4-FFF2-40B4-BE49-F238E27FC236}">
                    <a16:creationId xmlns:a16="http://schemas.microsoft.com/office/drawing/2014/main" id="{8C71972F-A8A2-4435-BAC3-1E5FA83FB107}"/>
                  </a:ext>
                </a:extLst>
              </p:cNvPr>
              <p:cNvSpPr/>
              <p:nvPr/>
            </p:nvSpPr>
            <p:spPr>
              <a:xfrm>
                <a:off x="6286867" y="6707289"/>
                <a:ext cx="2718374" cy="1976033"/>
              </a:xfrm>
              <a:custGeom>
                <a:avLst/>
                <a:gdLst>
                  <a:gd name="connsiteX0" fmla="*/ 1216818 w 1540417"/>
                  <a:gd name="connsiteY0" fmla="*/ 89387 h 1116239"/>
                  <a:gd name="connsiteX1" fmla="*/ 1194493 w 1540417"/>
                  <a:gd name="connsiteY1" fmla="*/ 89387 h 1116239"/>
                  <a:gd name="connsiteX2" fmla="*/ 1172169 w 1540417"/>
                  <a:gd name="connsiteY2" fmla="*/ 67062 h 1116239"/>
                  <a:gd name="connsiteX3" fmla="*/ 1172169 w 1540417"/>
                  <a:gd name="connsiteY3" fmla="*/ 44738 h 1116239"/>
                  <a:gd name="connsiteX4" fmla="*/ 1161001 w 1540417"/>
                  <a:gd name="connsiteY4" fmla="*/ 55894 h 1116239"/>
                  <a:gd name="connsiteX5" fmla="*/ 1127519 w 1540417"/>
                  <a:gd name="connsiteY5" fmla="*/ 55894 h 1116239"/>
                  <a:gd name="connsiteX6" fmla="*/ 1116351 w 1540417"/>
                  <a:gd name="connsiteY6" fmla="*/ 55894 h 1116239"/>
                  <a:gd name="connsiteX7" fmla="*/ 1094027 w 1540417"/>
                  <a:gd name="connsiteY7" fmla="*/ 55894 h 1116239"/>
                  <a:gd name="connsiteX8" fmla="*/ 1082870 w 1540417"/>
                  <a:gd name="connsiteY8" fmla="*/ 44738 h 1116239"/>
                  <a:gd name="connsiteX9" fmla="*/ 1071702 w 1540417"/>
                  <a:gd name="connsiteY9" fmla="*/ 33570 h 1116239"/>
                  <a:gd name="connsiteX10" fmla="*/ 1060545 w 1540417"/>
                  <a:gd name="connsiteY10" fmla="*/ 55894 h 1116239"/>
                  <a:gd name="connsiteX11" fmla="*/ 1027053 w 1540417"/>
                  <a:gd name="connsiteY11" fmla="*/ 78219 h 1116239"/>
                  <a:gd name="connsiteX12" fmla="*/ 1004728 w 1540417"/>
                  <a:gd name="connsiteY12" fmla="*/ 78219 h 1116239"/>
                  <a:gd name="connsiteX13" fmla="*/ 971247 w 1540417"/>
                  <a:gd name="connsiteY13" fmla="*/ 78219 h 1116239"/>
                  <a:gd name="connsiteX14" fmla="*/ 960079 w 1540417"/>
                  <a:gd name="connsiteY14" fmla="*/ 67062 h 1116239"/>
                  <a:gd name="connsiteX15" fmla="*/ 948923 w 1540417"/>
                  <a:gd name="connsiteY15" fmla="*/ 67062 h 1116239"/>
                  <a:gd name="connsiteX16" fmla="*/ 948923 w 1540417"/>
                  <a:gd name="connsiteY16" fmla="*/ 67062 h 1116239"/>
                  <a:gd name="connsiteX17" fmla="*/ 948923 w 1540417"/>
                  <a:gd name="connsiteY17" fmla="*/ 55894 h 1116239"/>
                  <a:gd name="connsiteX18" fmla="*/ 937755 w 1540417"/>
                  <a:gd name="connsiteY18" fmla="*/ 55894 h 1116239"/>
                  <a:gd name="connsiteX19" fmla="*/ 915430 w 1540417"/>
                  <a:gd name="connsiteY19" fmla="*/ 67062 h 1116239"/>
                  <a:gd name="connsiteX20" fmla="*/ 904274 w 1540417"/>
                  <a:gd name="connsiteY20" fmla="*/ 89387 h 1116239"/>
                  <a:gd name="connsiteX21" fmla="*/ 893106 w 1540417"/>
                  <a:gd name="connsiteY21" fmla="*/ 89387 h 1116239"/>
                  <a:gd name="connsiteX22" fmla="*/ 881938 w 1540417"/>
                  <a:gd name="connsiteY22" fmla="*/ 78219 h 1116239"/>
                  <a:gd name="connsiteX23" fmla="*/ 859613 w 1540417"/>
                  <a:gd name="connsiteY23" fmla="*/ 100543 h 1116239"/>
                  <a:gd name="connsiteX24" fmla="*/ 826132 w 1540417"/>
                  <a:gd name="connsiteY24" fmla="*/ 122868 h 1116239"/>
                  <a:gd name="connsiteX25" fmla="*/ 837289 w 1540417"/>
                  <a:gd name="connsiteY25" fmla="*/ 178685 h 1116239"/>
                  <a:gd name="connsiteX26" fmla="*/ 859613 w 1540417"/>
                  <a:gd name="connsiteY26" fmla="*/ 178685 h 1116239"/>
                  <a:gd name="connsiteX27" fmla="*/ 859613 w 1540417"/>
                  <a:gd name="connsiteY27" fmla="*/ 189842 h 1116239"/>
                  <a:gd name="connsiteX28" fmla="*/ 859613 w 1540417"/>
                  <a:gd name="connsiteY28" fmla="*/ 201010 h 1116239"/>
                  <a:gd name="connsiteX29" fmla="*/ 881938 w 1540417"/>
                  <a:gd name="connsiteY29" fmla="*/ 212166 h 1116239"/>
                  <a:gd name="connsiteX30" fmla="*/ 893106 w 1540417"/>
                  <a:gd name="connsiteY30" fmla="*/ 234491 h 1116239"/>
                  <a:gd name="connsiteX31" fmla="*/ 881938 w 1540417"/>
                  <a:gd name="connsiteY31" fmla="*/ 234491 h 1116239"/>
                  <a:gd name="connsiteX32" fmla="*/ 870781 w 1540417"/>
                  <a:gd name="connsiteY32" fmla="*/ 234491 h 1116239"/>
                  <a:gd name="connsiteX33" fmla="*/ 870781 w 1540417"/>
                  <a:gd name="connsiteY33" fmla="*/ 256815 h 1116239"/>
                  <a:gd name="connsiteX34" fmla="*/ 848457 w 1540417"/>
                  <a:gd name="connsiteY34" fmla="*/ 346125 h 1116239"/>
                  <a:gd name="connsiteX35" fmla="*/ 859613 w 1540417"/>
                  <a:gd name="connsiteY35" fmla="*/ 435423 h 1116239"/>
                  <a:gd name="connsiteX36" fmla="*/ 893106 w 1540417"/>
                  <a:gd name="connsiteY36" fmla="*/ 312632 h 1116239"/>
                  <a:gd name="connsiteX37" fmla="*/ 915430 w 1540417"/>
                  <a:gd name="connsiteY37" fmla="*/ 267983 h 1116239"/>
                  <a:gd name="connsiteX38" fmla="*/ 948923 w 1540417"/>
                  <a:gd name="connsiteY38" fmla="*/ 256815 h 1116239"/>
                  <a:gd name="connsiteX39" fmla="*/ 937755 w 1540417"/>
                  <a:gd name="connsiteY39" fmla="*/ 401930 h 1116239"/>
                  <a:gd name="connsiteX40" fmla="*/ 915430 w 1540417"/>
                  <a:gd name="connsiteY40" fmla="*/ 558202 h 1116239"/>
                  <a:gd name="connsiteX41" fmla="*/ 904274 w 1540417"/>
                  <a:gd name="connsiteY41" fmla="*/ 569370 h 1116239"/>
                  <a:gd name="connsiteX42" fmla="*/ 893106 w 1540417"/>
                  <a:gd name="connsiteY42" fmla="*/ 580527 h 1116239"/>
                  <a:gd name="connsiteX43" fmla="*/ 893106 w 1540417"/>
                  <a:gd name="connsiteY43" fmla="*/ 569370 h 1116239"/>
                  <a:gd name="connsiteX44" fmla="*/ 893106 w 1540417"/>
                  <a:gd name="connsiteY44" fmla="*/ 547046 h 1116239"/>
                  <a:gd name="connsiteX45" fmla="*/ 881938 w 1540417"/>
                  <a:gd name="connsiteY45" fmla="*/ 535878 h 1116239"/>
                  <a:gd name="connsiteX46" fmla="*/ 870781 w 1540417"/>
                  <a:gd name="connsiteY46" fmla="*/ 558202 h 1116239"/>
                  <a:gd name="connsiteX47" fmla="*/ 859613 w 1540417"/>
                  <a:gd name="connsiteY47" fmla="*/ 580527 h 1116239"/>
                  <a:gd name="connsiteX48" fmla="*/ 870781 w 1540417"/>
                  <a:gd name="connsiteY48" fmla="*/ 580527 h 1116239"/>
                  <a:gd name="connsiteX49" fmla="*/ 893106 w 1540417"/>
                  <a:gd name="connsiteY49" fmla="*/ 580527 h 1116239"/>
                  <a:gd name="connsiteX50" fmla="*/ 893106 w 1540417"/>
                  <a:gd name="connsiteY50" fmla="*/ 602852 h 1116239"/>
                  <a:gd name="connsiteX51" fmla="*/ 881938 w 1540417"/>
                  <a:gd name="connsiteY51" fmla="*/ 625176 h 1116239"/>
                  <a:gd name="connsiteX52" fmla="*/ 870781 w 1540417"/>
                  <a:gd name="connsiteY52" fmla="*/ 625176 h 1116239"/>
                  <a:gd name="connsiteX53" fmla="*/ 859613 w 1540417"/>
                  <a:gd name="connsiteY53" fmla="*/ 625176 h 1116239"/>
                  <a:gd name="connsiteX54" fmla="*/ 837289 w 1540417"/>
                  <a:gd name="connsiteY54" fmla="*/ 658669 h 1116239"/>
                  <a:gd name="connsiteX55" fmla="*/ 803807 w 1540417"/>
                  <a:gd name="connsiteY55" fmla="*/ 703318 h 1116239"/>
                  <a:gd name="connsiteX56" fmla="*/ 669860 w 1540417"/>
                  <a:gd name="connsiteY56" fmla="*/ 759135 h 1116239"/>
                  <a:gd name="connsiteX57" fmla="*/ 658692 w 1540417"/>
                  <a:gd name="connsiteY57" fmla="*/ 792616 h 1116239"/>
                  <a:gd name="connsiteX58" fmla="*/ 647535 w 1540417"/>
                  <a:gd name="connsiteY58" fmla="*/ 826109 h 1116239"/>
                  <a:gd name="connsiteX59" fmla="*/ 569394 w 1540417"/>
                  <a:gd name="connsiteY59" fmla="*/ 870757 h 1116239"/>
                  <a:gd name="connsiteX60" fmla="*/ 524745 w 1540417"/>
                  <a:gd name="connsiteY60" fmla="*/ 881914 h 1116239"/>
                  <a:gd name="connsiteX61" fmla="*/ 513577 w 1540417"/>
                  <a:gd name="connsiteY61" fmla="*/ 893082 h 1116239"/>
                  <a:gd name="connsiteX62" fmla="*/ 480096 w 1540417"/>
                  <a:gd name="connsiteY62" fmla="*/ 926563 h 1116239"/>
                  <a:gd name="connsiteX63" fmla="*/ 435446 w 1540417"/>
                  <a:gd name="connsiteY63" fmla="*/ 926563 h 1116239"/>
                  <a:gd name="connsiteX64" fmla="*/ 424278 w 1540417"/>
                  <a:gd name="connsiteY64" fmla="*/ 937731 h 1116239"/>
                  <a:gd name="connsiteX65" fmla="*/ 413122 w 1540417"/>
                  <a:gd name="connsiteY65" fmla="*/ 937731 h 1116239"/>
                  <a:gd name="connsiteX66" fmla="*/ 413122 w 1540417"/>
                  <a:gd name="connsiteY66" fmla="*/ 915407 h 1116239"/>
                  <a:gd name="connsiteX67" fmla="*/ 413122 w 1540417"/>
                  <a:gd name="connsiteY67" fmla="*/ 893082 h 1116239"/>
                  <a:gd name="connsiteX68" fmla="*/ 401954 w 1540417"/>
                  <a:gd name="connsiteY68" fmla="*/ 870757 h 1116239"/>
                  <a:gd name="connsiteX69" fmla="*/ 379629 w 1540417"/>
                  <a:gd name="connsiteY69" fmla="*/ 859590 h 1116239"/>
                  <a:gd name="connsiteX70" fmla="*/ 379629 w 1540417"/>
                  <a:gd name="connsiteY70" fmla="*/ 837265 h 1116239"/>
                  <a:gd name="connsiteX71" fmla="*/ 368472 w 1540417"/>
                  <a:gd name="connsiteY71" fmla="*/ 814941 h 1116239"/>
                  <a:gd name="connsiteX72" fmla="*/ 290331 w 1540417"/>
                  <a:gd name="connsiteY72" fmla="*/ 747967 h 1116239"/>
                  <a:gd name="connsiteX73" fmla="*/ 279175 w 1540417"/>
                  <a:gd name="connsiteY73" fmla="*/ 759135 h 1116239"/>
                  <a:gd name="connsiteX74" fmla="*/ 268007 w 1540417"/>
                  <a:gd name="connsiteY74" fmla="*/ 759135 h 1116239"/>
                  <a:gd name="connsiteX75" fmla="*/ 256850 w 1540417"/>
                  <a:gd name="connsiteY75" fmla="*/ 736810 h 1116239"/>
                  <a:gd name="connsiteX76" fmla="*/ 245682 w 1540417"/>
                  <a:gd name="connsiteY76" fmla="*/ 703318 h 1116239"/>
                  <a:gd name="connsiteX77" fmla="*/ 189876 w 1540417"/>
                  <a:gd name="connsiteY77" fmla="*/ 669825 h 1116239"/>
                  <a:gd name="connsiteX78" fmla="*/ 145227 w 1540417"/>
                  <a:gd name="connsiteY78" fmla="*/ 636344 h 1116239"/>
                  <a:gd name="connsiteX79" fmla="*/ 134059 w 1540417"/>
                  <a:gd name="connsiteY79" fmla="*/ 602852 h 1116239"/>
                  <a:gd name="connsiteX80" fmla="*/ 134059 w 1540417"/>
                  <a:gd name="connsiteY80" fmla="*/ 580527 h 1116239"/>
                  <a:gd name="connsiteX81" fmla="*/ 78242 w 1540417"/>
                  <a:gd name="connsiteY81" fmla="*/ 625176 h 1116239"/>
                  <a:gd name="connsiteX82" fmla="*/ 33593 w 1540417"/>
                  <a:gd name="connsiteY82" fmla="*/ 658669 h 1116239"/>
                  <a:gd name="connsiteX83" fmla="*/ 22436 w 1540417"/>
                  <a:gd name="connsiteY83" fmla="*/ 647501 h 1116239"/>
                  <a:gd name="connsiteX84" fmla="*/ 22436 w 1540417"/>
                  <a:gd name="connsiteY84" fmla="*/ 647501 h 1116239"/>
                  <a:gd name="connsiteX85" fmla="*/ 11269 w 1540417"/>
                  <a:gd name="connsiteY85" fmla="*/ 647501 h 1116239"/>
                  <a:gd name="connsiteX86" fmla="*/ 11269 w 1540417"/>
                  <a:gd name="connsiteY86" fmla="*/ 669825 h 1116239"/>
                  <a:gd name="connsiteX87" fmla="*/ 11269 w 1540417"/>
                  <a:gd name="connsiteY87" fmla="*/ 703318 h 1116239"/>
                  <a:gd name="connsiteX88" fmla="*/ 112 w 1540417"/>
                  <a:gd name="connsiteY88" fmla="*/ 714486 h 1116239"/>
                  <a:gd name="connsiteX89" fmla="*/ 112 w 1540417"/>
                  <a:gd name="connsiteY89" fmla="*/ 725642 h 1116239"/>
                  <a:gd name="connsiteX90" fmla="*/ 112 w 1540417"/>
                  <a:gd name="connsiteY90" fmla="*/ 736810 h 1116239"/>
                  <a:gd name="connsiteX91" fmla="*/ 11269 w 1540417"/>
                  <a:gd name="connsiteY91" fmla="*/ 747967 h 1116239"/>
                  <a:gd name="connsiteX92" fmla="*/ 11269 w 1540417"/>
                  <a:gd name="connsiteY92" fmla="*/ 759135 h 1116239"/>
                  <a:gd name="connsiteX93" fmla="*/ 11269 w 1540417"/>
                  <a:gd name="connsiteY93" fmla="*/ 770291 h 1116239"/>
                  <a:gd name="connsiteX94" fmla="*/ 22436 w 1540417"/>
                  <a:gd name="connsiteY94" fmla="*/ 781459 h 1116239"/>
                  <a:gd name="connsiteX95" fmla="*/ 44761 w 1540417"/>
                  <a:gd name="connsiteY95" fmla="*/ 792616 h 1116239"/>
                  <a:gd name="connsiteX96" fmla="*/ 122891 w 1540417"/>
                  <a:gd name="connsiteY96" fmla="*/ 837265 h 1116239"/>
                  <a:gd name="connsiteX97" fmla="*/ 189876 w 1540417"/>
                  <a:gd name="connsiteY97" fmla="*/ 870757 h 1116239"/>
                  <a:gd name="connsiteX98" fmla="*/ 201033 w 1540417"/>
                  <a:gd name="connsiteY98" fmla="*/ 870757 h 1116239"/>
                  <a:gd name="connsiteX99" fmla="*/ 212201 w 1540417"/>
                  <a:gd name="connsiteY99" fmla="*/ 881914 h 1116239"/>
                  <a:gd name="connsiteX100" fmla="*/ 256850 w 1540417"/>
                  <a:gd name="connsiteY100" fmla="*/ 893082 h 1116239"/>
                  <a:gd name="connsiteX101" fmla="*/ 290331 w 1540417"/>
                  <a:gd name="connsiteY101" fmla="*/ 904239 h 1116239"/>
                  <a:gd name="connsiteX102" fmla="*/ 290331 w 1540417"/>
                  <a:gd name="connsiteY102" fmla="*/ 971213 h 1116239"/>
                  <a:gd name="connsiteX103" fmla="*/ 357305 w 1540417"/>
                  <a:gd name="connsiteY103" fmla="*/ 1049354 h 1116239"/>
                  <a:gd name="connsiteX104" fmla="*/ 457771 w 1540417"/>
                  <a:gd name="connsiteY104" fmla="*/ 1071679 h 1116239"/>
                  <a:gd name="connsiteX105" fmla="*/ 547069 w 1540417"/>
                  <a:gd name="connsiteY105" fmla="*/ 1049354 h 1116239"/>
                  <a:gd name="connsiteX106" fmla="*/ 569394 w 1540417"/>
                  <a:gd name="connsiteY106" fmla="*/ 1038186 h 1116239"/>
                  <a:gd name="connsiteX107" fmla="*/ 580562 w 1540417"/>
                  <a:gd name="connsiteY107" fmla="*/ 1038186 h 1116239"/>
                  <a:gd name="connsiteX108" fmla="*/ 625211 w 1540417"/>
                  <a:gd name="connsiteY108" fmla="*/ 1049354 h 1116239"/>
                  <a:gd name="connsiteX109" fmla="*/ 669860 w 1540417"/>
                  <a:gd name="connsiteY109" fmla="*/ 1060511 h 1116239"/>
                  <a:gd name="connsiteX110" fmla="*/ 692184 w 1540417"/>
                  <a:gd name="connsiteY110" fmla="*/ 1060511 h 1116239"/>
                  <a:gd name="connsiteX111" fmla="*/ 703341 w 1540417"/>
                  <a:gd name="connsiteY111" fmla="*/ 1060511 h 1116239"/>
                  <a:gd name="connsiteX112" fmla="*/ 736834 w 1540417"/>
                  <a:gd name="connsiteY112" fmla="*/ 1082847 h 1116239"/>
                  <a:gd name="connsiteX113" fmla="*/ 759158 w 1540417"/>
                  <a:gd name="connsiteY113" fmla="*/ 1105172 h 1116239"/>
                  <a:gd name="connsiteX114" fmla="*/ 781483 w 1540417"/>
                  <a:gd name="connsiteY114" fmla="*/ 1105172 h 1116239"/>
                  <a:gd name="connsiteX115" fmla="*/ 803807 w 1540417"/>
                  <a:gd name="connsiteY115" fmla="*/ 1116328 h 1116239"/>
                  <a:gd name="connsiteX116" fmla="*/ 803807 w 1540417"/>
                  <a:gd name="connsiteY116" fmla="*/ 1071679 h 1116239"/>
                  <a:gd name="connsiteX117" fmla="*/ 826132 w 1540417"/>
                  <a:gd name="connsiteY117" fmla="*/ 1038186 h 1116239"/>
                  <a:gd name="connsiteX118" fmla="*/ 848457 w 1540417"/>
                  <a:gd name="connsiteY118" fmla="*/ 1038186 h 1116239"/>
                  <a:gd name="connsiteX119" fmla="*/ 870781 w 1540417"/>
                  <a:gd name="connsiteY119" fmla="*/ 1015862 h 1116239"/>
                  <a:gd name="connsiteX120" fmla="*/ 848457 w 1540417"/>
                  <a:gd name="connsiteY120" fmla="*/ 1004705 h 1116239"/>
                  <a:gd name="connsiteX121" fmla="*/ 826132 w 1540417"/>
                  <a:gd name="connsiteY121" fmla="*/ 982381 h 1116239"/>
                  <a:gd name="connsiteX122" fmla="*/ 837289 w 1540417"/>
                  <a:gd name="connsiteY122" fmla="*/ 960056 h 1116239"/>
                  <a:gd name="connsiteX123" fmla="*/ 859613 w 1540417"/>
                  <a:gd name="connsiteY123" fmla="*/ 937731 h 1116239"/>
                  <a:gd name="connsiteX124" fmla="*/ 859613 w 1540417"/>
                  <a:gd name="connsiteY124" fmla="*/ 937731 h 1116239"/>
                  <a:gd name="connsiteX125" fmla="*/ 859613 w 1540417"/>
                  <a:gd name="connsiteY125" fmla="*/ 937731 h 1116239"/>
                  <a:gd name="connsiteX126" fmla="*/ 848457 w 1540417"/>
                  <a:gd name="connsiteY126" fmla="*/ 904239 h 1116239"/>
                  <a:gd name="connsiteX127" fmla="*/ 859613 w 1540417"/>
                  <a:gd name="connsiteY127" fmla="*/ 881914 h 1116239"/>
                  <a:gd name="connsiteX128" fmla="*/ 904274 w 1540417"/>
                  <a:gd name="connsiteY128" fmla="*/ 881914 h 1116239"/>
                  <a:gd name="connsiteX129" fmla="*/ 937755 w 1540417"/>
                  <a:gd name="connsiteY129" fmla="*/ 893082 h 1116239"/>
                  <a:gd name="connsiteX130" fmla="*/ 937755 w 1540417"/>
                  <a:gd name="connsiteY130" fmla="*/ 893082 h 1116239"/>
                  <a:gd name="connsiteX131" fmla="*/ 960079 w 1540417"/>
                  <a:gd name="connsiteY131" fmla="*/ 870757 h 1116239"/>
                  <a:gd name="connsiteX132" fmla="*/ 993572 w 1540417"/>
                  <a:gd name="connsiteY132" fmla="*/ 848433 h 1116239"/>
                  <a:gd name="connsiteX133" fmla="*/ 1027053 w 1540417"/>
                  <a:gd name="connsiteY133" fmla="*/ 848433 h 1116239"/>
                  <a:gd name="connsiteX134" fmla="*/ 1049377 w 1540417"/>
                  <a:gd name="connsiteY134" fmla="*/ 859590 h 1116239"/>
                  <a:gd name="connsiteX135" fmla="*/ 1060545 w 1540417"/>
                  <a:gd name="connsiteY135" fmla="*/ 848433 h 1116239"/>
                  <a:gd name="connsiteX136" fmla="*/ 1082870 w 1540417"/>
                  <a:gd name="connsiteY136" fmla="*/ 826109 h 1116239"/>
                  <a:gd name="connsiteX137" fmla="*/ 1105195 w 1540417"/>
                  <a:gd name="connsiteY137" fmla="*/ 803784 h 1116239"/>
                  <a:gd name="connsiteX138" fmla="*/ 1127519 w 1540417"/>
                  <a:gd name="connsiteY138" fmla="*/ 792616 h 1116239"/>
                  <a:gd name="connsiteX139" fmla="*/ 1149844 w 1540417"/>
                  <a:gd name="connsiteY139" fmla="*/ 781459 h 1116239"/>
                  <a:gd name="connsiteX140" fmla="*/ 1161001 w 1540417"/>
                  <a:gd name="connsiteY140" fmla="*/ 747967 h 1116239"/>
                  <a:gd name="connsiteX141" fmla="*/ 1172169 w 1540417"/>
                  <a:gd name="connsiteY141" fmla="*/ 736810 h 1116239"/>
                  <a:gd name="connsiteX142" fmla="*/ 1183325 w 1540417"/>
                  <a:gd name="connsiteY142" fmla="*/ 736810 h 1116239"/>
                  <a:gd name="connsiteX143" fmla="*/ 1205650 w 1540417"/>
                  <a:gd name="connsiteY143" fmla="*/ 747967 h 1116239"/>
                  <a:gd name="connsiteX144" fmla="*/ 1216818 w 1540417"/>
                  <a:gd name="connsiteY144" fmla="*/ 725642 h 1116239"/>
                  <a:gd name="connsiteX145" fmla="*/ 1239142 w 1540417"/>
                  <a:gd name="connsiteY145" fmla="*/ 714486 h 1116239"/>
                  <a:gd name="connsiteX146" fmla="*/ 1294959 w 1540417"/>
                  <a:gd name="connsiteY146" fmla="*/ 703318 h 1116239"/>
                  <a:gd name="connsiteX147" fmla="*/ 1350765 w 1540417"/>
                  <a:gd name="connsiteY147" fmla="*/ 658669 h 1116239"/>
                  <a:gd name="connsiteX148" fmla="*/ 1328440 w 1540417"/>
                  <a:gd name="connsiteY148" fmla="*/ 591695 h 1116239"/>
                  <a:gd name="connsiteX149" fmla="*/ 1306115 w 1540417"/>
                  <a:gd name="connsiteY149" fmla="*/ 547046 h 1116239"/>
                  <a:gd name="connsiteX150" fmla="*/ 1328440 w 1540417"/>
                  <a:gd name="connsiteY150" fmla="*/ 535878 h 1116239"/>
                  <a:gd name="connsiteX151" fmla="*/ 1328440 w 1540417"/>
                  <a:gd name="connsiteY151" fmla="*/ 524721 h 1116239"/>
                  <a:gd name="connsiteX152" fmla="*/ 1395414 w 1540417"/>
                  <a:gd name="connsiteY152" fmla="*/ 468904 h 1116239"/>
                  <a:gd name="connsiteX153" fmla="*/ 1451231 w 1540417"/>
                  <a:gd name="connsiteY153" fmla="*/ 413098 h 1116239"/>
                  <a:gd name="connsiteX154" fmla="*/ 1473556 w 1540417"/>
                  <a:gd name="connsiteY154" fmla="*/ 401930 h 1116239"/>
                  <a:gd name="connsiteX155" fmla="*/ 1495880 w 1540417"/>
                  <a:gd name="connsiteY155" fmla="*/ 390774 h 1116239"/>
                  <a:gd name="connsiteX156" fmla="*/ 1518205 w 1540417"/>
                  <a:gd name="connsiteY156" fmla="*/ 390774 h 1116239"/>
                  <a:gd name="connsiteX157" fmla="*/ 1540529 w 1540417"/>
                  <a:gd name="connsiteY157" fmla="*/ 379606 h 1116239"/>
                  <a:gd name="connsiteX158" fmla="*/ 1540529 w 1540417"/>
                  <a:gd name="connsiteY158" fmla="*/ 301464 h 1116239"/>
                  <a:gd name="connsiteX159" fmla="*/ 1484712 w 1540417"/>
                  <a:gd name="connsiteY159" fmla="*/ 256815 h 1116239"/>
                  <a:gd name="connsiteX160" fmla="*/ 1451231 w 1540417"/>
                  <a:gd name="connsiteY160" fmla="*/ 234491 h 1116239"/>
                  <a:gd name="connsiteX161" fmla="*/ 1451231 w 1540417"/>
                  <a:gd name="connsiteY161" fmla="*/ 201010 h 1116239"/>
                  <a:gd name="connsiteX162" fmla="*/ 1451231 w 1540417"/>
                  <a:gd name="connsiteY162" fmla="*/ 189842 h 1116239"/>
                  <a:gd name="connsiteX163" fmla="*/ 1451231 w 1540417"/>
                  <a:gd name="connsiteY163" fmla="*/ 189842 h 1116239"/>
                  <a:gd name="connsiteX164" fmla="*/ 1451231 w 1540417"/>
                  <a:gd name="connsiteY164" fmla="*/ 189842 h 1116239"/>
                  <a:gd name="connsiteX165" fmla="*/ 1440063 w 1540417"/>
                  <a:gd name="connsiteY165" fmla="*/ 167517 h 1116239"/>
                  <a:gd name="connsiteX166" fmla="*/ 1440063 w 1540417"/>
                  <a:gd name="connsiteY166" fmla="*/ 167517 h 1116239"/>
                  <a:gd name="connsiteX167" fmla="*/ 1440063 w 1540417"/>
                  <a:gd name="connsiteY167" fmla="*/ 156360 h 1116239"/>
                  <a:gd name="connsiteX168" fmla="*/ 1440063 w 1540417"/>
                  <a:gd name="connsiteY168" fmla="*/ 156360 h 1116239"/>
                  <a:gd name="connsiteX169" fmla="*/ 1428907 w 1540417"/>
                  <a:gd name="connsiteY169" fmla="*/ 134036 h 1116239"/>
                  <a:gd name="connsiteX170" fmla="*/ 1428907 w 1540417"/>
                  <a:gd name="connsiteY170" fmla="*/ 122868 h 1116239"/>
                  <a:gd name="connsiteX171" fmla="*/ 1428907 w 1540417"/>
                  <a:gd name="connsiteY171" fmla="*/ 122868 h 1116239"/>
                  <a:gd name="connsiteX172" fmla="*/ 1428907 w 1540417"/>
                  <a:gd name="connsiteY172" fmla="*/ 100543 h 1116239"/>
                  <a:gd name="connsiteX173" fmla="*/ 1417739 w 1540417"/>
                  <a:gd name="connsiteY173" fmla="*/ 89387 h 1116239"/>
                  <a:gd name="connsiteX174" fmla="*/ 1406582 w 1540417"/>
                  <a:gd name="connsiteY174" fmla="*/ 78219 h 1116239"/>
                  <a:gd name="connsiteX175" fmla="*/ 1406582 w 1540417"/>
                  <a:gd name="connsiteY175" fmla="*/ 78219 h 1116239"/>
                  <a:gd name="connsiteX176" fmla="*/ 1406582 w 1540417"/>
                  <a:gd name="connsiteY176" fmla="*/ 78219 h 1116239"/>
                  <a:gd name="connsiteX177" fmla="*/ 1395414 w 1540417"/>
                  <a:gd name="connsiteY177" fmla="*/ 78219 h 1116239"/>
                  <a:gd name="connsiteX178" fmla="*/ 1395414 w 1540417"/>
                  <a:gd name="connsiteY178" fmla="*/ 78219 h 1116239"/>
                  <a:gd name="connsiteX179" fmla="*/ 1417739 w 1540417"/>
                  <a:gd name="connsiteY179" fmla="*/ 67062 h 1116239"/>
                  <a:gd name="connsiteX180" fmla="*/ 1406582 w 1540417"/>
                  <a:gd name="connsiteY180" fmla="*/ 44738 h 1116239"/>
                  <a:gd name="connsiteX181" fmla="*/ 1428907 w 1540417"/>
                  <a:gd name="connsiteY181" fmla="*/ 22413 h 1116239"/>
                  <a:gd name="connsiteX182" fmla="*/ 1440063 w 1540417"/>
                  <a:gd name="connsiteY182" fmla="*/ 22413 h 1116239"/>
                  <a:gd name="connsiteX183" fmla="*/ 1451231 w 1540417"/>
                  <a:gd name="connsiteY183" fmla="*/ 11245 h 1116239"/>
                  <a:gd name="connsiteX184" fmla="*/ 1395414 w 1540417"/>
                  <a:gd name="connsiteY184" fmla="*/ 88 h 1116239"/>
                  <a:gd name="connsiteX185" fmla="*/ 1339608 w 1540417"/>
                  <a:gd name="connsiteY185" fmla="*/ 67062 h 1116239"/>
                  <a:gd name="connsiteX186" fmla="*/ 1283791 w 1540417"/>
                  <a:gd name="connsiteY186" fmla="*/ 89387 h 1116239"/>
                  <a:gd name="connsiteX187" fmla="*/ 1239142 w 1540417"/>
                  <a:gd name="connsiteY187" fmla="*/ 78219 h 1116239"/>
                  <a:gd name="connsiteX188" fmla="*/ 1216818 w 1540417"/>
                  <a:gd name="connsiteY188" fmla="*/ 89387 h 111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540417" h="1116239">
                    <a:moveTo>
                      <a:pt x="1216818" y="89387"/>
                    </a:moveTo>
                    <a:lnTo>
                      <a:pt x="1194493" y="89387"/>
                    </a:lnTo>
                    <a:lnTo>
                      <a:pt x="1172169" y="67062"/>
                    </a:lnTo>
                    <a:lnTo>
                      <a:pt x="1172169" y="44738"/>
                    </a:lnTo>
                    <a:lnTo>
                      <a:pt x="1161001" y="55894"/>
                    </a:lnTo>
                    <a:lnTo>
                      <a:pt x="1127519" y="55894"/>
                    </a:lnTo>
                    <a:lnTo>
                      <a:pt x="1116351" y="55894"/>
                    </a:lnTo>
                    <a:lnTo>
                      <a:pt x="1094027" y="55894"/>
                    </a:lnTo>
                    <a:lnTo>
                      <a:pt x="1082870" y="44738"/>
                    </a:lnTo>
                    <a:lnTo>
                      <a:pt x="1071702" y="33570"/>
                    </a:lnTo>
                    <a:lnTo>
                      <a:pt x="1060545" y="55894"/>
                    </a:lnTo>
                    <a:lnTo>
                      <a:pt x="1027053" y="78219"/>
                    </a:lnTo>
                    <a:lnTo>
                      <a:pt x="1004728" y="78219"/>
                    </a:lnTo>
                    <a:lnTo>
                      <a:pt x="971247" y="78219"/>
                    </a:lnTo>
                    <a:lnTo>
                      <a:pt x="960079" y="67062"/>
                    </a:lnTo>
                    <a:lnTo>
                      <a:pt x="948923" y="67062"/>
                    </a:lnTo>
                    <a:lnTo>
                      <a:pt x="948923" y="67062"/>
                    </a:lnTo>
                    <a:lnTo>
                      <a:pt x="948923" y="55894"/>
                    </a:lnTo>
                    <a:lnTo>
                      <a:pt x="937755" y="55894"/>
                    </a:lnTo>
                    <a:lnTo>
                      <a:pt x="915430" y="67062"/>
                    </a:lnTo>
                    <a:lnTo>
                      <a:pt x="904274" y="89387"/>
                    </a:lnTo>
                    <a:lnTo>
                      <a:pt x="893106" y="89387"/>
                    </a:lnTo>
                    <a:lnTo>
                      <a:pt x="881938" y="78219"/>
                    </a:lnTo>
                    <a:lnTo>
                      <a:pt x="859613" y="100543"/>
                    </a:lnTo>
                    <a:lnTo>
                      <a:pt x="826132" y="122868"/>
                    </a:lnTo>
                    <a:lnTo>
                      <a:pt x="837289" y="178685"/>
                    </a:lnTo>
                    <a:lnTo>
                      <a:pt x="859613" y="178685"/>
                    </a:lnTo>
                    <a:lnTo>
                      <a:pt x="859613" y="189842"/>
                    </a:lnTo>
                    <a:lnTo>
                      <a:pt x="859613" y="201010"/>
                    </a:lnTo>
                    <a:lnTo>
                      <a:pt x="881938" y="212166"/>
                    </a:lnTo>
                    <a:lnTo>
                      <a:pt x="893106" y="234491"/>
                    </a:lnTo>
                    <a:lnTo>
                      <a:pt x="881938" y="234491"/>
                    </a:lnTo>
                    <a:lnTo>
                      <a:pt x="870781" y="234491"/>
                    </a:lnTo>
                    <a:lnTo>
                      <a:pt x="870781" y="256815"/>
                    </a:lnTo>
                    <a:lnTo>
                      <a:pt x="848457" y="346125"/>
                    </a:lnTo>
                    <a:lnTo>
                      <a:pt x="859613" y="435423"/>
                    </a:lnTo>
                    <a:lnTo>
                      <a:pt x="893106" y="312632"/>
                    </a:lnTo>
                    <a:lnTo>
                      <a:pt x="915430" y="267983"/>
                    </a:lnTo>
                    <a:lnTo>
                      <a:pt x="948923" y="256815"/>
                    </a:lnTo>
                    <a:lnTo>
                      <a:pt x="937755" y="401930"/>
                    </a:lnTo>
                    <a:lnTo>
                      <a:pt x="915430" y="558202"/>
                    </a:lnTo>
                    <a:lnTo>
                      <a:pt x="904274" y="569370"/>
                    </a:lnTo>
                    <a:lnTo>
                      <a:pt x="893106" y="580527"/>
                    </a:lnTo>
                    <a:lnTo>
                      <a:pt x="893106" y="569370"/>
                    </a:lnTo>
                    <a:lnTo>
                      <a:pt x="893106" y="547046"/>
                    </a:lnTo>
                    <a:lnTo>
                      <a:pt x="881938" y="535878"/>
                    </a:lnTo>
                    <a:lnTo>
                      <a:pt x="870781" y="558202"/>
                    </a:lnTo>
                    <a:lnTo>
                      <a:pt x="859613" y="580527"/>
                    </a:lnTo>
                    <a:lnTo>
                      <a:pt x="870781" y="580527"/>
                    </a:lnTo>
                    <a:lnTo>
                      <a:pt x="893106" y="580527"/>
                    </a:lnTo>
                    <a:lnTo>
                      <a:pt x="893106" y="602852"/>
                    </a:lnTo>
                    <a:lnTo>
                      <a:pt x="881938" y="625176"/>
                    </a:lnTo>
                    <a:lnTo>
                      <a:pt x="870781" y="625176"/>
                    </a:lnTo>
                    <a:lnTo>
                      <a:pt x="859613" y="625176"/>
                    </a:lnTo>
                    <a:lnTo>
                      <a:pt x="837289" y="658669"/>
                    </a:lnTo>
                    <a:lnTo>
                      <a:pt x="803807" y="703318"/>
                    </a:lnTo>
                    <a:lnTo>
                      <a:pt x="669860" y="759135"/>
                    </a:lnTo>
                    <a:lnTo>
                      <a:pt x="658692" y="792616"/>
                    </a:lnTo>
                    <a:lnTo>
                      <a:pt x="647535" y="826109"/>
                    </a:lnTo>
                    <a:lnTo>
                      <a:pt x="569394" y="870757"/>
                    </a:lnTo>
                    <a:lnTo>
                      <a:pt x="524745" y="881914"/>
                    </a:lnTo>
                    <a:lnTo>
                      <a:pt x="513577" y="893082"/>
                    </a:lnTo>
                    <a:lnTo>
                      <a:pt x="480096" y="926563"/>
                    </a:lnTo>
                    <a:lnTo>
                      <a:pt x="435446" y="926563"/>
                    </a:lnTo>
                    <a:lnTo>
                      <a:pt x="424278" y="937731"/>
                    </a:lnTo>
                    <a:lnTo>
                      <a:pt x="413122" y="937731"/>
                    </a:lnTo>
                    <a:lnTo>
                      <a:pt x="413122" y="915407"/>
                    </a:lnTo>
                    <a:lnTo>
                      <a:pt x="413122" y="893082"/>
                    </a:lnTo>
                    <a:lnTo>
                      <a:pt x="401954" y="870757"/>
                    </a:lnTo>
                    <a:lnTo>
                      <a:pt x="379629" y="859590"/>
                    </a:lnTo>
                    <a:lnTo>
                      <a:pt x="379629" y="837265"/>
                    </a:lnTo>
                    <a:lnTo>
                      <a:pt x="368472" y="814941"/>
                    </a:lnTo>
                    <a:lnTo>
                      <a:pt x="290331" y="747967"/>
                    </a:lnTo>
                    <a:lnTo>
                      <a:pt x="279175" y="759135"/>
                    </a:lnTo>
                    <a:lnTo>
                      <a:pt x="268007" y="759135"/>
                    </a:lnTo>
                    <a:lnTo>
                      <a:pt x="256850" y="736810"/>
                    </a:lnTo>
                    <a:lnTo>
                      <a:pt x="245682" y="703318"/>
                    </a:lnTo>
                    <a:lnTo>
                      <a:pt x="189876" y="669825"/>
                    </a:lnTo>
                    <a:lnTo>
                      <a:pt x="145227" y="636344"/>
                    </a:lnTo>
                    <a:lnTo>
                      <a:pt x="134059" y="602852"/>
                    </a:lnTo>
                    <a:lnTo>
                      <a:pt x="134059" y="580527"/>
                    </a:lnTo>
                    <a:lnTo>
                      <a:pt x="78242" y="625176"/>
                    </a:lnTo>
                    <a:lnTo>
                      <a:pt x="33593" y="658669"/>
                    </a:lnTo>
                    <a:lnTo>
                      <a:pt x="22436" y="647501"/>
                    </a:lnTo>
                    <a:lnTo>
                      <a:pt x="22436" y="647501"/>
                    </a:lnTo>
                    <a:lnTo>
                      <a:pt x="11269" y="647501"/>
                    </a:lnTo>
                    <a:lnTo>
                      <a:pt x="11269" y="669825"/>
                    </a:lnTo>
                    <a:lnTo>
                      <a:pt x="11269" y="703318"/>
                    </a:lnTo>
                    <a:lnTo>
                      <a:pt x="112" y="714486"/>
                    </a:lnTo>
                    <a:lnTo>
                      <a:pt x="112" y="725642"/>
                    </a:lnTo>
                    <a:lnTo>
                      <a:pt x="112" y="736810"/>
                    </a:lnTo>
                    <a:lnTo>
                      <a:pt x="11269" y="747967"/>
                    </a:lnTo>
                    <a:lnTo>
                      <a:pt x="11269" y="759135"/>
                    </a:lnTo>
                    <a:lnTo>
                      <a:pt x="11269" y="770291"/>
                    </a:lnTo>
                    <a:lnTo>
                      <a:pt x="22436" y="781459"/>
                    </a:lnTo>
                    <a:lnTo>
                      <a:pt x="44761" y="792616"/>
                    </a:lnTo>
                    <a:lnTo>
                      <a:pt x="122891" y="837265"/>
                    </a:lnTo>
                    <a:lnTo>
                      <a:pt x="189876" y="870757"/>
                    </a:lnTo>
                    <a:lnTo>
                      <a:pt x="201033" y="870757"/>
                    </a:lnTo>
                    <a:lnTo>
                      <a:pt x="212201" y="881914"/>
                    </a:lnTo>
                    <a:lnTo>
                      <a:pt x="256850" y="893082"/>
                    </a:lnTo>
                    <a:lnTo>
                      <a:pt x="290331" y="904239"/>
                    </a:lnTo>
                    <a:lnTo>
                      <a:pt x="290331" y="971213"/>
                    </a:lnTo>
                    <a:lnTo>
                      <a:pt x="357305" y="1049354"/>
                    </a:lnTo>
                    <a:lnTo>
                      <a:pt x="457771" y="1071679"/>
                    </a:lnTo>
                    <a:lnTo>
                      <a:pt x="547069" y="1049354"/>
                    </a:lnTo>
                    <a:lnTo>
                      <a:pt x="569394" y="1038186"/>
                    </a:lnTo>
                    <a:lnTo>
                      <a:pt x="580562" y="1038186"/>
                    </a:lnTo>
                    <a:lnTo>
                      <a:pt x="625211" y="1049354"/>
                    </a:lnTo>
                    <a:lnTo>
                      <a:pt x="669860" y="1060511"/>
                    </a:lnTo>
                    <a:lnTo>
                      <a:pt x="692184" y="1060511"/>
                    </a:lnTo>
                    <a:lnTo>
                      <a:pt x="703341" y="1060511"/>
                    </a:lnTo>
                    <a:lnTo>
                      <a:pt x="736834" y="1082847"/>
                    </a:lnTo>
                    <a:lnTo>
                      <a:pt x="759158" y="1105172"/>
                    </a:lnTo>
                    <a:lnTo>
                      <a:pt x="781483" y="1105172"/>
                    </a:lnTo>
                    <a:lnTo>
                      <a:pt x="803807" y="1116328"/>
                    </a:lnTo>
                    <a:lnTo>
                      <a:pt x="803807" y="1071679"/>
                    </a:lnTo>
                    <a:lnTo>
                      <a:pt x="826132" y="1038186"/>
                    </a:lnTo>
                    <a:lnTo>
                      <a:pt x="848457" y="1038186"/>
                    </a:lnTo>
                    <a:lnTo>
                      <a:pt x="870781" y="1015862"/>
                    </a:lnTo>
                    <a:lnTo>
                      <a:pt x="848457" y="1004705"/>
                    </a:lnTo>
                    <a:lnTo>
                      <a:pt x="826132" y="982381"/>
                    </a:lnTo>
                    <a:lnTo>
                      <a:pt x="837289" y="960056"/>
                    </a:lnTo>
                    <a:lnTo>
                      <a:pt x="859613" y="937731"/>
                    </a:lnTo>
                    <a:lnTo>
                      <a:pt x="859613" y="937731"/>
                    </a:lnTo>
                    <a:lnTo>
                      <a:pt x="859613" y="937731"/>
                    </a:lnTo>
                    <a:lnTo>
                      <a:pt x="848457" y="904239"/>
                    </a:lnTo>
                    <a:lnTo>
                      <a:pt x="859613" y="881914"/>
                    </a:lnTo>
                    <a:lnTo>
                      <a:pt x="904274" y="881914"/>
                    </a:lnTo>
                    <a:lnTo>
                      <a:pt x="937755" y="893082"/>
                    </a:lnTo>
                    <a:lnTo>
                      <a:pt x="937755" y="893082"/>
                    </a:lnTo>
                    <a:lnTo>
                      <a:pt x="960079" y="870757"/>
                    </a:lnTo>
                    <a:lnTo>
                      <a:pt x="993572" y="848433"/>
                    </a:lnTo>
                    <a:lnTo>
                      <a:pt x="1027053" y="848433"/>
                    </a:lnTo>
                    <a:lnTo>
                      <a:pt x="1049377" y="859590"/>
                    </a:lnTo>
                    <a:lnTo>
                      <a:pt x="1060545" y="848433"/>
                    </a:lnTo>
                    <a:lnTo>
                      <a:pt x="1082870" y="826109"/>
                    </a:lnTo>
                    <a:lnTo>
                      <a:pt x="1105195" y="803784"/>
                    </a:lnTo>
                    <a:lnTo>
                      <a:pt x="1127519" y="792616"/>
                    </a:lnTo>
                    <a:lnTo>
                      <a:pt x="1149844" y="781459"/>
                    </a:lnTo>
                    <a:lnTo>
                      <a:pt x="1161001" y="747967"/>
                    </a:lnTo>
                    <a:lnTo>
                      <a:pt x="1172169" y="736810"/>
                    </a:lnTo>
                    <a:lnTo>
                      <a:pt x="1183325" y="736810"/>
                    </a:lnTo>
                    <a:lnTo>
                      <a:pt x="1205650" y="747967"/>
                    </a:lnTo>
                    <a:lnTo>
                      <a:pt x="1216818" y="725642"/>
                    </a:lnTo>
                    <a:lnTo>
                      <a:pt x="1239142" y="714486"/>
                    </a:lnTo>
                    <a:lnTo>
                      <a:pt x="1294959" y="703318"/>
                    </a:lnTo>
                    <a:lnTo>
                      <a:pt x="1350765" y="658669"/>
                    </a:lnTo>
                    <a:lnTo>
                      <a:pt x="1328440" y="591695"/>
                    </a:lnTo>
                    <a:lnTo>
                      <a:pt x="1306115" y="547046"/>
                    </a:lnTo>
                    <a:lnTo>
                      <a:pt x="1328440" y="535878"/>
                    </a:lnTo>
                    <a:lnTo>
                      <a:pt x="1328440" y="524721"/>
                    </a:lnTo>
                    <a:lnTo>
                      <a:pt x="1395414" y="468904"/>
                    </a:lnTo>
                    <a:lnTo>
                      <a:pt x="1451231" y="413098"/>
                    </a:lnTo>
                    <a:lnTo>
                      <a:pt x="1473556" y="401930"/>
                    </a:lnTo>
                    <a:lnTo>
                      <a:pt x="1495880" y="390774"/>
                    </a:lnTo>
                    <a:lnTo>
                      <a:pt x="1518205" y="390774"/>
                    </a:lnTo>
                    <a:lnTo>
                      <a:pt x="1540529" y="379606"/>
                    </a:lnTo>
                    <a:lnTo>
                      <a:pt x="1540529" y="301464"/>
                    </a:lnTo>
                    <a:lnTo>
                      <a:pt x="1484712" y="256815"/>
                    </a:lnTo>
                    <a:lnTo>
                      <a:pt x="1451231" y="234491"/>
                    </a:lnTo>
                    <a:lnTo>
                      <a:pt x="1451231" y="201010"/>
                    </a:lnTo>
                    <a:lnTo>
                      <a:pt x="1451231" y="189842"/>
                    </a:lnTo>
                    <a:lnTo>
                      <a:pt x="1451231" y="189842"/>
                    </a:lnTo>
                    <a:lnTo>
                      <a:pt x="1451231" y="189842"/>
                    </a:lnTo>
                    <a:lnTo>
                      <a:pt x="1440063" y="167517"/>
                    </a:lnTo>
                    <a:lnTo>
                      <a:pt x="1440063" y="167517"/>
                    </a:lnTo>
                    <a:lnTo>
                      <a:pt x="1440063" y="156360"/>
                    </a:lnTo>
                    <a:lnTo>
                      <a:pt x="1440063" y="156360"/>
                    </a:lnTo>
                    <a:lnTo>
                      <a:pt x="1428907" y="134036"/>
                    </a:lnTo>
                    <a:lnTo>
                      <a:pt x="1428907" y="122868"/>
                    </a:lnTo>
                    <a:lnTo>
                      <a:pt x="1428907" y="122868"/>
                    </a:lnTo>
                    <a:lnTo>
                      <a:pt x="1428907" y="100543"/>
                    </a:lnTo>
                    <a:lnTo>
                      <a:pt x="1417739" y="89387"/>
                    </a:lnTo>
                    <a:lnTo>
                      <a:pt x="1406582" y="78219"/>
                    </a:lnTo>
                    <a:lnTo>
                      <a:pt x="1406582" y="78219"/>
                    </a:lnTo>
                    <a:lnTo>
                      <a:pt x="1406582" y="78219"/>
                    </a:lnTo>
                    <a:lnTo>
                      <a:pt x="1395414" y="78219"/>
                    </a:lnTo>
                    <a:lnTo>
                      <a:pt x="1395414" y="78219"/>
                    </a:lnTo>
                    <a:lnTo>
                      <a:pt x="1417739" y="67062"/>
                    </a:lnTo>
                    <a:lnTo>
                      <a:pt x="1406582" y="44738"/>
                    </a:lnTo>
                    <a:lnTo>
                      <a:pt x="1428907" y="22413"/>
                    </a:lnTo>
                    <a:lnTo>
                      <a:pt x="1440063" y="22413"/>
                    </a:lnTo>
                    <a:lnTo>
                      <a:pt x="1451231" y="11245"/>
                    </a:lnTo>
                    <a:lnTo>
                      <a:pt x="1395414" y="88"/>
                    </a:lnTo>
                    <a:lnTo>
                      <a:pt x="1339608" y="67062"/>
                    </a:lnTo>
                    <a:lnTo>
                      <a:pt x="1283791" y="89387"/>
                    </a:lnTo>
                    <a:lnTo>
                      <a:pt x="1239142" y="78219"/>
                    </a:lnTo>
                    <a:lnTo>
                      <a:pt x="1216818" y="89387"/>
                    </a:lnTo>
                    <a:close/>
                  </a:path>
                </a:pathLst>
              </a:custGeom>
              <a:solidFill>
                <a:srgbClr val="FFDF9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91" name="Полилиния: фигура 43">
                <a:extLst>
                  <a:ext uri="{FF2B5EF4-FFF2-40B4-BE49-F238E27FC236}">
                    <a16:creationId xmlns:a16="http://schemas.microsoft.com/office/drawing/2014/main" id="{E88D2E6E-18D5-4EC1-B718-E5A47EE28D52}"/>
                  </a:ext>
                </a:extLst>
              </p:cNvPr>
              <p:cNvSpPr/>
              <p:nvPr/>
            </p:nvSpPr>
            <p:spPr>
              <a:xfrm>
                <a:off x="7705150" y="6312067"/>
                <a:ext cx="2147119" cy="2529336"/>
              </a:xfrm>
              <a:custGeom>
                <a:avLst/>
                <a:gdLst>
                  <a:gd name="connsiteX0" fmla="*/ 781494 w 1216705"/>
                  <a:gd name="connsiteY0" fmla="*/ 11255 h 1428794"/>
                  <a:gd name="connsiteX1" fmla="*/ 748001 w 1216705"/>
                  <a:gd name="connsiteY1" fmla="*/ 87 h 1428794"/>
                  <a:gd name="connsiteX2" fmla="*/ 725677 w 1216705"/>
                  <a:gd name="connsiteY2" fmla="*/ 22412 h 1428794"/>
                  <a:gd name="connsiteX3" fmla="*/ 748001 w 1216705"/>
                  <a:gd name="connsiteY3" fmla="*/ 44736 h 1428794"/>
                  <a:gd name="connsiteX4" fmla="*/ 736845 w 1216705"/>
                  <a:gd name="connsiteY4" fmla="*/ 55904 h 1428794"/>
                  <a:gd name="connsiteX5" fmla="*/ 725677 w 1216705"/>
                  <a:gd name="connsiteY5" fmla="*/ 55904 h 1428794"/>
                  <a:gd name="connsiteX6" fmla="*/ 725677 w 1216705"/>
                  <a:gd name="connsiteY6" fmla="*/ 78229 h 1428794"/>
                  <a:gd name="connsiteX7" fmla="*/ 725677 w 1216705"/>
                  <a:gd name="connsiteY7" fmla="*/ 89385 h 1428794"/>
                  <a:gd name="connsiteX8" fmla="*/ 714520 w 1216705"/>
                  <a:gd name="connsiteY8" fmla="*/ 89385 h 1428794"/>
                  <a:gd name="connsiteX9" fmla="*/ 714520 w 1216705"/>
                  <a:gd name="connsiteY9" fmla="*/ 100553 h 1428794"/>
                  <a:gd name="connsiteX10" fmla="*/ 725677 w 1216705"/>
                  <a:gd name="connsiteY10" fmla="*/ 178695 h 1428794"/>
                  <a:gd name="connsiteX11" fmla="*/ 736845 w 1216705"/>
                  <a:gd name="connsiteY11" fmla="*/ 178695 h 1428794"/>
                  <a:gd name="connsiteX12" fmla="*/ 748001 w 1216705"/>
                  <a:gd name="connsiteY12" fmla="*/ 178695 h 1428794"/>
                  <a:gd name="connsiteX13" fmla="*/ 748001 w 1216705"/>
                  <a:gd name="connsiteY13" fmla="*/ 212176 h 1428794"/>
                  <a:gd name="connsiteX14" fmla="*/ 748001 w 1216705"/>
                  <a:gd name="connsiteY14" fmla="*/ 245669 h 1428794"/>
                  <a:gd name="connsiteX15" fmla="*/ 736845 w 1216705"/>
                  <a:gd name="connsiteY15" fmla="*/ 245669 h 1428794"/>
                  <a:gd name="connsiteX16" fmla="*/ 725677 w 1216705"/>
                  <a:gd name="connsiteY16" fmla="*/ 234501 h 1428794"/>
                  <a:gd name="connsiteX17" fmla="*/ 703352 w 1216705"/>
                  <a:gd name="connsiteY17" fmla="*/ 256825 h 1428794"/>
                  <a:gd name="connsiteX18" fmla="*/ 692195 w 1216705"/>
                  <a:gd name="connsiteY18" fmla="*/ 267993 h 1428794"/>
                  <a:gd name="connsiteX19" fmla="*/ 669871 w 1216705"/>
                  <a:gd name="connsiteY19" fmla="*/ 256825 h 1428794"/>
                  <a:gd name="connsiteX20" fmla="*/ 658703 w 1216705"/>
                  <a:gd name="connsiteY20" fmla="*/ 256825 h 1428794"/>
                  <a:gd name="connsiteX21" fmla="*/ 636378 w 1216705"/>
                  <a:gd name="connsiteY21" fmla="*/ 256825 h 1428794"/>
                  <a:gd name="connsiteX22" fmla="*/ 625222 w 1216705"/>
                  <a:gd name="connsiteY22" fmla="*/ 256825 h 1428794"/>
                  <a:gd name="connsiteX23" fmla="*/ 602897 w 1216705"/>
                  <a:gd name="connsiteY23" fmla="*/ 267993 h 1428794"/>
                  <a:gd name="connsiteX24" fmla="*/ 602897 w 1216705"/>
                  <a:gd name="connsiteY24" fmla="*/ 290318 h 1428794"/>
                  <a:gd name="connsiteX25" fmla="*/ 591729 w 1216705"/>
                  <a:gd name="connsiteY25" fmla="*/ 301474 h 1428794"/>
                  <a:gd name="connsiteX26" fmla="*/ 591729 w 1216705"/>
                  <a:gd name="connsiteY26" fmla="*/ 301474 h 1428794"/>
                  <a:gd name="connsiteX27" fmla="*/ 602897 w 1216705"/>
                  <a:gd name="connsiteY27" fmla="*/ 301474 h 1428794"/>
                  <a:gd name="connsiteX28" fmla="*/ 602897 w 1216705"/>
                  <a:gd name="connsiteY28" fmla="*/ 301474 h 1428794"/>
                  <a:gd name="connsiteX29" fmla="*/ 602897 w 1216705"/>
                  <a:gd name="connsiteY29" fmla="*/ 301474 h 1428794"/>
                  <a:gd name="connsiteX30" fmla="*/ 614054 w 1216705"/>
                  <a:gd name="connsiteY30" fmla="*/ 312642 h 1428794"/>
                  <a:gd name="connsiteX31" fmla="*/ 625222 w 1216705"/>
                  <a:gd name="connsiteY31" fmla="*/ 323799 h 1428794"/>
                  <a:gd name="connsiteX32" fmla="*/ 625222 w 1216705"/>
                  <a:gd name="connsiteY32" fmla="*/ 346124 h 1428794"/>
                  <a:gd name="connsiteX33" fmla="*/ 614054 w 1216705"/>
                  <a:gd name="connsiteY33" fmla="*/ 357291 h 1428794"/>
                  <a:gd name="connsiteX34" fmla="*/ 614054 w 1216705"/>
                  <a:gd name="connsiteY34" fmla="*/ 357291 h 1428794"/>
                  <a:gd name="connsiteX35" fmla="*/ 625222 w 1216705"/>
                  <a:gd name="connsiteY35" fmla="*/ 357291 h 1428794"/>
                  <a:gd name="connsiteX36" fmla="*/ 636378 w 1216705"/>
                  <a:gd name="connsiteY36" fmla="*/ 379616 h 1428794"/>
                  <a:gd name="connsiteX37" fmla="*/ 636378 w 1216705"/>
                  <a:gd name="connsiteY37" fmla="*/ 379616 h 1428794"/>
                  <a:gd name="connsiteX38" fmla="*/ 636378 w 1216705"/>
                  <a:gd name="connsiteY38" fmla="*/ 390773 h 1428794"/>
                  <a:gd name="connsiteX39" fmla="*/ 636378 w 1216705"/>
                  <a:gd name="connsiteY39" fmla="*/ 390773 h 1428794"/>
                  <a:gd name="connsiteX40" fmla="*/ 647546 w 1216705"/>
                  <a:gd name="connsiteY40" fmla="*/ 413097 h 1428794"/>
                  <a:gd name="connsiteX41" fmla="*/ 636378 w 1216705"/>
                  <a:gd name="connsiteY41" fmla="*/ 424265 h 1428794"/>
                  <a:gd name="connsiteX42" fmla="*/ 636378 w 1216705"/>
                  <a:gd name="connsiteY42" fmla="*/ 424265 h 1428794"/>
                  <a:gd name="connsiteX43" fmla="*/ 647546 w 1216705"/>
                  <a:gd name="connsiteY43" fmla="*/ 457746 h 1428794"/>
                  <a:gd name="connsiteX44" fmla="*/ 681027 w 1216705"/>
                  <a:gd name="connsiteY44" fmla="*/ 480071 h 1428794"/>
                  <a:gd name="connsiteX45" fmla="*/ 736845 w 1216705"/>
                  <a:gd name="connsiteY45" fmla="*/ 524720 h 1428794"/>
                  <a:gd name="connsiteX46" fmla="*/ 736845 w 1216705"/>
                  <a:gd name="connsiteY46" fmla="*/ 614030 h 1428794"/>
                  <a:gd name="connsiteX47" fmla="*/ 714520 w 1216705"/>
                  <a:gd name="connsiteY47" fmla="*/ 614030 h 1428794"/>
                  <a:gd name="connsiteX48" fmla="*/ 681027 w 1216705"/>
                  <a:gd name="connsiteY48" fmla="*/ 625186 h 1428794"/>
                  <a:gd name="connsiteX49" fmla="*/ 669871 w 1216705"/>
                  <a:gd name="connsiteY49" fmla="*/ 625186 h 1428794"/>
                  <a:gd name="connsiteX50" fmla="*/ 647546 w 1216705"/>
                  <a:gd name="connsiteY50" fmla="*/ 636354 h 1428794"/>
                  <a:gd name="connsiteX51" fmla="*/ 591729 w 1216705"/>
                  <a:gd name="connsiteY51" fmla="*/ 692160 h 1428794"/>
                  <a:gd name="connsiteX52" fmla="*/ 524755 w 1216705"/>
                  <a:gd name="connsiteY52" fmla="*/ 747977 h 1428794"/>
                  <a:gd name="connsiteX53" fmla="*/ 513599 w 1216705"/>
                  <a:gd name="connsiteY53" fmla="*/ 759134 h 1428794"/>
                  <a:gd name="connsiteX54" fmla="*/ 502431 w 1216705"/>
                  <a:gd name="connsiteY54" fmla="*/ 770302 h 1428794"/>
                  <a:gd name="connsiteX55" fmla="*/ 524755 w 1216705"/>
                  <a:gd name="connsiteY55" fmla="*/ 814951 h 1428794"/>
                  <a:gd name="connsiteX56" fmla="*/ 547080 w 1216705"/>
                  <a:gd name="connsiteY56" fmla="*/ 881924 h 1428794"/>
                  <a:gd name="connsiteX57" fmla="*/ 491274 w 1216705"/>
                  <a:gd name="connsiteY57" fmla="*/ 926574 h 1428794"/>
                  <a:gd name="connsiteX58" fmla="*/ 424289 w 1216705"/>
                  <a:gd name="connsiteY58" fmla="*/ 937742 h 1428794"/>
                  <a:gd name="connsiteX59" fmla="*/ 413133 w 1216705"/>
                  <a:gd name="connsiteY59" fmla="*/ 948898 h 1428794"/>
                  <a:gd name="connsiteX60" fmla="*/ 390808 w 1216705"/>
                  <a:gd name="connsiteY60" fmla="*/ 971223 h 1428794"/>
                  <a:gd name="connsiteX61" fmla="*/ 379640 w 1216705"/>
                  <a:gd name="connsiteY61" fmla="*/ 960066 h 1428794"/>
                  <a:gd name="connsiteX62" fmla="*/ 368484 w 1216705"/>
                  <a:gd name="connsiteY62" fmla="*/ 960066 h 1428794"/>
                  <a:gd name="connsiteX63" fmla="*/ 357316 w 1216705"/>
                  <a:gd name="connsiteY63" fmla="*/ 982390 h 1428794"/>
                  <a:gd name="connsiteX64" fmla="*/ 346159 w 1216705"/>
                  <a:gd name="connsiteY64" fmla="*/ 1004715 h 1428794"/>
                  <a:gd name="connsiteX65" fmla="*/ 323834 w 1216705"/>
                  <a:gd name="connsiteY65" fmla="*/ 1015872 h 1428794"/>
                  <a:gd name="connsiteX66" fmla="*/ 290342 w 1216705"/>
                  <a:gd name="connsiteY66" fmla="*/ 1027040 h 1428794"/>
                  <a:gd name="connsiteX67" fmla="*/ 279185 w 1216705"/>
                  <a:gd name="connsiteY67" fmla="*/ 1049364 h 1428794"/>
                  <a:gd name="connsiteX68" fmla="*/ 256860 w 1216705"/>
                  <a:gd name="connsiteY68" fmla="*/ 1071689 h 1428794"/>
                  <a:gd name="connsiteX69" fmla="*/ 245693 w 1216705"/>
                  <a:gd name="connsiteY69" fmla="*/ 1082845 h 1428794"/>
                  <a:gd name="connsiteX70" fmla="*/ 223368 w 1216705"/>
                  <a:gd name="connsiteY70" fmla="*/ 1071689 h 1428794"/>
                  <a:gd name="connsiteX71" fmla="*/ 189887 w 1216705"/>
                  <a:gd name="connsiteY71" fmla="*/ 1071689 h 1428794"/>
                  <a:gd name="connsiteX72" fmla="*/ 156395 w 1216705"/>
                  <a:gd name="connsiteY72" fmla="*/ 1094013 h 1428794"/>
                  <a:gd name="connsiteX73" fmla="*/ 134070 w 1216705"/>
                  <a:gd name="connsiteY73" fmla="*/ 1116338 h 1428794"/>
                  <a:gd name="connsiteX74" fmla="*/ 122914 w 1216705"/>
                  <a:gd name="connsiteY74" fmla="*/ 1116338 h 1428794"/>
                  <a:gd name="connsiteX75" fmla="*/ 100589 w 1216705"/>
                  <a:gd name="connsiteY75" fmla="*/ 1105170 h 1428794"/>
                  <a:gd name="connsiteX76" fmla="*/ 55928 w 1216705"/>
                  <a:gd name="connsiteY76" fmla="*/ 1105170 h 1428794"/>
                  <a:gd name="connsiteX77" fmla="*/ 44772 w 1216705"/>
                  <a:gd name="connsiteY77" fmla="*/ 1127495 h 1428794"/>
                  <a:gd name="connsiteX78" fmla="*/ 55928 w 1216705"/>
                  <a:gd name="connsiteY78" fmla="*/ 1160987 h 1428794"/>
                  <a:gd name="connsiteX79" fmla="*/ 55928 w 1216705"/>
                  <a:gd name="connsiteY79" fmla="*/ 1160987 h 1428794"/>
                  <a:gd name="connsiteX80" fmla="*/ 55928 w 1216705"/>
                  <a:gd name="connsiteY80" fmla="*/ 1172144 h 1428794"/>
                  <a:gd name="connsiteX81" fmla="*/ 33604 w 1216705"/>
                  <a:gd name="connsiteY81" fmla="*/ 1183312 h 1428794"/>
                  <a:gd name="connsiteX82" fmla="*/ 11279 w 1216705"/>
                  <a:gd name="connsiteY82" fmla="*/ 1205636 h 1428794"/>
                  <a:gd name="connsiteX83" fmla="*/ 44772 w 1216705"/>
                  <a:gd name="connsiteY83" fmla="*/ 1227961 h 1428794"/>
                  <a:gd name="connsiteX84" fmla="*/ 67096 w 1216705"/>
                  <a:gd name="connsiteY84" fmla="*/ 1250285 h 1428794"/>
                  <a:gd name="connsiteX85" fmla="*/ 44772 w 1216705"/>
                  <a:gd name="connsiteY85" fmla="*/ 1261442 h 1428794"/>
                  <a:gd name="connsiteX86" fmla="*/ 22447 w 1216705"/>
                  <a:gd name="connsiteY86" fmla="*/ 1261442 h 1428794"/>
                  <a:gd name="connsiteX87" fmla="*/ 122 w 1216705"/>
                  <a:gd name="connsiteY87" fmla="*/ 1294934 h 1428794"/>
                  <a:gd name="connsiteX88" fmla="*/ 122 w 1216705"/>
                  <a:gd name="connsiteY88" fmla="*/ 1339583 h 1428794"/>
                  <a:gd name="connsiteX89" fmla="*/ 22447 w 1216705"/>
                  <a:gd name="connsiteY89" fmla="*/ 1361908 h 1428794"/>
                  <a:gd name="connsiteX90" fmla="*/ 67096 w 1216705"/>
                  <a:gd name="connsiteY90" fmla="*/ 1406557 h 1428794"/>
                  <a:gd name="connsiteX91" fmla="*/ 145238 w 1216705"/>
                  <a:gd name="connsiteY91" fmla="*/ 1417725 h 1428794"/>
                  <a:gd name="connsiteX92" fmla="*/ 223368 w 1216705"/>
                  <a:gd name="connsiteY92" fmla="*/ 1428882 h 1428794"/>
                  <a:gd name="connsiteX93" fmla="*/ 234536 w 1216705"/>
                  <a:gd name="connsiteY93" fmla="*/ 1428882 h 1428794"/>
                  <a:gd name="connsiteX94" fmla="*/ 245693 w 1216705"/>
                  <a:gd name="connsiteY94" fmla="*/ 1417725 h 1428794"/>
                  <a:gd name="connsiteX95" fmla="*/ 256860 w 1216705"/>
                  <a:gd name="connsiteY95" fmla="*/ 1428882 h 1428794"/>
                  <a:gd name="connsiteX96" fmla="*/ 279185 w 1216705"/>
                  <a:gd name="connsiteY96" fmla="*/ 1428882 h 1428794"/>
                  <a:gd name="connsiteX97" fmla="*/ 301510 w 1216705"/>
                  <a:gd name="connsiteY97" fmla="*/ 1417725 h 1428794"/>
                  <a:gd name="connsiteX98" fmla="*/ 334991 w 1216705"/>
                  <a:gd name="connsiteY98" fmla="*/ 1395400 h 1428794"/>
                  <a:gd name="connsiteX99" fmla="*/ 413133 w 1216705"/>
                  <a:gd name="connsiteY99" fmla="*/ 1373076 h 1428794"/>
                  <a:gd name="connsiteX100" fmla="*/ 491274 w 1216705"/>
                  <a:gd name="connsiteY100" fmla="*/ 1350751 h 1428794"/>
                  <a:gd name="connsiteX101" fmla="*/ 513599 w 1216705"/>
                  <a:gd name="connsiteY101" fmla="*/ 1306102 h 1428794"/>
                  <a:gd name="connsiteX102" fmla="*/ 591729 w 1216705"/>
                  <a:gd name="connsiteY102" fmla="*/ 1239117 h 1428794"/>
                  <a:gd name="connsiteX103" fmla="*/ 647546 w 1216705"/>
                  <a:gd name="connsiteY103" fmla="*/ 1250285 h 1428794"/>
                  <a:gd name="connsiteX104" fmla="*/ 692195 w 1216705"/>
                  <a:gd name="connsiteY104" fmla="*/ 1272610 h 1428794"/>
                  <a:gd name="connsiteX105" fmla="*/ 736845 w 1216705"/>
                  <a:gd name="connsiteY105" fmla="*/ 1272610 h 1428794"/>
                  <a:gd name="connsiteX106" fmla="*/ 803818 w 1216705"/>
                  <a:gd name="connsiteY106" fmla="*/ 1261442 h 1428794"/>
                  <a:gd name="connsiteX107" fmla="*/ 859624 w 1216705"/>
                  <a:gd name="connsiteY107" fmla="*/ 1294934 h 1428794"/>
                  <a:gd name="connsiteX108" fmla="*/ 937765 w 1216705"/>
                  <a:gd name="connsiteY108" fmla="*/ 1306102 h 1428794"/>
                  <a:gd name="connsiteX109" fmla="*/ 960090 w 1216705"/>
                  <a:gd name="connsiteY109" fmla="*/ 1272610 h 1428794"/>
                  <a:gd name="connsiteX110" fmla="*/ 993583 w 1216705"/>
                  <a:gd name="connsiteY110" fmla="*/ 1239117 h 1428794"/>
                  <a:gd name="connsiteX111" fmla="*/ 1027064 w 1216705"/>
                  <a:gd name="connsiteY111" fmla="*/ 1216793 h 1428794"/>
                  <a:gd name="connsiteX112" fmla="*/ 1049389 w 1216705"/>
                  <a:gd name="connsiteY112" fmla="*/ 1194468 h 1428794"/>
                  <a:gd name="connsiteX113" fmla="*/ 1049389 w 1216705"/>
                  <a:gd name="connsiteY113" fmla="*/ 1183312 h 1428794"/>
                  <a:gd name="connsiteX114" fmla="*/ 1049389 w 1216705"/>
                  <a:gd name="connsiteY114" fmla="*/ 1172144 h 1428794"/>
                  <a:gd name="connsiteX115" fmla="*/ 1049389 w 1216705"/>
                  <a:gd name="connsiteY115" fmla="*/ 1172144 h 1428794"/>
                  <a:gd name="connsiteX116" fmla="*/ 1038232 w 1216705"/>
                  <a:gd name="connsiteY116" fmla="*/ 1172144 h 1428794"/>
                  <a:gd name="connsiteX117" fmla="*/ 1038232 w 1216705"/>
                  <a:gd name="connsiteY117" fmla="*/ 1160987 h 1428794"/>
                  <a:gd name="connsiteX118" fmla="*/ 1060557 w 1216705"/>
                  <a:gd name="connsiteY118" fmla="*/ 1071689 h 1428794"/>
                  <a:gd name="connsiteX119" fmla="*/ 1082881 w 1216705"/>
                  <a:gd name="connsiteY119" fmla="*/ 971223 h 1428794"/>
                  <a:gd name="connsiteX120" fmla="*/ 1116362 w 1216705"/>
                  <a:gd name="connsiteY120" fmla="*/ 926574 h 1428794"/>
                  <a:gd name="connsiteX121" fmla="*/ 1138687 w 1216705"/>
                  <a:gd name="connsiteY121" fmla="*/ 881924 h 1428794"/>
                  <a:gd name="connsiteX122" fmla="*/ 1127530 w 1216705"/>
                  <a:gd name="connsiteY122" fmla="*/ 870756 h 1428794"/>
                  <a:gd name="connsiteX123" fmla="*/ 1116362 w 1216705"/>
                  <a:gd name="connsiteY123" fmla="*/ 859600 h 1428794"/>
                  <a:gd name="connsiteX124" fmla="*/ 1116362 w 1216705"/>
                  <a:gd name="connsiteY124" fmla="*/ 837275 h 1428794"/>
                  <a:gd name="connsiteX125" fmla="*/ 1105206 w 1216705"/>
                  <a:gd name="connsiteY125" fmla="*/ 826107 h 1428794"/>
                  <a:gd name="connsiteX126" fmla="*/ 1071713 w 1216705"/>
                  <a:gd name="connsiteY126" fmla="*/ 837275 h 1428794"/>
                  <a:gd name="connsiteX127" fmla="*/ 1060557 w 1216705"/>
                  <a:gd name="connsiteY127" fmla="*/ 803783 h 1428794"/>
                  <a:gd name="connsiteX128" fmla="*/ 1071713 w 1216705"/>
                  <a:gd name="connsiteY128" fmla="*/ 781458 h 1428794"/>
                  <a:gd name="connsiteX129" fmla="*/ 1105206 w 1216705"/>
                  <a:gd name="connsiteY129" fmla="*/ 747977 h 1428794"/>
                  <a:gd name="connsiteX130" fmla="*/ 1105206 w 1216705"/>
                  <a:gd name="connsiteY130" fmla="*/ 736809 h 1428794"/>
                  <a:gd name="connsiteX131" fmla="*/ 1116362 w 1216705"/>
                  <a:gd name="connsiteY131" fmla="*/ 725652 h 1428794"/>
                  <a:gd name="connsiteX132" fmla="*/ 1161011 w 1216705"/>
                  <a:gd name="connsiteY132" fmla="*/ 703328 h 1428794"/>
                  <a:gd name="connsiteX133" fmla="*/ 1216828 w 1216705"/>
                  <a:gd name="connsiteY133" fmla="*/ 669835 h 1428794"/>
                  <a:gd name="connsiteX134" fmla="*/ 1194503 w 1216705"/>
                  <a:gd name="connsiteY134" fmla="*/ 636354 h 1428794"/>
                  <a:gd name="connsiteX135" fmla="*/ 1161011 w 1216705"/>
                  <a:gd name="connsiteY135" fmla="*/ 602862 h 1428794"/>
                  <a:gd name="connsiteX136" fmla="*/ 1161011 w 1216705"/>
                  <a:gd name="connsiteY136" fmla="*/ 602862 h 1428794"/>
                  <a:gd name="connsiteX137" fmla="*/ 1172179 w 1216705"/>
                  <a:gd name="connsiteY137" fmla="*/ 580537 h 1428794"/>
                  <a:gd name="connsiteX138" fmla="*/ 1172179 w 1216705"/>
                  <a:gd name="connsiteY138" fmla="*/ 569380 h 1428794"/>
                  <a:gd name="connsiteX139" fmla="*/ 1172179 w 1216705"/>
                  <a:gd name="connsiteY139" fmla="*/ 558212 h 1428794"/>
                  <a:gd name="connsiteX140" fmla="*/ 1172179 w 1216705"/>
                  <a:gd name="connsiteY140" fmla="*/ 547056 h 1428794"/>
                  <a:gd name="connsiteX141" fmla="*/ 1183335 w 1216705"/>
                  <a:gd name="connsiteY141" fmla="*/ 535888 h 1428794"/>
                  <a:gd name="connsiteX142" fmla="*/ 1194503 w 1216705"/>
                  <a:gd name="connsiteY142" fmla="*/ 524720 h 1428794"/>
                  <a:gd name="connsiteX143" fmla="*/ 1161011 w 1216705"/>
                  <a:gd name="connsiteY143" fmla="*/ 502396 h 1428794"/>
                  <a:gd name="connsiteX144" fmla="*/ 1149854 w 1216705"/>
                  <a:gd name="connsiteY144" fmla="*/ 502396 h 1428794"/>
                  <a:gd name="connsiteX145" fmla="*/ 1138687 w 1216705"/>
                  <a:gd name="connsiteY145" fmla="*/ 491239 h 1428794"/>
                  <a:gd name="connsiteX146" fmla="*/ 1161011 w 1216705"/>
                  <a:gd name="connsiteY146" fmla="*/ 435422 h 1428794"/>
                  <a:gd name="connsiteX147" fmla="*/ 1138687 w 1216705"/>
                  <a:gd name="connsiteY147" fmla="*/ 379616 h 1428794"/>
                  <a:gd name="connsiteX148" fmla="*/ 1116362 w 1216705"/>
                  <a:gd name="connsiteY148" fmla="*/ 390773 h 1428794"/>
                  <a:gd name="connsiteX149" fmla="*/ 1105206 w 1216705"/>
                  <a:gd name="connsiteY149" fmla="*/ 390773 h 1428794"/>
                  <a:gd name="connsiteX150" fmla="*/ 1094038 w 1216705"/>
                  <a:gd name="connsiteY150" fmla="*/ 357291 h 1428794"/>
                  <a:gd name="connsiteX151" fmla="*/ 1071713 w 1216705"/>
                  <a:gd name="connsiteY151" fmla="*/ 323799 h 1428794"/>
                  <a:gd name="connsiteX152" fmla="*/ 1038232 w 1216705"/>
                  <a:gd name="connsiteY152" fmla="*/ 334967 h 1428794"/>
                  <a:gd name="connsiteX153" fmla="*/ 1015907 w 1216705"/>
                  <a:gd name="connsiteY153" fmla="*/ 346124 h 1428794"/>
                  <a:gd name="connsiteX154" fmla="*/ 1015907 w 1216705"/>
                  <a:gd name="connsiteY154" fmla="*/ 357291 h 1428794"/>
                  <a:gd name="connsiteX155" fmla="*/ 1004739 w 1216705"/>
                  <a:gd name="connsiteY155" fmla="*/ 357291 h 1428794"/>
                  <a:gd name="connsiteX156" fmla="*/ 982415 w 1216705"/>
                  <a:gd name="connsiteY156" fmla="*/ 334967 h 1428794"/>
                  <a:gd name="connsiteX157" fmla="*/ 982415 w 1216705"/>
                  <a:gd name="connsiteY157" fmla="*/ 312642 h 1428794"/>
                  <a:gd name="connsiteX158" fmla="*/ 993583 w 1216705"/>
                  <a:gd name="connsiteY158" fmla="*/ 312642 h 1428794"/>
                  <a:gd name="connsiteX159" fmla="*/ 1004739 w 1216705"/>
                  <a:gd name="connsiteY159" fmla="*/ 301474 h 1428794"/>
                  <a:gd name="connsiteX160" fmla="*/ 982415 w 1216705"/>
                  <a:gd name="connsiteY160" fmla="*/ 290318 h 1428794"/>
                  <a:gd name="connsiteX161" fmla="*/ 960090 w 1216705"/>
                  <a:gd name="connsiteY161" fmla="*/ 279150 h 1428794"/>
                  <a:gd name="connsiteX162" fmla="*/ 948933 w 1216705"/>
                  <a:gd name="connsiteY162" fmla="*/ 267993 h 1428794"/>
                  <a:gd name="connsiteX163" fmla="*/ 948933 w 1216705"/>
                  <a:gd name="connsiteY163" fmla="*/ 245669 h 1428794"/>
                  <a:gd name="connsiteX164" fmla="*/ 937765 w 1216705"/>
                  <a:gd name="connsiteY164" fmla="*/ 245669 h 1428794"/>
                  <a:gd name="connsiteX165" fmla="*/ 926609 w 1216705"/>
                  <a:gd name="connsiteY165" fmla="*/ 245669 h 1428794"/>
                  <a:gd name="connsiteX166" fmla="*/ 937765 w 1216705"/>
                  <a:gd name="connsiteY166" fmla="*/ 201019 h 1428794"/>
                  <a:gd name="connsiteX167" fmla="*/ 904284 w 1216705"/>
                  <a:gd name="connsiteY167" fmla="*/ 156371 h 1428794"/>
                  <a:gd name="connsiteX168" fmla="*/ 893116 w 1216705"/>
                  <a:gd name="connsiteY168" fmla="*/ 111710 h 1428794"/>
                  <a:gd name="connsiteX169" fmla="*/ 881948 w 1216705"/>
                  <a:gd name="connsiteY169" fmla="*/ 111710 h 1428794"/>
                  <a:gd name="connsiteX170" fmla="*/ 870791 w 1216705"/>
                  <a:gd name="connsiteY170" fmla="*/ 122878 h 1428794"/>
                  <a:gd name="connsiteX171" fmla="*/ 870791 w 1216705"/>
                  <a:gd name="connsiteY171" fmla="*/ 122878 h 1428794"/>
                  <a:gd name="connsiteX172" fmla="*/ 848467 w 1216705"/>
                  <a:gd name="connsiteY172" fmla="*/ 78229 h 1428794"/>
                  <a:gd name="connsiteX173" fmla="*/ 848467 w 1216705"/>
                  <a:gd name="connsiteY173" fmla="*/ 55904 h 1428794"/>
                  <a:gd name="connsiteX174" fmla="*/ 848467 w 1216705"/>
                  <a:gd name="connsiteY174" fmla="*/ 11255 h 1428794"/>
                  <a:gd name="connsiteX175" fmla="*/ 803818 w 1216705"/>
                  <a:gd name="connsiteY175" fmla="*/ 22412 h 1428794"/>
                  <a:gd name="connsiteX176" fmla="*/ 781494 w 1216705"/>
                  <a:gd name="connsiteY176" fmla="*/ 11255 h 142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6705" h="1428794">
                    <a:moveTo>
                      <a:pt x="781494" y="11255"/>
                    </a:moveTo>
                    <a:lnTo>
                      <a:pt x="748001" y="87"/>
                    </a:lnTo>
                    <a:lnTo>
                      <a:pt x="725677" y="22412"/>
                    </a:lnTo>
                    <a:lnTo>
                      <a:pt x="748001" y="44736"/>
                    </a:lnTo>
                    <a:lnTo>
                      <a:pt x="736845" y="55904"/>
                    </a:lnTo>
                    <a:lnTo>
                      <a:pt x="725677" y="55904"/>
                    </a:lnTo>
                    <a:lnTo>
                      <a:pt x="725677" y="78229"/>
                    </a:lnTo>
                    <a:lnTo>
                      <a:pt x="725677" y="89385"/>
                    </a:lnTo>
                    <a:lnTo>
                      <a:pt x="714520" y="89385"/>
                    </a:lnTo>
                    <a:lnTo>
                      <a:pt x="714520" y="100553"/>
                    </a:lnTo>
                    <a:lnTo>
                      <a:pt x="725677" y="178695"/>
                    </a:lnTo>
                    <a:lnTo>
                      <a:pt x="736845" y="178695"/>
                    </a:lnTo>
                    <a:lnTo>
                      <a:pt x="748001" y="178695"/>
                    </a:lnTo>
                    <a:lnTo>
                      <a:pt x="748001" y="212176"/>
                    </a:lnTo>
                    <a:lnTo>
                      <a:pt x="748001" y="245669"/>
                    </a:lnTo>
                    <a:lnTo>
                      <a:pt x="736845" y="245669"/>
                    </a:lnTo>
                    <a:lnTo>
                      <a:pt x="725677" y="234501"/>
                    </a:lnTo>
                    <a:lnTo>
                      <a:pt x="703352" y="256825"/>
                    </a:lnTo>
                    <a:lnTo>
                      <a:pt x="692195" y="267993"/>
                    </a:lnTo>
                    <a:lnTo>
                      <a:pt x="669871" y="256825"/>
                    </a:lnTo>
                    <a:lnTo>
                      <a:pt x="658703" y="256825"/>
                    </a:lnTo>
                    <a:lnTo>
                      <a:pt x="636378" y="256825"/>
                    </a:lnTo>
                    <a:lnTo>
                      <a:pt x="625222" y="256825"/>
                    </a:lnTo>
                    <a:lnTo>
                      <a:pt x="602897" y="267993"/>
                    </a:lnTo>
                    <a:lnTo>
                      <a:pt x="602897" y="290318"/>
                    </a:lnTo>
                    <a:lnTo>
                      <a:pt x="591729" y="301474"/>
                    </a:lnTo>
                    <a:lnTo>
                      <a:pt x="591729" y="301474"/>
                    </a:lnTo>
                    <a:lnTo>
                      <a:pt x="602897" y="301474"/>
                    </a:lnTo>
                    <a:lnTo>
                      <a:pt x="602897" y="301474"/>
                    </a:lnTo>
                    <a:lnTo>
                      <a:pt x="602897" y="301474"/>
                    </a:lnTo>
                    <a:lnTo>
                      <a:pt x="614054" y="312642"/>
                    </a:lnTo>
                    <a:lnTo>
                      <a:pt x="625222" y="323799"/>
                    </a:lnTo>
                    <a:lnTo>
                      <a:pt x="625222" y="346124"/>
                    </a:lnTo>
                    <a:lnTo>
                      <a:pt x="614054" y="357291"/>
                    </a:lnTo>
                    <a:lnTo>
                      <a:pt x="614054" y="357291"/>
                    </a:lnTo>
                    <a:lnTo>
                      <a:pt x="625222" y="357291"/>
                    </a:lnTo>
                    <a:lnTo>
                      <a:pt x="636378" y="379616"/>
                    </a:lnTo>
                    <a:lnTo>
                      <a:pt x="636378" y="379616"/>
                    </a:lnTo>
                    <a:lnTo>
                      <a:pt x="636378" y="390773"/>
                    </a:lnTo>
                    <a:lnTo>
                      <a:pt x="636378" y="390773"/>
                    </a:lnTo>
                    <a:lnTo>
                      <a:pt x="647546" y="413097"/>
                    </a:lnTo>
                    <a:lnTo>
                      <a:pt x="636378" y="424265"/>
                    </a:lnTo>
                    <a:lnTo>
                      <a:pt x="636378" y="424265"/>
                    </a:lnTo>
                    <a:lnTo>
                      <a:pt x="647546" y="457746"/>
                    </a:lnTo>
                    <a:lnTo>
                      <a:pt x="681027" y="480071"/>
                    </a:lnTo>
                    <a:lnTo>
                      <a:pt x="736845" y="524720"/>
                    </a:lnTo>
                    <a:lnTo>
                      <a:pt x="736845" y="614030"/>
                    </a:lnTo>
                    <a:lnTo>
                      <a:pt x="714520" y="614030"/>
                    </a:lnTo>
                    <a:lnTo>
                      <a:pt x="681027" y="625186"/>
                    </a:lnTo>
                    <a:lnTo>
                      <a:pt x="669871" y="625186"/>
                    </a:lnTo>
                    <a:lnTo>
                      <a:pt x="647546" y="636354"/>
                    </a:lnTo>
                    <a:lnTo>
                      <a:pt x="591729" y="692160"/>
                    </a:lnTo>
                    <a:lnTo>
                      <a:pt x="524755" y="747977"/>
                    </a:lnTo>
                    <a:lnTo>
                      <a:pt x="513599" y="759134"/>
                    </a:lnTo>
                    <a:lnTo>
                      <a:pt x="502431" y="770302"/>
                    </a:lnTo>
                    <a:lnTo>
                      <a:pt x="524755" y="814951"/>
                    </a:lnTo>
                    <a:lnTo>
                      <a:pt x="547080" y="881924"/>
                    </a:lnTo>
                    <a:lnTo>
                      <a:pt x="491274" y="926574"/>
                    </a:lnTo>
                    <a:lnTo>
                      <a:pt x="424289" y="937742"/>
                    </a:lnTo>
                    <a:lnTo>
                      <a:pt x="413133" y="948898"/>
                    </a:lnTo>
                    <a:lnTo>
                      <a:pt x="390808" y="971223"/>
                    </a:lnTo>
                    <a:lnTo>
                      <a:pt x="379640" y="960066"/>
                    </a:lnTo>
                    <a:lnTo>
                      <a:pt x="368484" y="960066"/>
                    </a:lnTo>
                    <a:lnTo>
                      <a:pt x="357316" y="982390"/>
                    </a:lnTo>
                    <a:lnTo>
                      <a:pt x="346159" y="1004715"/>
                    </a:lnTo>
                    <a:lnTo>
                      <a:pt x="323834" y="1015872"/>
                    </a:lnTo>
                    <a:lnTo>
                      <a:pt x="290342" y="1027040"/>
                    </a:lnTo>
                    <a:lnTo>
                      <a:pt x="279185" y="1049364"/>
                    </a:lnTo>
                    <a:lnTo>
                      <a:pt x="256860" y="1071689"/>
                    </a:lnTo>
                    <a:lnTo>
                      <a:pt x="245693" y="1082845"/>
                    </a:lnTo>
                    <a:lnTo>
                      <a:pt x="223368" y="1071689"/>
                    </a:lnTo>
                    <a:lnTo>
                      <a:pt x="189887" y="1071689"/>
                    </a:lnTo>
                    <a:lnTo>
                      <a:pt x="156395" y="1094013"/>
                    </a:lnTo>
                    <a:lnTo>
                      <a:pt x="134070" y="1116338"/>
                    </a:lnTo>
                    <a:lnTo>
                      <a:pt x="122914" y="1116338"/>
                    </a:lnTo>
                    <a:lnTo>
                      <a:pt x="100589" y="1105170"/>
                    </a:lnTo>
                    <a:lnTo>
                      <a:pt x="55928" y="1105170"/>
                    </a:lnTo>
                    <a:lnTo>
                      <a:pt x="44772" y="1127495"/>
                    </a:lnTo>
                    <a:lnTo>
                      <a:pt x="55928" y="1160987"/>
                    </a:lnTo>
                    <a:lnTo>
                      <a:pt x="55928" y="1160987"/>
                    </a:lnTo>
                    <a:lnTo>
                      <a:pt x="55928" y="1172144"/>
                    </a:lnTo>
                    <a:lnTo>
                      <a:pt x="33604" y="1183312"/>
                    </a:lnTo>
                    <a:lnTo>
                      <a:pt x="11279" y="1205636"/>
                    </a:lnTo>
                    <a:lnTo>
                      <a:pt x="44772" y="1227961"/>
                    </a:lnTo>
                    <a:lnTo>
                      <a:pt x="67096" y="1250285"/>
                    </a:lnTo>
                    <a:lnTo>
                      <a:pt x="44772" y="1261442"/>
                    </a:lnTo>
                    <a:lnTo>
                      <a:pt x="22447" y="1261442"/>
                    </a:lnTo>
                    <a:lnTo>
                      <a:pt x="122" y="1294934"/>
                    </a:lnTo>
                    <a:lnTo>
                      <a:pt x="122" y="1339583"/>
                    </a:lnTo>
                    <a:lnTo>
                      <a:pt x="22447" y="1361908"/>
                    </a:lnTo>
                    <a:lnTo>
                      <a:pt x="67096" y="1406557"/>
                    </a:lnTo>
                    <a:lnTo>
                      <a:pt x="145238" y="1417725"/>
                    </a:lnTo>
                    <a:lnTo>
                      <a:pt x="223368" y="1428882"/>
                    </a:lnTo>
                    <a:lnTo>
                      <a:pt x="234536" y="1428882"/>
                    </a:lnTo>
                    <a:lnTo>
                      <a:pt x="245693" y="1417725"/>
                    </a:lnTo>
                    <a:lnTo>
                      <a:pt x="256860" y="1428882"/>
                    </a:lnTo>
                    <a:lnTo>
                      <a:pt x="279185" y="1428882"/>
                    </a:lnTo>
                    <a:lnTo>
                      <a:pt x="301510" y="1417725"/>
                    </a:lnTo>
                    <a:lnTo>
                      <a:pt x="334991" y="1395400"/>
                    </a:lnTo>
                    <a:lnTo>
                      <a:pt x="413133" y="1373076"/>
                    </a:lnTo>
                    <a:lnTo>
                      <a:pt x="491274" y="1350751"/>
                    </a:lnTo>
                    <a:lnTo>
                      <a:pt x="513599" y="1306102"/>
                    </a:lnTo>
                    <a:lnTo>
                      <a:pt x="591729" y="1239117"/>
                    </a:lnTo>
                    <a:lnTo>
                      <a:pt x="647546" y="1250285"/>
                    </a:lnTo>
                    <a:lnTo>
                      <a:pt x="692195" y="1272610"/>
                    </a:lnTo>
                    <a:lnTo>
                      <a:pt x="736845" y="1272610"/>
                    </a:lnTo>
                    <a:lnTo>
                      <a:pt x="803818" y="1261442"/>
                    </a:lnTo>
                    <a:lnTo>
                      <a:pt x="859624" y="1294934"/>
                    </a:lnTo>
                    <a:lnTo>
                      <a:pt x="937765" y="1306102"/>
                    </a:lnTo>
                    <a:lnTo>
                      <a:pt x="960090" y="1272610"/>
                    </a:lnTo>
                    <a:lnTo>
                      <a:pt x="993583" y="1239117"/>
                    </a:lnTo>
                    <a:lnTo>
                      <a:pt x="1027064" y="1216793"/>
                    </a:lnTo>
                    <a:lnTo>
                      <a:pt x="1049389" y="1194468"/>
                    </a:lnTo>
                    <a:lnTo>
                      <a:pt x="1049389" y="1183312"/>
                    </a:lnTo>
                    <a:lnTo>
                      <a:pt x="1049389" y="1172144"/>
                    </a:lnTo>
                    <a:lnTo>
                      <a:pt x="1049389" y="1172144"/>
                    </a:lnTo>
                    <a:lnTo>
                      <a:pt x="1038232" y="1172144"/>
                    </a:lnTo>
                    <a:lnTo>
                      <a:pt x="1038232" y="1160987"/>
                    </a:lnTo>
                    <a:lnTo>
                      <a:pt x="1060557" y="1071689"/>
                    </a:lnTo>
                    <a:lnTo>
                      <a:pt x="1082881" y="971223"/>
                    </a:lnTo>
                    <a:lnTo>
                      <a:pt x="1116362" y="926574"/>
                    </a:lnTo>
                    <a:lnTo>
                      <a:pt x="1138687" y="881924"/>
                    </a:lnTo>
                    <a:lnTo>
                      <a:pt x="1127530" y="870756"/>
                    </a:lnTo>
                    <a:lnTo>
                      <a:pt x="1116362" y="859600"/>
                    </a:lnTo>
                    <a:lnTo>
                      <a:pt x="1116362" y="837275"/>
                    </a:lnTo>
                    <a:lnTo>
                      <a:pt x="1105206" y="826107"/>
                    </a:lnTo>
                    <a:lnTo>
                      <a:pt x="1071713" y="837275"/>
                    </a:lnTo>
                    <a:lnTo>
                      <a:pt x="1060557" y="803783"/>
                    </a:lnTo>
                    <a:lnTo>
                      <a:pt x="1071713" y="781458"/>
                    </a:lnTo>
                    <a:lnTo>
                      <a:pt x="1105206" y="747977"/>
                    </a:lnTo>
                    <a:lnTo>
                      <a:pt x="1105206" y="736809"/>
                    </a:lnTo>
                    <a:lnTo>
                      <a:pt x="1116362" y="725652"/>
                    </a:lnTo>
                    <a:lnTo>
                      <a:pt x="1161011" y="703328"/>
                    </a:lnTo>
                    <a:lnTo>
                      <a:pt x="1216828" y="669835"/>
                    </a:lnTo>
                    <a:lnTo>
                      <a:pt x="1194503" y="636354"/>
                    </a:lnTo>
                    <a:lnTo>
                      <a:pt x="1161011" y="602862"/>
                    </a:lnTo>
                    <a:lnTo>
                      <a:pt x="1161011" y="602862"/>
                    </a:lnTo>
                    <a:lnTo>
                      <a:pt x="1172179" y="580537"/>
                    </a:lnTo>
                    <a:lnTo>
                      <a:pt x="1172179" y="569380"/>
                    </a:lnTo>
                    <a:lnTo>
                      <a:pt x="1172179" y="558212"/>
                    </a:lnTo>
                    <a:lnTo>
                      <a:pt x="1172179" y="547056"/>
                    </a:lnTo>
                    <a:lnTo>
                      <a:pt x="1183335" y="535888"/>
                    </a:lnTo>
                    <a:lnTo>
                      <a:pt x="1194503" y="524720"/>
                    </a:lnTo>
                    <a:lnTo>
                      <a:pt x="1161011" y="502396"/>
                    </a:lnTo>
                    <a:lnTo>
                      <a:pt x="1149854" y="502396"/>
                    </a:lnTo>
                    <a:lnTo>
                      <a:pt x="1138687" y="491239"/>
                    </a:lnTo>
                    <a:lnTo>
                      <a:pt x="1161011" y="435422"/>
                    </a:lnTo>
                    <a:lnTo>
                      <a:pt x="1138687" y="379616"/>
                    </a:lnTo>
                    <a:lnTo>
                      <a:pt x="1116362" y="390773"/>
                    </a:lnTo>
                    <a:lnTo>
                      <a:pt x="1105206" y="390773"/>
                    </a:lnTo>
                    <a:lnTo>
                      <a:pt x="1094038" y="357291"/>
                    </a:lnTo>
                    <a:lnTo>
                      <a:pt x="1071713" y="323799"/>
                    </a:lnTo>
                    <a:lnTo>
                      <a:pt x="1038232" y="334967"/>
                    </a:lnTo>
                    <a:lnTo>
                      <a:pt x="1015907" y="346124"/>
                    </a:lnTo>
                    <a:lnTo>
                      <a:pt x="1015907" y="357291"/>
                    </a:lnTo>
                    <a:lnTo>
                      <a:pt x="1004739" y="357291"/>
                    </a:lnTo>
                    <a:lnTo>
                      <a:pt x="982415" y="334967"/>
                    </a:lnTo>
                    <a:lnTo>
                      <a:pt x="982415" y="312642"/>
                    </a:lnTo>
                    <a:lnTo>
                      <a:pt x="993583" y="312642"/>
                    </a:lnTo>
                    <a:lnTo>
                      <a:pt x="1004739" y="301474"/>
                    </a:lnTo>
                    <a:lnTo>
                      <a:pt x="982415" y="290318"/>
                    </a:lnTo>
                    <a:lnTo>
                      <a:pt x="960090" y="279150"/>
                    </a:lnTo>
                    <a:lnTo>
                      <a:pt x="948933" y="267993"/>
                    </a:lnTo>
                    <a:lnTo>
                      <a:pt x="948933" y="245669"/>
                    </a:lnTo>
                    <a:lnTo>
                      <a:pt x="937765" y="245669"/>
                    </a:lnTo>
                    <a:lnTo>
                      <a:pt x="926609" y="245669"/>
                    </a:lnTo>
                    <a:lnTo>
                      <a:pt x="937765" y="201019"/>
                    </a:lnTo>
                    <a:lnTo>
                      <a:pt x="904284" y="156371"/>
                    </a:lnTo>
                    <a:lnTo>
                      <a:pt x="893116" y="111710"/>
                    </a:lnTo>
                    <a:lnTo>
                      <a:pt x="881948" y="111710"/>
                    </a:lnTo>
                    <a:lnTo>
                      <a:pt x="870791" y="122878"/>
                    </a:lnTo>
                    <a:lnTo>
                      <a:pt x="870791" y="122878"/>
                    </a:lnTo>
                    <a:lnTo>
                      <a:pt x="848467" y="78229"/>
                    </a:lnTo>
                    <a:lnTo>
                      <a:pt x="848467" y="55904"/>
                    </a:lnTo>
                    <a:lnTo>
                      <a:pt x="848467" y="11255"/>
                    </a:lnTo>
                    <a:lnTo>
                      <a:pt x="803818" y="22412"/>
                    </a:lnTo>
                    <a:lnTo>
                      <a:pt x="781494" y="11255"/>
                    </a:lnTo>
                    <a:close/>
                  </a:path>
                </a:pathLst>
              </a:custGeom>
              <a:solidFill>
                <a:srgbClr val="DC9800"/>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92" name="Полилиния: фигура 44">
                <a:extLst>
                  <a:ext uri="{FF2B5EF4-FFF2-40B4-BE49-F238E27FC236}">
                    <a16:creationId xmlns:a16="http://schemas.microsoft.com/office/drawing/2014/main" id="{C3E4279A-52D0-446A-9BB7-300F13378950}"/>
                  </a:ext>
                </a:extLst>
              </p:cNvPr>
              <p:cNvSpPr/>
              <p:nvPr/>
            </p:nvSpPr>
            <p:spPr>
              <a:xfrm>
                <a:off x="11822097" y="7991709"/>
                <a:ext cx="1083425" cy="1916762"/>
              </a:xfrm>
              <a:custGeom>
                <a:avLst/>
                <a:gdLst>
                  <a:gd name="connsiteX0" fmla="*/ 614098 w 613942"/>
                  <a:gd name="connsiteY0" fmla="*/ 111723 h 1082758"/>
                  <a:gd name="connsiteX1" fmla="*/ 580606 w 613942"/>
                  <a:gd name="connsiteY1" fmla="*/ 111723 h 1082758"/>
                  <a:gd name="connsiteX2" fmla="*/ 558281 w 613942"/>
                  <a:gd name="connsiteY2" fmla="*/ 100566 h 1082758"/>
                  <a:gd name="connsiteX3" fmla="*/ 558281 w 613942"/>
                  <a:gd name="connsiteY3" fmla="*/ 78242 h 1082758"/>
                  <a:gd name="connsiteX4" fmla="*/ 569449 w 613942"/>
                  <a:gd name="connsiteY4" fmla="*/ 55917 h 1082758"/>
                  <a:gd name="connsiteX5" fmla="*/ 558281 w 613942"/>
                  <a:gd name="connsiteY5" fmla="*/ 33592 h 1082758"/>
                  <a:gd name="connsiteX6" fmla="*/ 535957 w 613942"/>
                  <a:gd name="connsiteY6" fmla="*/ 11268 h 1082758"/>
                  <a:gd name="connsiteX7" fmla="*/ 524800 w 613942"/>
                  <a:gd name="connsiteY7" fmla="*/ 100 h 1082758"/>
                  <a:gd name="connsiteX8" fmla="*/ 524800 w 613942"/>
                  <a:gd name="connsiteY8" fmla="*/ 100 h 1082758"/>
                  <a:gd name="connsiteX9" fmla="*/ 491308 w 613942"/>
                  <a:gd name="connsiteY9" fmla="*/ 22425 h 1082758"/>
                  <a:gd name="connsiteX10" fmla="*/ 457815 w 613942"/>
                  <a:gd name="connsiteY10" fmla="*/ 55917 h 1082758"/>
                  <a:gd name="connsiteX11" fmla="*/ 457815 w 613942"/>
                  <a:gd name="connsiteY11" fmla="*/ 55917 h 1082758"/>
                  <a:gd name="connsiteX12" fmla="*/ 446659 w 613942"/>
                  <a:gd name="connsiteY12" fmla="*/ 55917 h 1082758"/>
                  <a:gd name="connsiteX13" fmla="*/ 435491 w 613942"/>
                  <a:gd name="connsiteY13" fmla="*/ 55917 h 1082758"/>
                  <a:gd name="connsiteX14" fmla="*/ 435491 w 613942"/>
                  <a:gd name="connsiteY14" fmla="*/ 67074 h 1082758"/>
                  <a:gd name="connsiteX15" fmla="*/ 446659 w 613942"/>
                  <a:gd name="connsiteY15" fmla="*/ 78242 h 1082758"/>
                  <a:gd name="connsiteX16" fmla="*/ 457815 w 613942"/>
                  <a:gd name="connsiteY16" fmla="*/ 89398 h 1082758"/>
                  <a:gd name="connsiteX17" fmla="*/ 457815 w 613942"/>
                  <a:gd name="connsiteY17" fmla="*/ 100566 h 1082758"/>
                  <a:gd name="connsiteX18" fmla="*/ 468983 w 613942"/>
                  <a:gd name="connsiteY18" fmla="*/ 111723 h 1082758"/>
                  <a:gd name="connsiteX19" fmla="*/ 491308 w 613942"/>
                  <a:gd name="connsiteY19" fmla="*/ 111723 h 1082758"/>
                  <a:gd name="connsiteX20" fmla="*/ 513632 w 613942"/>
                  <a:gd name="connsiteY20" fmla="*/ 111723 h 1082758"/>
                  <a:gd name="connsiteX21" fmla="*/ 491308 w 613942"/>
                  <a:gd name="connsiteY21" fmla="*/ 178697 h 1082758"/>
                  <a:gd name="connsiteX22" fmla="*/ 446659 w 613942"/>
                  <a:gd name="connsiteY22" fmla="*/ 201021 h 1082758"/>
                  <a:gd name="connsiteX23" fmla="*/ 446659 w 613942"/>
                  <a:gd name="connsiteY23" fmla="*/ 223346 h 1082758"/>
                  <a:gd name="connsiteX24" fmla="*/ 446659 w 613942"/>
                  <a:gd name="connsiteY24" fmla="*/ 245670 h 1082758"/>
                  <a:gd name="connsiteX25" fmla="*/ 402010 w 613942"/>
                  <a:gd name="connsiteY25" fmla="*/ 279163 h 1082758"/>
                  <a:gd name="connsiteX26" fmla="*/ 346192 w 613942"/>
                  <a:gd name="connsiteY26" fmla="*/ 301487 h 1082758"/>
                  <a:gd name="connsiteX27" fmla="*/ 335036 w 613942"/>
                  <a:gd name="connsiteY27" fmla="*/ 290319 h 1082758"/>
                  <a:gd name="connsiteX28" fmla="*/ 323868 w 613942"/>
                  <a:gd name="connsiteY28" fmla="*/ 279163 h 1082758"/>
                  <a:gd name="connsiteX29" fmla="*/ 312711 w 613942"/>
                  <a:gd name="connsiteY29" fmla="*/ 290319 h 1082758"/>
                  <a:gd name="connsiteX30" fmla="*/ 301543 w 613942"/>
                  <a:gd name="connsiteY30" fmla="*/ 301487 h 1082758"/>
                  <a:gd name="connsiteX31" fmla="*/ 301543 w 613942"/>
                  <a:gd name="connsiteY31" fmla="*/ 290319 h 1082758"/>
                  <a:gd name="connsiteX32" fmla="*/ 301543 w 613942"/>
                  <a:gd name="connsiteY32" fmla="*/ 279163 h 1082758"/>
                  <a:gd name="connsiteX33" fmla="*/ 290387 w 613942"/>
                  <a:gd name="connsiteY33" fmla="*/ 267995 h 1082758"/>
                  <a:gd name="connsiteX34" fmla="*/ 279219 w 613942"/>
                  <a:gd name="connsiteY34" fmla="*/ 279163 h 1082758"/>
                  <a:gd name="connsiteX35" fmla="*/ 268062 w 613942"/>
                  <a:gd name="connsiteY35" fmla="*/ 267995 h 1082758"/>
                  <a:gd name="connsiteX36" fmla="*/ 256894 w 613942"/>
                  <a:gd name="connsiteY36" fmla="*/ 267995 h 1082758"/>
                  <a:gd name="connsiteX37" fmla="*/ 234569 w 613942"/>
                  <a:gd name="connsiteY37" fmla="*/ 301487 h 1082758"/>
                  <a:gd name="connsiteX38" fmla="*/ 223413 w 613942"/>
                  <a:gd name="connsiteY38" fmla="*/ 334968 h 1082758"/>
                  <a:gd name="connsiteX39" fmla="*/ 223413 w 613942"/>
                  <a:gd name="connsiteY39" fmla="*/ 357304 h 1082758"/>
                  <a:gd name="connsiteX40" fmla="*/ 201088 w 613942"/>
                  <a:gd name="connsiteY40" fmla="*/ 379629 h 1082758"/>
                  <a:gd name="connsiteX41" fmla="*/ 201088 w 613942"/>
                  <a:gd name="connsiteY41" fmla="*/ 435434 h 1082758"/>
                  <a:gd name="connsiteX42" fmla="*/ 201088 w 613942"/>
                  <a:gd name="connsiteY42" fmla="*/ 502408 h 1082758"/>
                  <a:gd name="connsiteX43" fmla="*/ 189920 w 613942"/>
                  <a:gd name="connsiteY43" fmla="*/ 524733 h 1082758"/>
                  <a:gd name="connsiteX44" fmla="*/ 201088 w 613942"/>
                  <a:gd name="connsiteY44" fmla="*/ 547058 h 1082758"/>
                  <a:gd name="connsiteX45" fmla="*/ 189920 w 613942"/>
                  <a:gd name="connsiteY45" fmla="*/ 558226 h 1082758"/>
                  <a:gd name="connsiteX46" fmla="*/ 178764 w 613942"/>
                  <a:gd name="connsiteY46" fmla="*/ 580550 h 1082758"/>
                  <a:gd name="connsiteX47" fmla="*/ 189920 w 613942"/>
                  <a:gd name="connsiteY47" fmla="*/ 614031 h 1082758"/>
                  <a:gd name="connsiteX48" fmla="*/ 167596 w 613942"/>
                  <a:gd name="connsiteY48" fmla="*/ 636356 h 1082758"/>
                  <a:gd name="connsiteX49" fmla="*/ 78298 w 613942"/>
                  <a:gd name="connsiteY49" fmla="*/ 636356 h 1082758"/>
                  <a:gd name="connsiteX50" fmla="*/ 44805 w 613942"/>
                  <a:gd name="connsiteY50" fmla="*/ 647524 h 1082758"/>
                  <a:gd name="connsiteX51" fmla="*/ 33649 w 613942"/>
                  <a:gd name="connsiteY51" fmla="*/ 692172 h 1082758"/>
                  <a:gd name="connsiteX52" fmla="*/ 11324 w 613942"/>
                  <a:gd name="connsiteY52" fmla="*/ 703329 h 1082758"/>
                  <a:gd name="connsiteX53" fmla="*/ 156 w 613942"/>
                  <a:gd name="connsiteY53" fmla="*/ 714497 h 1082758"/>
                  <a:gd name="connsiteX54" fmla="*/ 11324 w 613942"/>
                  <a:gd name="connsiteY54" fmla="*/ 736822 h 1082758"/>
                  <a:gd name="connsiteX55" fmla="*/ 22481 w 613942"/>
                  <a:gd name="connsiteY55" fmla="*/ 759146 h 1082758"/>
                  <a:gd name="connsiteX56" fmla="*/ 55973 w 613942"/>
                  <a:gd name="connsiteY56" fmla="*/ 826120 h 1082758"/>
                  <a:gd name="connsiteX57" fmla="*/ 67130 w 613942"/>
                  <a:gd name="connsiteY57" fmla="*/ 893094 h 1082758"/>
                  <a:gd name="connsiteX58" fmla="*/ 78298 w 613942"/>
                  <a:gd name="connsiteY58" fmla="*/ 904262 h 1082758"/>
                  <a:gd name="connsiteX59" fmla="*/ 78298 w 613942"/>
                  <a:gd name="connsiteY59" fmla="*/ 915419 h 1082758"/>
                  <a:gd name="connsiteX60" fmla="*/ 67130 w 613942"/>
                  <a:gd name="connsiteY60" fmla="*/ 993560 h 1082758"/>
                  <a:gd name="connsiteX61" fmla="*/ 33649 w 613942"/>
                  <a:gd name="connsiteY61" fmla="*/ 1004716 h 1082758"/>
                  <a:gd name="connsiteX62" fmla="*/ 22481 w 613942"/>
                  <a:gd name="connsiteY62" fmla="*/ 1027041 h 1082758"/>
                  <a:gd name="connsiteX63" fmla="*/ 33649 w 613942"/>
                  <a:gd name="connsiteY63" fmla="*/ 1027041 h 1082758"/>
                  <a:gd name="connsiteX64" fmla="*/ 44805 w 613942"/>
                  <a:gd name="connsiteY64" fmla="*/ 1038209 h 1082758"/>
                  <a:gd name="connsiteX65" fmla="*/ 55973 w 613942"/>
                  <a:gd name="connsiteY65" fmla="*/ 1060534 h 1082758"/>
                  <a:gd name="connsiteX66" fmla="*/ 67130 w 613942"/>
                  <a:gd name="connsiteY66" fmla="*/ 1082858 h 1082758"/>
                  <a:gd name="connsiteX67" fmla="*/ 78298 w 613942"/>
                  <a:gd name="connsiteY67" fmla="*/ 1060534 h 1082758"/>
                  <a:gd name="connsiteX68" fmla="*/ 78298 w 613942"/>
                  <a:gd name="connsiteY68" fmla="*/ 1049366 h 1082758"/>
                  <a:gd name="connsiteX69" fmla="*/ 67130 w 613942"/>
                  <a:gd name="connsiteY69" fmla="*/ 1038209 h 1082758"/>
                  <a:gd name="connsiteX70" fmla="*/ 55973 w 613942"/>
                  <a:gd name="connsiteY70" fmla="*/ 1027041 h 1082758"/>
                  <a:gd name="connsiteX71" fmla="*/ 100622 w 613942"/>
                  <a:gd name="connsiteY71" fmla="*/ 1027041 h 1082758"/>
                  <a:gd name="connsiteX72" fmla="*/ 100622 w 613942"/>
                  <a:gd name="connsiteY72" fmla="*/ 1027041 h 1082758"/>
                  <a:gd name="connsiteX73" fmla="*/ 111779 w 613942"/>
                  <a:gd name="connsiteY73" fmla="*/ 1027041 h 1082758"/>
                  <a:gd name="connsiteX74" fmla="*/ 111779 w 613942"/>
                  <a:gd name="connsiteY74" fmla="*/ 1015884 h 1082758"/>
                  <a:gd name="connsiteX75" fmla="*/ 111779 w 613942"/>
                  <a:gd name="connsiteY75" fmla="*/ 1004716 h 1082758"/>
                  <a:gd name="connsiteX76" fmla="*/ 122947 w 613942"/>
                  <a:gd name="connsiteY76" fmla="*/ 960067 h 1082758"/>
                  <a:gd name="connsiteX77" fmla="*/ 145271 w 613942"/>
                  <a:gd name="connsiteY77" fmla="*/ 926586 h 1082758"/>
                  <a:gd name="connsiteX78" fmla="*/ 134115 w 613942"/>
                  <a:gd name="connsiteY78" fmla="*/ 915419 h 1082758"/>
                  <a:gd name="connsiteX79" fmla="*/ 145271 w 613942"/>
                  <a:gd name="connsiteY79" fmla="*/ 904262 h 1082758"/>
                  <a:gd name="connsiteX80" fmla="*/ 156439 w 613942"/>
                  <a:gd name="connsiteY80" fmla="*/ 904262 h 1082758"/>
                  <a:gd name="connsiteX81" fmla="*/ 156439 w 613942"/>
                  <a:gd name="connsiteY81" fmla="*/ 915419 h 1082758"/>
                  <a:gd name="connsiteX82" fmla="*/ 156439 w 613942"/>
                  <a:gd name="connsiteY82" fmla="*/ 937743 h 1082758"/>
                  <a:gd name="connsiteX83" fmla="*/ 167596 w 613942"/>
                  <a:gd name="connsiteY83" fmla="*/ 926586 h 1082758"/>
                  <a:gd name="connsiteX84" fmla="*/ 178764 w 613942"/>
                  <a:gd name="connsiteY84" fmla="*/ 915419 h 1082758"/>
                  <a:gd name="connsiteX85" fmla="*/ 189920 w 613942"/>
                  <a:gd name="connsiteY85" fmla="*/ 904262 h 1082758"/>
                  <a:gd name="connsiteX86" fmla="*/ 189920 w 613942"/>
                  <a:gd name="connsiteY86" fmla="*/ 893094 h 1082758"/>
                  <a:gd name="connsiteX87" fmla="*/ 201088 w 613942"/>
                  <a:gd name="connsiteY87" fmla="*/ 926586 h 1082758"/>
                  <a:gd name="connsiteX88" fmla="*/ 201088 w 613942"/>
                  <a:gd name="connsiteY88" fmla="*/ 948911 h 1082758"/>
                  <a:gd name="connsiteX89" fmla="*/ 212245 w 613942"/>
                  <a:gd name="connsiteY89" fmla="*/ 948911 h 1082758"/>
                  <a:gd name="connsiteX90" fmla="*/ 212245 w 613942"/>
                  <a:gd name="connsiteY90" fmla="*/ 937743 h 1082758"/>
                  <a:gd name="connsiteX91" fmla="*/ 223413 w 613942"/>
                  <a:gd name="connsiteY91" fmla="*/ 937743 h 1082758"/>
                  <a:gd name="connsiteX92" fmla="*/ 234569 w 613942"/>
                  <a:gd name="connsiteY92" fmla="*/ 948911 h 1082758"/>
                  <a:gd name="connsiteX93" fmla="*/ 245737 w 613942"/>
                  <a:gd name="connsiteY93" fmla="*/ 937743 h 1082758"/>
                  <a:gd name="connsiteX94" fmla="*/ 245737 w 613942"/>
                  <a:gd name="connsiteY94" fmla="*/ 937743 h 1082758"/>
                  <a:gd name="connsiteX95" fmla="*/ 268062 w 613942"/>
                  <a:gd name="connsiteY95" fmla="*/ 948911 h 1082758"/>
                  <a:gd name="connsiteX96" fmla="*/ 279219 w 613942"/>
                  <a:gd name="connsiteY96" fmla="*/ 960067 h 1082758"/>
                  <a:gd name="connsiteX97" fmla="*/ 279219 w 613942"/>
                  <a:gd name="connsiteY97" fmla="*/ 960067 h 1082758"/>
                  <a:gd name="connsiteX98" fmla="*/ 279219 w 613942"/>
                  <a:gd name="connsiteY98" fmla="*/ 937743 h 1082758"/>
                  <a:gd name="connsiteX99" fmla="*/ 290387 w 613942"/>
                  <a:gd name="connsiteY99" fmla="*/ 948911 h 1082758"/>
                  <a:gd name="connsiteX100" fmla="*/ 290387 w 613942"/>
                  <a:gd name="connsiteY100" fmla="*/ 948911 h 1082758"/>
                  <a:gd name="connsiteX101" fmla="*/ 312711 w 613942"/>
                  <a:gd name="connsiteY101" fmla="*/ 937743 h 1082758"/>
                  <a:gd name="connsiteX102" fmla="*/ 335036 w 613942"/>
                  <a:gd name="connsiteY102" fmla="*/ 915419 h 1082758"/>
                  <a:gd name="connsiteX103" fmla="*/ 402010 w 613942"/>
                  <a:gd name="connsiteY103" fmla="*/ 848445 h 1082758"/>
                  <a:gd name="connsiteX104" fmla="*/ 446659 w 613942"/>
                  <a:gd name="connsiteY104" fmla="*/ 770303 h 1082758"/>
                  <a:gd name="connsiteX105" fmla="*/ 457815 w 613942"/>
                  <a:gd name="connsiteY105" fmla="*/ 759146 h 1082758"/>
                  <a:gd name="connsiteX106" fmla="*/ 457815 w 613942"/>
                  <a:gd name="connsiteY106" fmla="*/ 736822 h 1082758"/>
                  <a:gd name="connsiteX107" fmla="*/ 468983 w 613942"/>
                  <a:gd name="connsiteY107" fmla="*/ 736822 h 1082758"/>
                  <a:gd name="connsiteX108" fmla="*/ 468983 w 613942"/>
                  <a:gd name="connsiteY108" fmla="*/ 725654 h 1082758"/>
                  <a:gd name="connsiteX109" fmla="*/ 468983 w 613942"/>
                  <a:gd name="connsiteY109" fmla="*/ 692172 h 1082758"/>
                  <a:gd name="connsiteX110" fmla="*/ 480140 w 613942"/>
                  <a:gd name="connsiteY110" fmla="*/ 658680 h 1082758"/>
                  <a:gd name="connsiteX111" fmla="*/ 480140 w 613942"/>
                  <a:gd name="connsiteY111" fmla="*/ 636356 h 1082758"/>
                  <a:gd name="connsiteX112" fmla="*/ 502464 w 613942"/>
                  <a:gd name="connsiteY112" fmla="*/ 614031 h 1082758"/>
                  <a:gd name="connsiteX113" fmla="*/ 513632 w 613942"/>
                  <a:gd name="connsiteY113" fmla="*/ 558226 h 1082758"/>
                  <a:gd name="connsiteX114" fmla="*/ 535957 w 613942"/>
                  <a:gd name="connsiteY114" fmla="*/ 491252 h 1082758"/>
                  <a:gd name="connsiteX115" fmla="*/ 558281 w 613942"/>
                  <a:gd name="connsiteY115" fmla="*/ 424278 h 1082758"/>
                  <a:gd name="connsiteX116" fmla="*/ 580606 w 613942"/>
                  <a:gd name="connsiteY116" fmla="*/ 368461 h 1082758"/>
                  <a:gd name="connsiteX117" fmla="*/ 591774 w 613942"/>
                  <a:gd name="connsiteY117" fmla="*/ 312644 h 1082758"/>
                  <a:gd name="connsiteX118" fmla="*/ 602930 w 613942"/>
                  <a:gd name="connsiteY118" fmla="*/ 245670 h 1082758"/>
                  <a:gd name="connsiteX119" fmla="*/ 602930 w 613942"/>
                  <a:gd name="connsiteY119" fmla="*/ 223346 h 1082758"/>
                  <a:gd name="connsiteX120" fmla="*/ 602930 w 613942"/>
                  <a:gd name="connsiteY120" fmla="*/ 189864 h 1082758"/>
                  <a:gd name="connsiteX121" fmla="*/ 614098 w 613942"/>
                  <a:gd name="connsiteY121" fmla="*/ 145215 h 1082758"/>
                  <a:gd name="connsiteX122" fmla="*/ 614098 w 613942"/>
                  <a:gd name="connsiteY122" fmla="*/ 111723 h 108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613942" h="1082758">
                    <a:moveTo>
                      <a:pt x="614098" y="111723"/>
                    </a:moveTo>
                    <a:lnTo>
                      <a:pt x="580606" y="111723"/>
                    </a:lnTo>
                    <a:lnTo>
                      <a:pt x="558281" y="100566"/>
                    </a:lnTo>
                    <a:lnTo>
                      <a:pt x="558281" y="78242"/>
                    </a:lnTo>
                    <a:lnTo>
                      <a:pt x="569449" y="55917"/>
                    </a:lnTo>
                    <a:lnTo>
                      <a:pt x="558281" y="33592"/>
                    </a:lnTo>
                    <a:lnTo>
                      <a:pt x="535957" y="11268"/>
                    </a:lnTo>
                    <a:lnTo>
                      <a:pt x="524800" y="100"/>
                    </a:lnTo>
                    <a:lnTo>
                      <a:pt x="524800" y="100"/>
                    </a:lnTo>
                    <a:lnTo>
                      <a:pt x="491308" y="22425"/>
                    </a:lnTo>
                    <a:lnTo>
                      <a:pt x="457815" y="55917"/>
                    </a:lnTo>
                    <a:lnTo>
                      <a:pt x="457815" y="55917"/>
                    </a:lnTo>
                    <a:lnTo>
                      <a:pt x="446659" y="55917"/>
                    </a:lnTo>
                    <a:lnTo>
                      <a:pt x="435491" y="55917"/>
                    </a:lnTo>
                    <a:lnTo>
                      <a:pt x="435491" y="67074"/>
                    </a:lnTo>
                    <a:lnTo>
                      <a:pt x="446659" y="78242"/>
                    </a:lnTo>
                    <a:lnTo>
                      <a:pt x="457815" y="89398"/>
                    </a:lnTo>
                    <a:lnTo>
                      <a:pt x="457815" y="100566"/>
                    </a:lnTo>
                    <a:lnTo>
                      <a:pt x="468983" y="111723"/>
                    </a:lnTo>
                    <a:lnTo>
                      <a:pt x="491308" y="111723"/>
                    </a:lnTo>
                    <a:lnTo>
                      <a:pt x="513632" y="111723"/>
                    </a:lnTo>
                    <a:lnTo>
                      <a:pt x="491308" y="178697"/>
                    </a:lnTo>
                    <a:lnTo>
                      <a:pt x="446659" y="201021"/>
                    </a:lnTo>
                    <a:lnTo>
                      <a:pt x="446659" y="223346"/>
                    </a:lnTo>
                    <a:lnTo>
                      <a:pt x="446659" y="245670"/>
                    </a:lnTo>
                    <a:lnTo>
                      <a:pt x="402010" y="279163"/>
                    </a:lnTo>
                    <a:lnTo>
                      <a:pt x="346192" y="301487"/>
                    </a:lnTo>
                    <a:lnTo>
                      <a:pt x="335036" y="290319"/>
                    </a:lnTo>
                    <a:lnTo>
                      <a:pt x="323868" y="279163"/>
                    </a:lnTo>
                    <a:lnTo>
                      <a:pt x="312711" y="290319"/>
                    </a:lnTo>
                    <a:lnTo>
                      <a:pt x="301543" y="301487"/>
                    </a:lnTo>
                    <a:lnTo>
                      <a:pt x="301543" y="290319"/>
                    </a:lnTo>
                    <a:lnTo>
                      <a:pt x="301543" y="279163"/>
                    </a:lnTo>
                    <a:lnTo>
                      <a:pt x="290387" y="267995"/>
                    </a:lnTo>
                    <a:lnTo>
                      <a:pt x="279219" y="279163"/>
                    </a:lnTo>
                    <a:lnTo>
                      <a:pt x="268062" y="267995"/>
                    </a:lnTo>
                    <a:lnTo>
                      <a:pt x="256894" y="267995"/>
                    </a:lnTo>
                    <a:lnTo>
                      <a:pt x="234569" y="301487"/>
                    </a:lnTo>
                    <a:lnTo>
                      <a:pt x="223413" y="334968"/>
                    </a:lnTo>
                    <a:lnTo>
                      <a:pt x="223413" y="357304"/>
                    </a:lnTo>
                    <a:lnTo>
                      <a:pt x="201088" y="379629"/>
                    </a:lnTo>
                    <a:lnTo>
                      <a:pt x="201088" y="435434"/>
                    </a:lnTo>
                    <a:lnTo>
                      <a:pt x="201088" y="502408"/>
                    </a:lnTo>
                    <a:lnTo>
                      <a:pt x="189920" y="524733"/>
                    </a:lnTo>
                    <a:lnTo>
                      <a:pt x="201088" y="547058"/>
                    </a:lnTo>
                    <a:lnTo>
                      <a:pt x="189920" y="558226"/>
                    </a:lnTo>
                    <a:lnTo>
                      <a:pt x="178764" y="580550"/>
                    </a:lnTo>
                    <a:lnTo>
                      <a:pt x="189920" y="614031"/>
                    </a:lnTo>
                    <a:lnTo>
                      <a:pt x="167596" y="636356"/>
                    </a:lnTo>
                    <a:lnTo>
                      <a:pt x="78298" y="636356"/>
                    </a:lnTo>
                    <a:lnTo>
                      <a:pt x="44805" y="647524"/>
                    </a:lnTo>
                    <a:lnTo>
                      <a:pt x="33649" y="692172"/>
                    </a:lnTo>
                    <a:lnTo>
                      <a:pt x="11324" y="703329"/>
                    </a:lnTo>
                    <a:lnTo>
                      <a:pt x="156" y="714497"/>
                    </a:lnTo>
                    <a:lnTo>
                      <a:pt x="11324" y="736822"/>
                    </a:lnTo>
                    <a:lnTo>
                      <a:pt x="22481" y="759146"/>
                    </a:lnTo>
                    <a:lnTo>
                      <a:pt x="55973" y="826120"/>
                    </a:lnTo>
                    <a:lnTo>
                      <a:pt x="67130" y="893094"/>
                    </a:lnTo>
                    <a:lnTo>
                      <a:pt x="78298" y="904262"/>
                    </a:lnTo>
                    <a:lnTo>
                      <a:pt x="78298" y="915419"/>
                    </a:lnTo>
                    <a:lnTo>
                      <a:pt x="67130" y="993560"/>
                    </a:lnTo>
                    <a:lnTo>
                      <a:pt x="33649" y="1004716"/>
                    </a:lnTo>
                    <a:lnTo>
                      <a:pt x="22481" y="1027041"/>
                    </a:lnTo>
                    <a:lnTo>
                      <a:pt x="33649" y="1027041"/>
                    </a:lnTo>
                    <a:lnTo>
                      <a:pt x="44805" y="1038209"/>
                    </a:lnTo>
                    <a:lnTo>
                      <a:pt x="55973" y="1060534"/>
                    </a:lnTo>
                    <a:lnTo>
                      <a:pt x="67130" y="1082858"/>
                    </a:lnTo>
                    <a:lnTo>
                      <a:pt x="78298" y="1060534"/>
                    </a:lnTo>
                    <a:lnTo>
                      <a:pt x="78298" y="1049366"/>
                    </a:lnTo>
                    <a:lnTo>
                      <a:pt x="67130" y="1038209"/>
                    </a:lnTo>
                    <a:lnTo>
                      <a:pt x="55973" y="1027041"/>
                    </a:lnTo>
                    <a:lnTo>
                      <a:pt x="100622" y="1027041"/>
                    </a:lnTo>
                    <a:lnTo>
                      <a:pt x="100622" y="1027041"/>
                    </a:lnTo>
                    <a:lnTo>
                      <a:pt x="111779" y="1027041"/>
                    </a:lnTo>
                    <a:lnTo>
                      <a:pt x="111779" y="1015884"/>
                    </a:lnTo>
                    <a:lnTo>
                      <a:pt x="111779" y="1004716"/>
                    </a:lnTo>
                    <a:lnTo>
                      <a:pt x="122947" y="960067"/>
                    </a:lnTo>
                    <a:lnTo>
                      <a:pt x="145271" y="926586"/>
                    </a:lnTo>
                    <a:lnTo>
                      <a:pt x="134115" y="915419"/>
                    </a:lnTo>
                    <a:lnTo>
                      <a:pt x="145271" y="904262"/>
                    </a:lnTo>
                    <a:lnTo>
                      <a:pt x="156439" y="904262"/>
                    </a:lnTo>
                    <a:lnTo>
                      <a:pt x="156439" y="915419"/>
                    </a:lnTo>
                    <a:lnTo>
                      <a:pt x="156439" y="937743"/>
                    </a:lnTo>
                    <a:lnTo>
                      <a:pt x="167596" y="926586"/>
                    </a:lnTo>
                    <a:lnTo>
                      <a:pt x="178764" y="915419"/>
                    </a:lnTo>
                    <a:lnTo>
                      <a:pt x="189920" y="904262"/>
                    </a:lnTo>
                    <a:lnTo>
                      <a:pt x="189920" y="893094"/>
                    </a:lnTo>
                    <a:lnTo>
                      <a:pt x="201088" y="926586"/>
                    </a:lnTo>
                    <a:lnTo>
                      <a:pt x="201088" y="948911"/>
                    </a:lnTo>
                    <a:lnTo>
                      <a:pt x="212245" y="948911"/>
                    </a:lnTo>
                    <a:lnTo>
                      <a:pt x="212245" y="937743"/>
                    </a:lnTo>
                    <a:lnTo>
                      <a:pt x="223413" y="937743"/>
                    </a:lnTo>
                    <a:lnTo>
                      <a:pt x="234569" y="948911"/>
                    </a:lnTo>
                    <a:lnTo>
                      <a:pt x="245737" y="937743"/>
                    </a:lnTo>
                    <a:lnTo>
                      <a:pt x="245737" y="937743"/>
                    </a:lnTo>
                    <a:lnTo>
                      <a:pt x="268062" y="948911"/>
                    </a:lnTo>
                    <a:lnTo>
                      <a:pt x="279219" y="960067"/>
                    </a:lnTo>
                    <a:lnTo>
                      <a:pt x="279219" y="960067"/>
                    </a:lnTo>
                    <a:lnTo>
                      <a:pt x="279219" y="937743"/>
                    </a:lnTo>
                    <a:lnTo>
                      <a:pt x="290387" y="948911"/>
                    </a:lnTo>
                    <a:lnTo>
                      <a:pt x="290387" y="948911"/>
                    </a:lnTo>
                    <a:lnTo>
                      <a:pt x="312711" y="937743"/>
                    </a:lnTo>
                    <a:lnTo>
                      <a:pt x="335036" y="915419"/>
                    </a:lnTo>
                    <a:lnTo>
                      <a:pt x="402010" y="848445"/>
                    </a:lnTo>
                    <a:lnTo>
                      <a:pt x="446659" y="770303"/>
                    </a:lnTo>
                    <a:lnTo>
                      <a:pt x="457815" y="759146"/>
                    </a:lnTo>
                    <a:lnTo>
                      <a:pt x="457815" y="736822"/>
                    </a:lnTo>
                    <a:lnTo>
                      <a:pt x="468983" y="736822"/>
                    </a:lnTo>
                    <a:lnTo>
                      <a:pt x="468983" y="725654"/>
                    </a:lnTo>
                    <a:lnTo>
                      <a:pt x="468983" y="692172"/>
                    </a:lnTo>
                    <a:lnTo>
                      <a:pt x="480140" y="658680"/>
                    </a:lnTo>
                    <a:lnTo>
                      <a:pt x="480140" y="636356"/>
                    </a:lnTo>
                    <a:lnTo>
                      <a:pt x="502464" y="614031"/>
                    </a:lnTo>
                    <a:lnTo>
                      <a:pt x="513632" y="558226"/>
                    </a:lnTo>
                    <a:lnTo>
                      <a:pt x="535957" y="491252"/>
                    </a:lnTo>
                    <a:lnTo>
                      <a:pt x="558281" y="424278"/>
                    </a:lnTo>
                    <a:lnTo>
                      <a:pt x="580606" y="368461"/>
                    </a:lnTo>
                    <a:lnTo>
                      <a:pt x="591774" y="312644"/>
                    </a:lnTo>
                    <a:lnTo>
                      <a:pt x="602930" y="245670"/>
                    </a:lnTo>
                    <a:lnTo>
                      <a:pt x="602930" y="223346"/>
                    </a:lnTo>
                    <a:lnTo>
                      <a:pt x="602930" y="189864"/>
                    </a:lnTo>
                    <a:lnTo>
                      <a:pt x="614098" y="145215"/>
                    </a:lnTo>
                    <a:lnTo>
                      <a:pt x="614098" y="111723"/>
                    </a:lnTo>
                    <a:close/>
                  </a:path>
                </a:pathLst>
              </a:custGeom>
              <a:solidFill>
                <a:srgbClr val="DC9800"/>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93" name="Полилиния: фигура 45">
                <a:extLst>
                  <a:ext uri="{FF2B5EF4-FFF2-40B4-BE49-F238E27FC236}">
                    <a16:creationId xmlns:a16="http://schemas.microsoft.com/office/drawing/2014/main" id="{AFFD019D-35A8-4383-9ADB-C6EEB9EB7D8B}"/>
                  </a:ext>
                </a:extLst>
              </p:cNvPr>
              <p:cNvSpPr/>
              <p:nvPr/>
            </p:nvSpPr>
            <p:spPr>
              <a:xfrm>
                <a:off x="13673757" y="2103108"/>
                <a:ext cx="1556158" cy="3912566"/>
              </a:xfrm>
              <a:custGeom>
                <a:avLst/>
                <a:gdLst>
                  <a:gd name="connsiteX0" fmla="*/ 614107 w 881826"/>
                  <a:gd name="connsiteY0" fmla="*/ 848399 h 2210165"/>
                  <a:gd name="connsiteX1" fmla="*/ 591783 w 881826"/>
                  <a:gd name="connsiteY1" fmla="*/ 848399 h 2210165"/>
                  <a:gd name="connsiteX2" fmla="*/ 591783 w 881826"/>
                  <a:gd name="connsiteY2" fmla="*/ 859556 h 2210165"/>
                  <a:gd name="connsiteX3" fmla="*/ 591783 w 881826"/>
                  <a:gd name="connsiteY3" fmla="*/ 881880 h 2210165"/>
                  <a:gd name="connsiteX4" fmla="*/ 591783 w 881826"/>
                  <a:gd name="connsiteY4" fmla="*/ 926529 h 2210165"/>
                  <a:gd name="connsiteX5" fmla="*/ 591783 w 881826"/>
                  <a:gd name="connsiteY5" fmla="*/ 971190 h 2210165"/>
                  <a:gd name="connsiteX6" fmla="*/ 591783 w 881826"/>
                  <a:gd name="connsiteY6" fmla="*/ 982346 h 2210165"/>
                  <a:gd name="connsiteX7" fmla="*/ 602939 w 881826"/>
                  <a:gd name="connsiteY7" fmla="*/ 982346 h 2210165"/>
                  <a:gd name="connsiteX8" fmla="*/ 602939 w 881826"/>
                  <a:gd name="connsiteY8" fmla="*/ 971190 h 2210165"/>
                  <a:gd name="connsiteX9" fmla="*/ 602939 w 881826"/>
                  <a:gd name="connsiteY9" fmla="*/ 948865 h 2210165"/>
                  <a:gd name="connsiteX10" fmla="*/ 614107 w 881826"/>
                  <a:gd name="connsiteY10" fmla="*/ 926529 h 2210165"/>
                  <a:gd name="connsiteX11" fmla="*/ 614107 w 881826"/>
                  <a:gd name="connsiteY11" fmla="*/ 915372 h 2210165"/>
                  <a:gd name="connsiteX12" fmla="*/ 614107 w 881826"/>
                  <a:gd name="connsiteY12" fmla="*/ 904205 h 2210165"/>
                  <a:gd name="connsiteX13" fmla="*/ 625264 w 881826"/>
                  <a:gd name="connsiteY13" fmla="*/ 893048 h 2210165"/>
                  <a:gd name="connsiteX14" fmla="*/ 636432 w 881826"/>
                  <a:gd name="connsiteY14" fmla="*/ 870724 h 2210165"/>
                  <a:gd name="connsiteX15" fmla="*/ 614107 w 881826"/>
                  <a:gd name="connsiteY15" fmla="*/ 848399 h 2210165"/>
                  <a:gd name="connsiteX16" fmla="*/ 658756 w 881826"/>
                  <a:gd name="connsiteY16" fmla="*/ 145158 h 2210165"/>
                  <a:gd name="connsiteX17" fmla="*/ 647599 w 881826"/>
                  <a:gd name="connsiteY17" fmla="*/ 156326 h 2210165"/>
                  <a:gd name="connsiteX18" fmla="*/ 647599 w 881826"/>
                  <a:gd name="connsiteY18" fmla="*/ 167494 h 2210165"/>
                  <a:gd name="connsiteX19" fmla="*/ 647599 w 881826"/>
                  <a:gd name="connsiteY19" fmla="*/ 189819 h 2210165"/>
                  <a:gd name="connsiteX20" fmla="*/ 636432 w 881826"/>
                  <a:gd name="connsiteY20" fmla="*/ 189819 h 2210165"/>
                  <a:gd name="connsiteX21" fmla="*/ 625264 w 881826"/>
                  <a:gd name="connsiteY21" fmla="*/ 189819 h 2210165"/>
                  <a:gd name="connsiteX22" fmla="*/ 614107 w 881826"/>
                  <a:gd name="connsiteY22" fmla="*/ 200975 h 2210165"/>
                  <a:gd name="connsiteX23" fmla="*/ 602939 w 881826"/>
                  <a:gd name="connsiteY23" fmla="*/ 212143 h 2210165"/>
                  <a:gd name="connsiteX24" fmla="*/ 569458 w 881826"/>
                  <a:gd name="connsiteY24" fmla="*/ 200975 h 2210165"/>
                  <a:gd name="connsiteX25" fmla="*/ 524809 w 881826"/>
                  <a:gd name="connsiteY25" fmla="*/ 189819 h 2210165"/>
                  <a:gd name="connsiteX26" fmla="*/ 480160 w 881826"/>
                  <a:gd name="connsiteY26" fmla="*/ 189819 h 2210165"/>
                  <a:gd name="connsiteX27" fmla="*/ 435510 w 881826"/>
                  <a:gd name="connsiteY27" fmla="*/ 200975 h 2210165"/>
                  <a:gd name="connsiteX28" fmla="*/ 424342 w 881826"/>
                  <a:gd name="connsiteY28" fmla="*/ 134002 h 2210165"/>
                  <a:gd name="connsiteX29" fmla="*/ 413186 w 881826"/>
                  <a:gd name="connsiteY29" fmla="*/ 78184 h 2210165"/>
                  <a:gd name="connsiteX30" fmla="*/ 379693 w 881826"/>
                  <a:gd name="connsiteY30" fmla="*/ 78184 h 2210165"/>
                  <a:gd name="connsiteX31" fmla="*/ 357369 w 881826"/>
                  <a:gd name="connsiteY31" fmla="*/ 78184 h 2210165"/>
                  <a:gd name="connsiteX32" fmla="*/ 346212 w 881826"/>
                  <a:gd name="connsiteY32" fmla="*/ 67028 h 2210165"/>
                  <a:gd name="connsiteX33" fmla="*/ 323888 w 881826"/>
                  <a:gd name="connsiteY33" fmla="*/ 67028 h 2210165"/>
                  <a:gd name="connsiteX34" fmla="*/ 290396 w 881826"/>
                  <a:gd name="connsiteY34" fmla="*/ 78184 h 2210165"/>
                  <a:gd name="connsiteX35" fmla="*/ 256914 w 881826"/>
                  <a:gd name="connsiteY35" fmla="*/ 89352 h 2210165"/>
                  <a:gd name="connsiteX36" fmla="*/ 256914 w 881826"/>
                  <a:gd name="connsiteY36" fmla="*/ 78184 h 2210165"/>
                  <a:gd name="connsiteX37" fmla="*/ 245746 w 881826"/>
                  <a:gd name="connsiteY37" fmla="*/ 78184 h 2210165"/>
                  <a:gd name="connsiteX38" fmla="*/ 223422 w 881826"/>
                  <a:gd name="connsiteY38" fmla="*/ 78184 h 2210165"/>
                  <a:gd name="connsiteX39" fmla="*/ 201097 w 881826"/>
                  <a:gd name="connsiteY39" fmla="*/ 89352 h 2210165"/>
                  <a:gd name="connsiteX40" fmla="*/ 201097 w 881826"/>
                  <a:gd name="connsiteY40" fmla="*/ 89352 h 2210165"/>
                  <a:gd name="connsiteX41" fmla="*/ 189929 w 881826"/>
                  <a:gd name="connsiteY41" fmla="*/ 100509 h 2210165"/>
                  <a:gd name="connsiteX42" fmla="*/ 167604 w 881826"/>
                  <a:gd name="connsiteY42" fmla="*/ 122834 h 2210165"/>
                  <a:gd name="connsiteX43" fmla="*/ 145280 w 881826"/>
                  <a:gd name="connsiteY43" fmla="*/ 134002 h 2210165"/>
                  <a:gd name="connsiteX44" fmla="*/ 134123 w 881826"/>
                  <a:gd name="connsiteY44" fmla="*/ 134002 h 2210165"/>
                  <a:gd name="connsiteX45" fmla="*/ 89474 w 881826"/>
                  <a:gd name="connsiteY45" fmla="*/ 145158 h 2210165"/>
                  <a:gd name="connsiteX46" fmla="*/ 89474 w 881826"/>
                  <a:gd name="connsiteY46" fmla="*/ 156326 h 2210165"/>
                  <a:gd name="connsiteX47" fmla="*/ 78306 w 881826"/>
                  <a:gd name="connsiteY47" fmla="*/ 167494 h 2210165"/>
                  <a:gd name="connsiteX48" fmla="*/ 67149 w 881826"/>
                  <a:gd name="connsiteY48" fmla="*/ 167494 h 2210165"/>
                  <a:gd name="connsiteX49" fmla="*/ 55982 w 881826"/>
                  <a:gd name="connsiteY49" fmla="*/ 167494 h 2210165"/>
                  <a:gd name="connsiteX50" fmla="*/ 33657 w 881826"/>
                  <a:gd name="connsiteY50" fmla="*/ 178651 h 2210165"/>
                  <a:gd name="connsiteX51" fmla="*/ 22501 w 881826"/>
                  <a:gd name="connsiteY51" fmla="*/ 189819 h 2210165"/>
                  <a:gd name="connsiteX52" fmla="*/ 176 w 881826"/>
                  <a:gd name="connsiteY52" fmla="*/ 200975 h 2210165"/>
                  <a:gd name="connsiteX53" fmla="*/ 11333 w 881826"/>
                  <a:gd name="connsiteY53" fmla="*/ 234468 h 2210165"/>
                  <a:gd name="connsiteX54" fmla="*/ 22501 w 881826"/>
                  <a:gd name="connsiteY54" fmla="*/ 245624 h 2210165"/>
                  <a:gd name="connsiteX55" fmla="*/ 44825 w 881826"/>
                  <a:gd name="connsiteY55" fmla="*/ 290273 h 2210165"/>
                  <a:gd name="connsiteX56" fmla="*/ 44825 w 881826"/>
                  <a:gd name="connsiteY56" fmla="*/ 312598 h 2210165"/>
                  <a:gd name="connsiteX57" fmla="*/ 44825 w 881826"/>
                  <a:gd name="connsiteY57" fmla="*/ 334923 h 2210165"/>
                  <a:gd name="connsiteX58" fmla="*/ 67149 w 881826"/>
                  <a:gd name="connsiteY58" fmla="*/ 368415 h 2210165"/>
                  <a:gd name="connsiteX59" fmla="*/ 100631 w 881826"/>
                  <a:gd name="connsiteY59" fmla="*/ 401896 h 2210165"/>
                  <a:gd name="connsiteX60" fmla="*/ 100631 w 881826"/>
                  <a:gd name="connsiteY60" fmla="*/ 424221 h 2210165"/>
                  <a:gd name="connsiteX61" fmla="*/ 111799 w 881826"/>
                  <a:gd name="connsiteY61" fmla="*/ 446545 h 2210165"/>
                  <a:gd name="connsiteX62" fmla="*/ 111799 w 881826"/>
                  <a:gd name="connsiteY62" fmla="*/ 457713 h 2210165"/>
                  <a:gd name="connsiteX63" fmla="*/ 122955 w 881826"/>
                  <a:gd name="connsiteY63" fmla="*/ 480038 h 2210165"/>
                  <a:gd name="connsiteX64" fmla="*/ 145280 w 881826"/>
                  <a:gd name="connsiteY64" fmla="*/ 502363 h 2210165"/>
                  <a:gd name="connsiteX65" fmla="*/ 189929 w 881826"/>
                  <a:gd name="connsiteY65" fmla="*/ 524687 h 2210165"/>
                  <a:gd name="connsiteX66" fmla="*/ 201097 w 881826"/>
                  <a:gd name="connsiteY66" fmla="*/ 558180 h 2210165"/>
                  <a:gd name="connsiteX67" fmla="*/ 189929 w 881826"/>
                  <a:gd name="connsiteY67" fmla="*/ 569336 h 2210165"/>
                  <a:gd name="connsiteX68" fmla="*/ 201097 w 881826"/>
                  <a:gd name="connsiteY68" fmla="*/ 580504 h 2210165"/>
                  <a:gd name="connsiteX69" fmla="*/ 212254 w 881826"/>
                  <a:gd name="connsiteY69" fmla="*/ 580504 h 2210165"/>
                  <a:gd name="connsiteX70" fmla="*/ 212254 w 881826"/>
                  <a:gd name="connsiteY70" fmla="*/ 602829 h 2210165"/>
                  <a:gd name="connsiteX71" fmla="*/ 212254 w 881826"/>
                  <a:gd name="connsiteY71" fmla="*/ 613985 h 2210165"/>
                  <a:gd name="connsiteX72" fmla="*/ 223422 w 881826"/>
                  <a:gd name="connsiteY72" fmla="*/ 625153 h 2210165"/>
                  <a:gd name="connsiteX73" fmla="*/ 234590 w 881826"/>
                  <a:gd name="connsiteY73" fmla="*/ 647478 h 2210165"/>
                  <a:gd name="connsiteX74" fmla="*/ 245746 w 881826"/>
                  <a:gd name="connsiteY74" fmla="*/ 647478 h 2210165"/>
                  <a:gd name="connsiteX75" fmla="*/ 256914 w 881826"/>
                  <a:gd name="connsiteY75" fmla="*/ 636310 h 2210165"/>
                  <a:gd name="connsiteX76" fmla="*/ 256914 w 881826"/>
                  <a:gd name="connsiteY76" fmla="*/ 625153 h 2210165"/>
                  <a:gd name="connsiteX77" fmla="*/ 268071 w 881826"/>
                  <a:gd name="connsiteY77" fmla="*/ 636310 h 2210165"/>
                  <a:gd name="connsiteX78" fmla="*/ 290396 w 881826"/>
                  <a:gd name="connsiteY78" fmla="*/ 636310 h 2210165"/>
                  <a:gd name="connsiteX79" fmla="*/ 290396 w 881826"/>
                  <a:gd name="connsiteY79" fmla="*/ 602829 h 2210165"/>
                  <a:gd name="connsiteX80" fmla="*/ 256914 w 881826"/>
                  <a:gd name="connsiteY80" fmla="*/ 602829 h 2210165"/>
                  <a:gd name="connsiteX81" fmla="*/ 234590 w 881826"/>
                  <a:gd name="connsiteY81" fmla="*/ 558180 h 2210165"/>
                  <a:gd name="connsiteX82" fmla="*/ 234590 w 881826"/>
                  <a:gd name="connsiteY82" fmla="*/ 535844 h 2210165"/>
                  <a:gd name="connsiteX83" fmla="*/ 223422 w 881826"/>
                  <a:gd name="connsiteY83" fmla="*/ 524687 h 2210165"/>
                  <a:gd name="connsiteX84" fmla="*/ 212254 w 881826"/>
                  <a:gd name="connsiteY84" fmla="*/ 491195 h 2210165"/>
                  <a:gd name="connsiteX85" fmla="*/ 245746 w 881826"/>
                  <a:gd name="connsiteY85" fmla="*/ 468870 h 2210165"/>
                  <a:gd name="connsiteX86" fmla="*/ 256914 w 881826"/>
                  <a:gd name="connsiteY86" fmla="*/ 435389 h 2210165"/>
                  <a:gd name="connsiteX87" fmla="*/ 290396 w 881826"/>
                  <a:gd name="connsiteY87" fmla="*/ 435389 h 2210165"/>
                  <a:gd name="connsiteX88" fmla="*/ 301563 w 881826"/>
                  <a:gd name="connsiteY88" fmla="*/ 435389 h 2210165"/>
                  <a:gd name="connsiteX89" fmla="*/ 312720 w 881826"/>
                  <a:gd name="connsiteY89" fmla="*/ 435389 h 2210165"/>
                  <a:gd name="connsiteX90" fmla="*/ 290396 w 881826"/>
                  <a:gd name="connsiteY90" fmla="*/ 457713 h 2210165"/>
                  <a:gd name="connsiteX91" fmla="*/ 279239 w 881826"/>
                  <a:gd name="connsiteY91" fmla="*/ 502363 h 2210165"/>
                  <a:gd name="connsiteX92" fmla="*/ 301563 w 881826"/>
                  <a:gd name="connsiteY92" fmla="*/ 535844 h 2210165"/>
                  <a:gd name="connsiteX93" fmla="*/ 323888 w 881826"/>
                  <a:gd name="connsiteY93" fmla="*/ 569336 h 2210165"/>
                  <a:gd name="connsiteX94" fmla="*/ 323888 w 881826"/>
                  <a:gd name="connsiteY94" fmla="*/ 591661 h 2210165"/>
                  <a:gd name="connsiteX95" fmla="*/ 335044 w 881826"/>
                  <a:gd name="connsiteY95" fmla="*/ 613985 h 2210165"/>
                  <a:gd name="connsiteX96" fmla="*/ 346212 w 881826"/>
                  <a:gd name="connsiteY96" fmla="*/ 613985 h 2210165"/>
                  <a:gd name="connsiteX97" fmla="*/ 357369 w 881826"/>
                  <a:gd name="connsiteY97" fmla="*/ 613985 h 2210165"/>
                  <a:gd name="connsiteX98" fmla="*/ 368537 w 881826"/>
                  <a:gd name="connsiteY98" fmla="*/ 647478 h 2210165"/>
                  <a:gd name="connsiteX99" fmla="*/ 368537 w 881826"/>
                  <a:gd name="connsiteY99" fmla="*/ 669802 h 2210165"/>
                  <a:gd name="connsiteX100" fmla="*/ 379693 w 881826"/>
                  <a:gd name="connsiteY100" fmla="*/ 680959 h 2210165"/>
                  <a:gd name="connsiteX101" fmla="*/ 390861 w 881826"/>
                  <a:gd name="connsiteY101" fmla="*/ 692127 h 2210165"/>
                  <a:gd name="connsiteX102" fmla="*/ 379693 w 881826"/>
                  <a:gd name="connsiteY102" fmla="*/ 714451 h 2210165"/>
                  <a:gd name="connsiteX103" fmla="*/ 357369 w 881826"/>
                  <a:gd name="connsiteY103" fmla="*/ 736776 h 2210165"/>
                  <a:gd name="connsiteX104" fmla="*/ 357369 w 881826"/>
                  <a:gd name="connsiteY104" fmla="*/ 736776 h 2210165"/>
                  <a:gd name="connsiteX105" fmla="*/ 357369 w 881826"/>
                  <a:gd name="connsiteY105" fmla="*/ 736776 h 2210165"/>
                  <a:gd name="connsiteX106" fmla="*/ 357369 w 881826"/>
                  <a:gd name="connsiteY106" fmla="*/ 759100 h 2210165"/>
                  <a:gd name="connsiteX107" fmla="*/ 357369 w 881826"/>
                  <a:gd name="connsiteY107" fmla="*/ 770257 h 2210165"/>
                  <a:gd name="connsiteX108" fmla="*/ 346212 w 881826"/>
                  <a:gd name="connsiteY108" fmla="*/ 781425 h 2210165"/>
                  <a:gd name="connsiteX109" fmla="*/ 335044 w 881826"/>
                  <a:gd name="connsiteY109" fmla="*/ 803750 h 2210165"/>
                  <a:gd name="connsiteX110" fmla="*/ 335044 w 881826"/>
                  <a:gd name="connsiteY110" fmla="*/ 837231 h 2210165"/>
                  <a:gd name="connsiteX111" fmla="*/ 346212 w 881826"/>
                  <a:gd name="connsiteY111" fmla="*/ 848399 h 2210165"/>
                  <a:gd name="connsiteX112" fmla="*/ 335044 w 881826"/>
                  <a:gd name="connsiteY112" fmla="*/ 915372 h 2210165"/>
                  <a:gd name="connsiteX113" fmla="*/ 335044 w 881826"/>
                  <a:gd name="connsiteY113" fmla="*/ 971190 h 2210165"/>
                  <a:gd name="connsiteX114" fmla="*/ 323888 w 881826"/>
                  <a:gd name="connsiteY114" fmla="*/ 982346 h 2210165"/>
                  <a:gd name="connsiteX115" fmla="*/ 323888 w 881826"/>
                  <a:gd name="connsiteY115" fmla="*/ 993514 h 2210165"/>
                  <a:gd name="connsiteX116" fmla="*/ 312720 w 881826"/>
                  <a:gd name="connsiteY116" fmla="*/ 1038163 h 2210165"/>
                  <a:gd name="connsiteX117" fmla="*/ 312720 w 881826"/>
                  <a:gd name="connsiteY117" fmla="*/ 1082812 h 2210165"/>
                  <a:gd name="connsiteX118" fmla="*/ 323888 w 881826"/>
                  <a:gd name="connsiteY118" fmla="*/ 1093969 h 2210165"/>
                  <a:gd name="connsiteX119" fmla="*/ 335044 w 881826"/>
                  <a:gd name="connsiteY119" fmla="*/ 1105137 h 2210165"/>
                  <a:gd name="connsiteX120" fmla="*/ 335044 w 881826"/>
                  <a:gd name="connsiteY120" fmla="*/ 1116293 h 2210165"/>
                  <a:gd name="connsiteX121" fmla="*/ 323888 w 881826"/>
                  <a:gd name="connsiteY121" fmla="*/ 1127461 h 2210165"/>
                  <a:gd name="connsiteX122" fmla="*/ 323888 w 881826"/>
                  <a:gd name="connsiteY122" fmla="*/ 1160943 h 2210165"/>
                  <a:gd name="connsiteX123" fmla="*/ 323888 w 881826"/>
                  <a:gd name="connsiteY123" fmla="*/ 1194435 h 2210165"/>
                  <a:gd name="connsiteX124" fmla="*/ 312720 w 881826"/>
                  <a:gd name="connsiteY124" fmla="*/ 1239084 h 2210165"/>
                  <a:gd name="connsiteX125" fmla="*/ 301563 w 881826"/>
                  <a:gd name="connsiteY125" fmla="*/ 1283733 h 2210165"/>
                  <a:gd name="connsiteX126" fmla="*/ 290396 w 881826"/>
                  <a:gd name="connsiteY126" fmla="*/ 1306058 h 2210165"/>
                  <a:gd name="connsiteX127" fmla="*/ 279239 w 881826"/>
                  <a:gd name="connsiteY127" fmla="*/ 1317215 h 2210165"/>
                  <a:gd name="connsiteX128" fmla="*/ 279239 w 881826"/>
                  <a:gd name="connsiteY128" fmla="*/ 1328383 h 2210165"/>
                  <a:gd name="connsiteX129" fmla="*/ 279239 w 881826"/>
                  <a:gd name="connsiteY129" fmla="*/ 1350707 h 2210165"/>
                  <a:gd name="connsiteX130" fmla="*/ 256914 w 881826"/>
                  <a:gd name="connsiteY130" fmla="*/ 1361875 h 2210165"/>
                  <a:gd name="connsiteX131" fmla="*/ 234590 w 881826"/>
                  <a:gd name="connsiteY131" fmla="*/ 1373032 h 2210165"/>
                  <a:gd name="connsiteX132" fmla="*/ 256914 w 881826"/>
                  <a:gd name="connsiteY132" fmla="*/ 1384199 h 2210165"/>
                  <a:gd name="connsiteX133" fmla="*/ 279239 w 881826"/>
                  <a:gd name="connsiteY133" fmla="*/ 1417681 h 2210165"/>
                  <a:gd name="connsiteX134" fmla="*/ 279239 w 881826"/>
                  <a:gd name="connsiteY134" fmla="*/ 1484655 h 2210165"/>
                  <a:gd name="connsiteX135" fmla="*/ 268071 w 881826"/>
                  <a:gd name="connsiteY135" fmla="*/ 1540471 h 2210165"/>
                  <a:gd name="connsiteX136" fmla="*/ 290396 w 881826"/>
                  <a:gd name="connsiteY136" fmla="*/ 1607445 h 2210165"/>
                  <a:gd name="connsiteX137" fmla="*/ 323888 w 881826"/>
                  <a:gd name="connsiteY137" fmla="*/ 1674419 h 2210165"/>
                  <a:gd name="connsiteX138" fmla="*/ 480160 w 881826"/>
                  <a:gd name="connsiteY138" fmla="*/ 1886508 h 2210165"/>
                  <a:gd name="connsiteX139" fmla="*/ 681081 w 881826"/>
                  <a:gd name="connsiteY139" fmla="*/ 2087429 h 2210165"/>
                  <a:gd name="connsiteX140" fmla="*/ 714573 w 881826"/>
                  <a:gd name="connsiteY140" fmla="*/ 2143246 h 2210165"/>
                  <a:gd name="connsiteX141" fmla="*/ 759222 w 881826"/>
                  <a:gd name="connsiteY141" fmla="*/ 2187895 h 2210165"/>
                  <a:gd name="connsiteX142" fmla="*/ 792704 w 881826"/>
                  <a:gd name="connsiteY142" fmla="*/ 2210220 h 2210165"/>
                  <a:gd name="connsiteX143" fmla="*/ 792704 w 881826"/>
                  <a:gd name="connsiteY143" fmla="*/ 2210220 h 2210165"/>
                  <a:gd name="connsiteX144" fmla="*/ 803872 w 881826"/>
                  <a:gd name="connsiteY144" fmla="*/ 2154403 h 2210165"/>
                  <a:gd name="connsiteX145" fmla="*/ 803872 w 881826"/>
                  <a:gd name="connsiteY145" fmla="*/ 2098586 h 2210165"/>
                  <a:gd name="connsiteX146" fmla="*/ 815028 w 881826"/>
                  <a:gd name="connsiteY146" fmla="*/ 2087429 h 2210165"/>
                  <a:gd name="connsiteX147" fmla="*/ 826196 w 881826"/>
                  <a:gd name="connsiteY147" fmla="*/ 2053936 h 2210165"/>
                  <a:gd name="connsiteX148" fmla="*/ 815028 w 881826"/>
                  <a:gd name="connsiteY148" fmla="*/ 1953482 h 2210165"/>
                  <a:gd name="connsiteX149" fmla="*/ 792704 w 881826"/>
                  <a:gd name="connsiteY149" fmla="*/ 1931157 h 2210165"/>
                  <a:gd name="connsiteX150" fmla="*/ 781547 w 881826"/>
                  <a:gd name="connsiteY150" fmla="*/ 1931157 h 2210165"/>
                  <a:gd name="connsiteX151" fmla="*/ 781547 w 881826"/>
                  <a:gd name="connsiteY151" fmla="*/ 1919989 h 2210165"/>
                  <a:gd name="connsiteX152" fmla="*/ 781547 w 881826"/>
                  <a:gd name="connsiteY152" fmla="*/ 1908832 h 2210165"/>
                  <a:gd name="connsiteX153" fmla="*/ 770379 w 881826"/>
                  <a:gd name="connsiteY153" fmla="*/ 1886508 h 2210165"/>
                  <a:gd name="connsiteX154" fmla="*/ 759222 w 881826"/>
                  <a:gd name="connsiteY154" fmla="*/ 1886508 h 2210165"/>
                  <a:gd name="connsiteX155" fmla="*/ 748054 w 881826"/>
                  <a:gd name="connsiteY155" fmla="*/ 1875340 h 2210165"/>
                  <a:gd name="connsiteX156" fmla="*/ 759222 w 881826"/>
                  <a:gd name="connsiteY156" fmla="*/ 1864183 h 2210165"/>
                  <a:gd name="connsiteX157" fmla="*/ 781547 w 881826"/>
                  <a:gd name="connsiteY157" fmla="*/ 1875340 h 2210165"/>
                  <a:gd name="connsiteX158" fmla="*/ 781547 w 881826"/>
                  <a:gd name="connsiteY158" fmla="*/ 1875340 h 2210165"/>
                  <a:gd name="connsiteX159" fmla="*/ 815028 w 881826"/>
                  <a:gd name="connsiteY159" fmla="*/ 1797210 h 2210165"/>
                  <a:gd name="connsiteX160" fmla="*/ 837353 w 881826"/>
                  <a:gd name="connsiteY160" fmla="*/ 1786042 h 2210165"/>
                  <a:gd name="connsiteX161" fmla="*/ 848521 w 881826"/>
                  <a:gd name="connsiteY161" fmla="*/ 1786042 h 2210165"/>
                  <a:gd name="connsiteX162" fmla="*/ 848521 w 881826"/>
                  <a:gd name="connsiteY162" fmla="*/ 1774885 h 2210165"/>
                  <a:gd name="connsiteX163" fmla="*/ 792704 w 881826"/>
                  <a:gd name="connsiteY163" fmla="*/ 1730236 h 2210165"/>
                  <a:gd name="connsiteX164" fmla="*/ 770379 w 881826"/>
                  <a:gd name="connsiteY164" fmla="*/ 1663251 h 2210165"/>
                  <a:gd name="connsiteX165" fmla="*/ 770379 w 881826"/>
                  <a:gd name="connsiteY165" fmla="*/ 1607445 h 2210165"/>
                  <a:gd name="connsiteX166" fmla="*/ 803872 w 881826"/>
                  <a:gd name="connsiteY166" fmla="*/ 1551628 h 2210165"/>
                  <a:gd name="connsiteX167" fmla="*/ 815028 w 881826"/>
                  <a:gd name="connsiteY167" fmla="*/ 1551628 h 2210165"/>
                  <a:gd name="connsiteX168" fmla="*/ 826196 w 881826"/>
                  <a:gd name="connsiteY168" fmla="*/ 1562796 h 2210165"/>
                  <a:gd name="connsiteX169" fmla="*/ 848521 w 881826"/>
                  <a:gd name="connsiteY169" fmla="*/ 1518147 h 2210165"/>
                  <a:gd name="connsiteX170" fmla="*/ 848521 w 881826"/>
                  <a:gd name="connsiteY170" fmla="*/ 1484655 h 2210165"/>
                  <a:gd name="connsiteX171" fmla="*/ 815028 w 881826"/>
                  <a:gd name="connsiteY171" fmla="*/ 1462330 h 2210165"/>
                  <a:gd name="connsiteX172" fmla="*/ 781547 w 881826"/>
                  <a:gd name="connsiteY172" fmla="*/ 1440005 h 2210165"/>
                  <a:gd name="connsiteX173" fmla="*/ 748054 w 881826"/>
                  <a:gd name="connsiteY173" fmla="*/ 1361875 h 2210165"/>
                  <a:gd name="connsiteX174" fmla="*/ 759222 w 881826"/>
                  <a:gd name="connsiteY174" fmla="*/ 1283733 h 2210165"/>
                  <a:gd name="connsiteX175" fmla="*/ 759222 w 881826"/>
                  <a:gd name="connsiteY175" fmla="*/ 1272565 h 2210165"/>
                  <a:gd name="connsiteX176" fmla="*/ 748054 w 881826"/>
                  <a:gd name="connsiteY176" fmla="*/ 1261409 h 2210165"/>
                  <a:gd name="connsiteX177" fmla="*/ 759222 w 881826"/>
                  <a:gd name="connsiteY177" fmla="*/ 1239084 h 2210165"/>
                  <a:gd name="connsiteX178" fmla="*/ 770379 w 881826"/>
                  <a:gd name="connsiteY178" fmla="*/ 1250241 h 2210165"/>
                  <a:gd name="connsiteX179" fmla="*/ 770379 w 881826"/>
                  <a:gd name="connsiteY179" fmla="*/ 1283733 h 2210165"/>
                  <a:gd name="connsiteX180" fmla="*/ 792704 w 881826"/>
                  <a:gd name="connsiteY180" fmla="*/ 1283733 h 2210165"/>
                  <a:gd name="connsiteX181" fmla="*/ 803872 w 881826"/>
                  <a:gd name="connsiteY181" fmla="*/ 1250241 h 2210165"/>
                  <a:gd name="connsiteX182" fmla="*/ 748054 w 881826"/>
                  <a:gd name="connsiteY182" fmla="*/ 1205592 h 2210165"/>
                  <a:gd name="connsiteX183" fmla="*/ 748054 w 881826"/>
                  <a:gd name="connsiteY183" fmla="*/ 1194435 h 2210165"/>
                  <a:gd name="connsiteX184" fmla="*/ 736898 w 881826"/>
                  <a:gd name="connsiteY184" fmla="*/ 1205592 h 2210165"/>
                  <a:gd name="connsiteX185" fmla="*/ 725730 w 881826"/>
                  <a:gd name="connsiteY185" fmla="*/ 1216760 h 2210165"/>
                  <a:gd name="connsiteX186" fmla="*/ 692248 w 881826"/>
                  <a:gd name="connsiteY186" fmla="*/ 1183267 h 2210165"/>
                  <a:gd name="connsiteX187" fmla="*/ 669924 w 881826"/>
                  <a:gd name="connsiteY187" fmla="*/ 1149786 h 2210165"/>
                  <a:gd name="connsiteX188" fmla="*/ 669924 w 881826"/>
                  <a:gd name="connsiteY188" fmla="*/ 1116293 h 2210165"/>
                  <a:gd name="connsiteX189" fmla="*/ 658756 w 881826"/>
                  <a:gd name="connsiteY189" fmla="*/ 1082812 h 2210165"/>
                  <a:gd name="connsiteX190" fmla="*/ 636432 w 881826"/>
                  <a:gd name="connsiteY190" fmla="*/ 1082812 h 2210165"/>
                  <a:gd name="connsiteX191" fmla="*/ 614107 w 881826"/>
                  <a:gd name="connsiteY191" fmla="*/ 1082812 h 2210165"/>
                  <a:gd name="connsiteX192" fmla="*/ 602939 w 881826"/>
                  <a:gd name="connsiteY192" fmla="*/ 1082812 h 2210165"/>
                  <a:gd name="connsiteX193" fmla="*/ 591783 w 881826"/>
                  <a:gd name="connsiteY193" fmla="*/ 1093969 h 2210165"/>
                  <a:gd name="connsiteX194" fmla="*/ 602939 w 881826"/>
                  <a:gd name="connsiteY194" fmla="*/ 1105137 h 2210165"/>
                  <a:gd name="connsiteX195" fmla="*/ 580615 w 881826"/>
                  <a:gd name="connsiteY195" fmla="*/ 1116293 h 2210165"/>
                  <a:gd name="connsiteX196" fmla="*/ 558290 w 881826"/>
                  <a:gd name="connsiteY196" fmla="*/ 1105137 h 2210165"/>
                  <a:gd name="connsiteX197" fmla="*/ 524809 w 881826"/>
                  <a:gd name="connsiteY197" fmla="*/ 1004671 h 2210165"/>
                  <a:gd name="connsiteX198" fmla="*/ 524809 w 881826"/>
                  <a:gd name="connsiteY198" fmla="*/ 948865 h 2210165"/>
                  <a:gd name="connsiteX199" fmla="*/ 524809 w 881826"/>
                  <a:gd name="connsiteY199" fmla="*/ 937697 h 2210165"/>
                  <a:gd name="connsiteX200" fmla="*/ 513641 w 881826"/>
                  <a:gd name="connsiteY200" fmla="*/ 926529 h 2210165"/>
                  <a:gd name="connsiteX201" fmla="*/ 513641 w 881826"/>
                  <a:gd name="connsiteY201" fmla="*/ 926529 h 2210165"/>
                  <a:gd name="connsiteX202" fmla="*/ 524809 w 881826"/>
                  <a:gd name="connsiteY202" fmla="*/ 926529 h 2210165"/>
                  <a:gd name="connsiteX203" fmla="*/ 524809 w 881826"/>
                  <a:gd name="connsiteY203" fmla="*/ 915372 h 2210165"/>
                  <a:gd name="connsiteX204" fmla="*/ 524809 w 881826"/>
                  <a:gd name="connsiteY204" fmla="*/ 915372 h 2210165"/>
                  <a:gd name="connsiteX205" fmla="*/ 513641 w 881826"/>
                  <a:gd name="connsiteY205" fmla="*/ 915372 h 2210165"/>
                  <a:gd name="connsiteX206" fmla="*/ 513641 w 881826"/>
                  <a:gd name="connsiteY206" fmla="*/ 904205 h 2210165"/>
                  <a:gd name="connsiteX207" fmla="*/ 513641 w 881826"/>
                  <a:gd name="connsiteY207" fmla="*/ 893048 h 2210165"/>
                  <a:gd name="connsiteX208" fmla="*/ 513641 w 881826"/>
                  <a:gd name="connsiteY208" fmla="*/ 881880 h 2210165"/>
                  <a:gd name="connsiteX209" fmla="*/ 502484 w 881826"/>
                  <a:gd name="connsiteY209" fmla="*/ 870724 h 2210165"/>
                  <a:gd name="connsiteX210" fmla="*/ 491316 w 881826"/>
                  <a:gd name="connsiteY210" fmla="*/ 870724 h 2210165"/>
                  <a:gd name="connsiteX211" fmla="*/ 480160 w 881826"/>
                  <a:gd name="connsiteY211" fmla="*/ 814906 h 2210165"/>
                  <a:gd name="connsiteX212" fmla="*/ 502484 w 881826"/>
                  <a:gd name="connsiteY212" fmla="*/ 770257 h 2210165"/>
                  <a:gd name="connsiteX213" fmla="*/ 513641 w 881826"/>
                  <a:gd name="connsiteY213" fmla="*/ 759100 h 2210165"/>
                  <a:gd name="connsiteX214" fmla="*/ 502484 w 881826"/>
                  <a:gd name="connsiteY214" fmla="*/ 747933 h 2210165"/>
                  <a:gd name="connsiteX215" fmla="*/ 535966 w 881826"/>
                  <a:gd name="connsiteY215" fmla="*/ 747933 h 2210165"/>
                  <a:gd name="connsiteX216" fmla="*/ 558290 w 881826"/>
                  <a:gd name="connsiteY216" fmla="*/ 759100 h 2210165"/>
                  <a:gd name="connsiteX217" fmla="*/ 569458 w 881826"/>
                  <a:gd name="connsiteY217" fmla="*/ 725608 h 2210165"/>
                  <a:gd name="connsiteX218" fmla="*/ 547134 w 881826"/>
                  <a:gd name="connsiteY218" fmla="*/ 714451 h 2210165"/>
                  <a:gd name="connsiteX219" fmla="*/ 547134 w 881826"/>
                  <a:gd name="connsiteY219" fmla="*/ 703283 h 2210165"/>
                  <a:gd name="connsiteX220" fmla="*/ 569458 w 881826"/>
                  <a:gd name="connsiteY220" fmla="*/ 658634 h 2210165"/>
                  <a:gd name="connsiteX221" fmla="*/ 580615 w 881826"/>
                  <a:gd name="connsiteY221" fmla="*/ 613985 h 2210165"/>
                  <a:gd name="connsiteX222" fmla="*/ 591783 w 881826"/>
                  <a:gd name="connsiteY222" fmla="*/ 625153 h 2210165"/>
                  <a:gd name="connsiteX223" fmla="*/ 636432 w 881826"/>
                  <a:gd name="connsiteY223" fmla="*/ 692127 h 2210165"/>
                  <a:gd name="connsiteX224" fmla="*/ 636432 w 881826"/>
                  <a:gd name="connsiteY224" fmla="*/ 658634 h 2210165"/>
                  <a:gd name="connsiteX225" fmla="*/ 636432 w 881826"/>
                  <a:gd name="connsiteY225" fmla="*/ 613985 h 2210165"/>
                  <a:gd name="connsiteX226" fmla="*/ 647599 w 881826"/>
                  <a:gd name="connsiteY226" fmla="*/ 558180 h 2210165"/>
                  <a:gd name="connsiteX227" fmla="*/ 681081 w 881826"/>
                  <a:gd name="connsiteY227" fmla="*/ 491195 h 2210165"/>
                  <a:gd name="connsiteX228" fmla="*/ 725730 w 881826"/>
                  <a:gd name="connsiteY228" fmla="*/ 468870 h 2210165"/>
                  <a:gd name="connsiteX229" fmla="*/ 781547 w 881826"/>
                  <a:gd name="connsiteY229" fmla="*/ 446545 h 2210165"/>
                  <a:gd name="connsiteX230" fmla="*/ 826196 w 881826"/>
                  <a:gd name="connsiteY230" fmla="*/ 468870 h 2210165"/>
                  <a:gd name="connsiteX231" fmla="*/ 859677 w 881826"/>
                  <a:gd name="connsiteY231" fmla="*/ 468870 h 2210165"/>
                  <a:gd name="connsiteX232" fmla="*/ 848521 w 881826"/>
                  <a:gd name="connsiteY232" fmla="*/ 435389 h 2210165"/>
                  <a:gd name="connsiteX233" fmla="*/ 826196 w 881826"/>
                  <a:gd name="connsiteY233" fmla="*/ 401896 h 2210165"/>
                  <a:gd name="connsiteX234" fmla="*/ 837353 w 881826"/>
                  <a:gd name="connsiteY234" fmla="*/ 379572 h 2210165"/>
                  <a:gd name="connsiteX235" fmla="*/ 848521 w 881826"/>
                  <a:gd name="connsiteY235" fmla="*/ 346091 h 2210165"/>
                  <a:gd name="connsiteX236" fmla="*/ 848521 w 881826"/>
                  <a:gd name="connsiteY236" fmla="*/ 323766 h 2210165"/>
                  <a:gd name="connsiteX237" fmla="*/ 848521 w 881826"/>
                  <a:gd name="connsiteY237" fmla="*/ 301441 h 2210165"/>
                  <a:gd name="connsiteX238" fmla="*/ 848521 w 881826"/>
                  <a:gd name="connsiteY238" fmla="*/ 290273 h 2210165"/>
                  <a:gd name="connsiteX239" fmla="*/ 859677 w 881826"/>
                  <a:gd name="connsiteY239" fmla="*/ 279117 h 2210165"/>
                  <a:gd name="connsiteX240" fmla="*/ 848521 w 881826"/>
                  <a:gd name="connsiteY240" fmla="*/ 256792 h 2210165"/>
                  <a:gd name="connsiteX241" fmla="*/ 837353 w 881826"/>
                  <a:gd name="connsiteY241" fmla="*/ 256792 h 2210165"/>
                  <a:gd name="connsiteX242" fmla="*/ 848521 w 881826"/>
                  <a:gd name="connsiteY242" fmla="*/ 245624 h 2210165"/>
                  <a:gd name="connsiteX243" fmla="*/ 859677 w 881826"/>
                  <a:gd name="connsiteY243" fmla="*/ 245624 h 2210165"/>
                  <a:gd name="connsiteX244" fmla="*/ 848521 w 881826"/>
                  <a:gd name="connsiteY244" fmla="*/ 234468 h 2210165"/>
                  <a:gd name="connsiteX245" fmla="*/ 837353 w 881826"/>
                  <a:gd name="connsiteY245" fmla="*/ 223300 h 2210165"/>
                  <a:gd name="connsiteX246" fmla="*/ 848521 w 881826"/>
                  <a:gd name="connsiteY246" fmla="*/ 223300 h 2210165"/>
                  <a:gd name="connsiteX247" fmla="*/ 859677 w 881826"/>
                  <a:gd name="connsiteY247" fmla="*/ 189819 h 2210165"/>
                  <a:gd name="connsiteX248" fmla="*/ 848521 w 881826"/>
                  <a:gd name="connsiteY248" fmla="*/ 178651 h 2210165"/>
                  <a:gd name="connsiteX249" fmla="*/ 837353 w 881826"/>
                  <a:gd name="connsiteY249" fmla="*/ 178651 h 2210165"/>
                  <a:gd name="connsiteX250" fmla="*/ 848521 w 881826"/>
                  <a:gd name="connsiteY250" fmla="*/ 167494 h 2210165"/>
                  <a:gd name="connsiteX251" fmla="*/ 859677 w 881826"/>
                  <a:gd name="connsiteY251" fmla="*/ 156326 h 2210165"/>
                  <a:gd name="connsiteX252" fmla="*/ 859677 w 881826"/>
                  <a:gd name="connsiteY252" fmla="*/ 122834 h 2210165"/>
                  <a:gd name="connsiteX253" fmla="*/ 848521 w 881826"/>
                  <a:gd name="connsiteY253" fmla="*/ 122834 h 2210165"/>
                  <a:gd name="connsiteX254" fmla="*/ 848521 w 881826"/>
                  <a:gd name="connsiteY254" fmla="*/ 111677 h 2210165"/>
                  <a:gd name="connsiteX255" fmla="*/ 848521 w 881826"/>
                  <a:gd name="connsiteY255" fmla="*/ 100509 h 2210165"/>
                  <a:gd name="connsiteX256" fmla="*/ 859677 w 881826"/>
                  <a:gd name="connsiteY256" fmla="*/ 100509 h 2210165"/>
                  <a:gd name="connsiteX257" fmla="*/ 870845 w 881826"/>
                  <a:gd name="connsiteY257" fmla="*/ 78184 h 2210165"/>
                  <a:gd name="connsiteX258" fmla="*/ 870845 w 881826"/>
                  <a:gd name="connsiteY258" fmla="*/ 55860 h 2210165"/>
                  <a:gd name="connsiteX259" fmla="*/ 882002 w 881826"/>
                  <a:gd name="connsiteY259" fmla="*/ 44703 h 2210165"/>
                  <a:gd name="connsiteX260" fmla="*/ 870845 w 881826"/>
                  <a:gd name="connsiteY260" fmla="*/ 33535 h 2210165"/>
                  <a:gd name="connsiteX261" fmla="*/ 870845 w 881826"/>
                  <a:gd name="connsiteY261" fmla="*/ 22379 h 2210165"/>
                  <a:gd name="connsiteX262" fmla="*/ 848521 w 881826"/>
                  <a:gd name="connsiteY262" fmla="*/ 22379 h 2210165"/>
                  <a:gd name="connsiteX263" fmla="*/ 826196 w 881826"/>
                  <a:gd name="connsiteY263" fmla="*/ 33535 h 2210165"/>
                  <a:gd name="connsiteX264" fmla="*/ 803872 w 881826"/>
                  <a:gd name="connsiteY264" fmla="*/ 11211 h 2210165"/>
                  <a:gd name="connsiteX265" fmla="*/ 792704 w 881826"/>
                  <a:gd name="connsiteY265" fmla="*/ 54 h 2210165"/>
                  <a:gd name="connsiteX266" fmla="*/ 681081 w 881826"/>
                  <a:gd name="connsiteY266" fmla="*/ 134002 h 2210165"/>
                  <a:gd name="connsiteX267" fmla="*/ 658756 w 881826"/>
                  <a:gd name="connsiteY267" fmla="*/ 145158 h 221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881826" h="2210165">
                    <a:moveTo>
                      <a:pt x="614107" y="848399"/>
                    </a:moveTo>
                    <a:lnTo>
                      <a:pt x="591783" y="848399"/>
                    </a:lnTo>
                    <a:lnTo>
                      <a:pt x="591783" y="859556"/>
                    </a:lnTo>
                    <a:lnTo>
                      <a:pt x="591783" y="881880"/>
                    </a:lnTo>
                    <a:lnTo>
                      <a:pt x="591783" y="926529"/>
                    </a:lnTo>
                    <a:lnTo>
                      <a:pt x="591783" y="971190"/>
                    </a:lnTo>
                    <a:lnTo>
                      <a:pt x="591783" y="982346"/>
                    </a:lnTo>
                    <a:lnTo>
                      <a:pt x="602939" y="982346"/>
                    </a:lnTo>
                    <a:lnTo>
                      <a:pt x="602939" y="971190"/>
                    </a:lnTo>
                    <a:lnTo>
                      <a:pt x="602939" y="948865"/>
                    </a:lnTo>
                    <a:lnTo>
                      <a:pt x="614107" y="926529"/>
                    </a:lnTo>
                    <a:lnTo>
                      <a:pt x="614107" y="915372"/>
                    </a:lnTo>
                    <a:lnTo>
                      <a:pt x="614107" y="904205"/>
                    </a:lnTo>
                    <a:lnTo>
                      <a:pt x="625264" y="893048"/>
                    </a:lnTo>
                    <a:lnTo>
                      <a:pt x="636432" y="870724"/>
                    </a:lnTo>
                    <a:lnTo>
                      <a:pt x="614107" y="848399"/>
                    </a:lnTo>
                    <a:close/>
                    <a:moveTo>
                      <a:pt x="658756" y="145158"/>
                    </a:moveTo>
                    <a:lnTo>
                      <a:pt x="647599" y="156326"/>
                    </a:lnTo>
                    <a:lnTo>
                      <a:pt x="647599" y="167494"/>
                    </a:lnTo>
                    <a:lnTo>
                      <a:pt x="647599" y="189819"/>
                    </a:lnTo>
                    <a:lnTo>
                      <a:pt x="636432" y="189819"/>
                    </a:lnTo>
                    <a:lnTo>
                      <a:pt x="625264" y="189819"/>
                    </a:lnTo>
                    <a:lnTo>
                      <a:pt x="614107" y="200975"/>
                    </a:lnTo>
                    <a:lnTo>
                      <a:pt x="602939" y="212143"/>
                    </a:lnTo>
                    <a:lnTo>
                      <a:pt x="569458" y="200975"/>
                    </a:lnTo>
                    <a:lnTo>
                      <a:pt x="524809" y="189819"/>
                    </a:lnTo>
                    <a:lnTo>
                      <a:pt x="480160" y="189819"/>
                    </a:lnTo>
                    <a:lnTo>
                      <a:pt x="435510" y="200975"/>
                    </a:lnTo>
                    <a:lnTo>
                      <a:pt x="424342" y="134002"/>
                    </a:lnTo>
                    <a:lnTo>
                      <a:pt x="413186" y="78184"/>
                    </a:lnTo>
                    <a:lnTo>
                      <a:pt x="379693" y="78184"/>
                    </a:lnTo>
                    <a:lnTo>
                      <a:pt x="357369" y="78184"/>
                    </a:lnTo>
                    <a:lnTo>
                      <a:pt x="346212" y="67028"/>
                    </a:lnTo>
                    <a:lnTo>
                      <a:pt x="323888" y="67028"/>
                    </a:lnTo>
                    <a:lnTo>
                      <a:pt x="290396" y="78184"/>
                    </a:lnTo>
                    <a:lnTo>
                      <a:pt x="256914" y="89352"/>
                    </a:lnTo>
                    <a:lnTo>
                      <a:pt x="256914" y="78184"/>
                    </a:lnTo>
                    <a:lnTo>
                      <a:pt x="245746" y="78184"/>
                    </a:lnTo>
                    <a:lnTo>
                      <a:pt x="223422" y="78184"/>
                    </a:lnTo>
                    <a:lnTo>
                      <a:pt x="201097" y="89352"/>
                    </a:lnTo>
                    <a:lnTo>
                      <a:pt x="201097" y="89352"/>
                    </a:lnTo>
                    <a:lnTo>
                      <a:pt x="189929" y="100509"/>
                    </a:lnTo>
                    <a:lnTo>
                      <a:pt x="167604" y="122834"/>
                    </a:lnTo>
                    <a:lnTo>
                      <a:pt x="145280" y="134002"/>
                    </a:lnTo>
                    <a:lnTo>
                      <a:pt x="134123" y="134002"/>
                    </a:lnTo>
                    <a:lnTo>
                      <a:pt x="89474" y="145158"/>
                    </a:lnTo>
                    <a:lnTo>
                      <a:pt x="89474" y="156326"/>
                    </a:lnTo>
                    <a:lnTo>
                      <a:pt x="78306" y="167494"/>
                    </a:lnTo>
                    <a:lnTo>
                      <a:pt x="67149" y="167494"/>
                    </a:lnTo>
                    <a:lnTo>
                      <a:pt x="55982" y="167494"/>
                    </a:lnTo>
                    <a:lnTo>
                      <a:pt x="33657" y="178651"/>
                    </a:lnTo>
                    <a:lnTo>
                      <a:pt x="22501" y="189819"/>
                    </a:lnTo>
                    <a:lnTo>
                      <a:pt x="176" y="200975"/>
                    </a:lnTo>
                    <a:lnTo>
                      <a:pt x="11333" y="234468"/>
                    </a:lnTo>
                    <a:lnTo>
                      <a:pt x="22501" y="245624"/>
                    </a:lnTo>
                    <a:lnTo>
                      <a:pt x="44825" y="290273"/>
                    </a:lnTo>
                    <a:lnTo>
                      <a:pt x="44825" y="312598"/>
                    </a:lnTo>
                    <a:lnTo>
                      <a:pt x="44825" y="334923"/>
                    </a:lnTo>
                    <a:lnTo>
                      <a:pt x="67149" y="368415"/>
                    </a:lnTo>
                    <a:lnTo>
                      <a:pt x="100631" y="401896"/>
                    </a:lnTo>
                    <a:lnTo>
                      <a:pt x="100631" y="424221"/>
                    </a:lnTo>
                    <a:lnTo>
                      <a:pt x="111799" y="446545"/>
                    </a:lnTo>
                    <a:lnTo>
                      <a:pt x="111799" y="457713"/>
                    </a:lnTo>
                    <a:lnTo>
                      <a:pt x="122955" y="480038"/>
                    </a:lnTo>
                    <a:lnTo>
                      <a:pt x="145280" y="502363"/>
                    </a:lnTo>
                    <a:lnTo>
                      <a:pt x="189929" y="524687"/>
                    </a:lnTo>
                    <a:lnTo>
                      <a:pt x="201097" y="558180"/>
                    </a:lnTo>
                    <a:lnTo>
                      <a:pt x="189929" y="569336"/>
                    </a:lnTo>
                    <a:lnTo>
                      <a:pt x="201097" y="580504"/>
                    </a:lnTo>
                    <a:lnTo>
                      <a:pt x="212254" y="580504"/>
                    </a:lnTo>
                    <a:lnTo>
                      <a:pt x="212254" y="602829"/>
                    </a:lnTo>
                    <a:lnTo>
                      <a:pt x="212254" y="613985"/>
                    </a:lnTo>
                    <a:lnTo>
                      <a:pt x="223422" y="625153"/>
                    </a:lnTo>
                    <a:lnTo>
                      <a:pt x="234590" y="647478"/>
                    </a:lnTo>
                    <a:lnTo>
                      <a:pt x="245746" y="647478"/>
                    </a:lnTo>
                    <a:lnTo>
                      <a:pt x="256914" y="636310"/>
                    </a:lnTo>
                    <a:lnTo>
                      <a:pt x="256914" y="625153"/>
                    </a:lnTo>
                    <a:lnTo>
                      <a:pt x="268071" y="636310"/>
                    </a:lnTo>
                    <a:lnTo>
                      <a:pt x="290396" y="636310"/>
                    </a:lnTo>
                    <a:lnTo>
                      <a:pt x="290396" y="602829"/>
                    </a:lnTo>
                    <a:lnTo>
                      <a:pt x="256914" y="602829"/>
                    </a:lnTo>
                    <a:lnTo>
                      <a:pt x="234590" y="558180"/>
                    </a:lnTo>
                    <a:lnTo>
                      <a:pt x="234590" y="535844"/>
                    </a:lnTo>
                    <a:lnTo>
                      <a:pt x="223422" y="524687"/>
                    </a:lnTo>
                    <a:lnTo>
                      <a:pt x="212254" y="491195"/>
                    </a:lnTo>
                    <a:lnTo>
                      <a:pt x="245746" y="468870"/>
                    </a:lnTo>
                    <a:lnTo>
                      <a:pt x="256914" y="435389"/>
                    </a:lnTo>
                    <a:lnTo>
                      <a:pt x="290396" y="435389"/>
                    </a:lnTo>
                    <a:lnTo>
                      <a:pt x="301563" y="435389"/>
                    </a:lnTo>
                    <a:lnTo>
                      <a:pt x="312720" y="435389"/>
                    </a:lnTo>
                    <a:lnTo>
                      <a:pt x="290396" y="457713"/>
                    </a:lnTo>
                    <a:lnTo>
                      <a:pt x="279239" y="502363"/>
                    </a:lnTo>
                    <a:lnTo>
                      <a:pt x="301563" y="535844"/>
                    </a:lnTo>
                    <a:lnTo>
                      <a:pt x="323888" y="569336"/>
                    </a:lnTo>
                    <a:lnTo>
                      <a:pt x="323888" y="591661"/>
                    </a:lnTo>
                    <a:lnTo>
                      <a:pt x="335044" y="613985"/>
                    </a:lnTo>
                    <a:lnTo>
                      <a:pt x="346212" y="613985"/>
                    </a:lnTo>
                    <a:lnTo>
                      <a:pt x="357369" y="613985"/>
                    </a:lnTo>
                    <a:lnTo>
                      <a:pt x="368537" y="647478"/>
                    </a:lnTo>
                    <a:lnTo>
                      <a:pt x="368537" y="669802"/>
                    </a:lnTo>
                    <a:lnTo>
                      <a:pt x="379693" y="680959"/>
                    </a:lnTo>
                    <a:lnTo>
                      <a:pt x="390861" y="692127"/>
                    </a:lnTo>
                    <a:lnTo>
                      <a:pt x="379693" y="714451"/>
                    </a:lnTo>
                    <a:lnTo>
                      <a:pt x="357369" y="736776"/>
                    </a:lnTo>
                    <a:lnTo>
                      <a:pt x="357369" y="736776"/>
                    </a:lnTo>
                    <a:lnTo>
                      <a:pt x="357369" y="736776"/>
                    </a:lnTo>
                    <a:lnTo>
                      <a:pt x="357369" y="759100"/>
                    </a:lnTo>
                    <a:lnTo>
                      <a:pt x="357369" y="770257"/>
                    </a:lnTo>
                    <a:lnTo>
                      <a:pt x="346212" y="781425"/>
                    </a:lnTo>
                    <a:lnTo>
                      <a:pt x="335044" y="803750"/>
                    </a:lnTo>
                    <a:lnTo>
                      <a:pt x="335044" y="837231"/>
                    </a:lnTo>
                    <a:lnTo>
                      <a:pt x="346212" y="848399"/>
                    </a:lnTo>
                    <a:lnTo>
                      <a:pt x="335044" y="915372"/>
                    </a:lnTo>
                    <a:lnTo>
                      <a:pt x="335044" y="971190"/>
                    </a:lnTo>
                    <a:lnTo>
                      <a:pt x="323888" y="982346"/>
                    </a:lnTo>
                    <a:lnTo>
                      <a:pt x="323888" y="993514"/>
                    </a:lnTo>
                    <a:lnTo>
                      <a:pt x="312720" y="1038163"/>
                    </a:lnTo>
                    <a:lnTo>
                      <a:pt x="312720" y="1082812"/>
                    </a:lnTo>
                    <a:lnTo>
                      <a:pt x="323888" y="1093969"/>
                    </a:lnTo>
                    <a:lnTo>
                      <a:pt x="335044" y="1105137"/>
                    </a:lnTo>
                    <a:lnTo>
                      <a:pt x="335044" y="1116293"/>
                    </a:lnTo>
                    <a:lnTo>
                      <a:pt x="323888" y="1127461"/>
                    </a:lnTo>
                    <a:lnTo>
                      <a:pt x="323888" y="1160943"/>
                    </a:lnTo>
                    <a:lnTo>
                      <a:pt x="323888" y="1194435"/>
                    </a:lnTo>
                    <a:lnTo>
                      <a:pt x="312720" y="1239084"/>
                    </a:lnTo>
                    <a:lnTo>
                      <a:pt x="301563" y="1283733"/>
                    </a:lnTo>
                    <a:lnTo>
                      <a:pt x="290396" y="1306058"/>
                    </a:lnTo>
                    <a:lnTo>
                      <a:pt x="279239" y="1317215"/>
                    </a:lnTo>
                    <a:lnTo>
                      <a:pt x="279239" y="1328383"/>
                    </a:lnTo>
                    <a:lnTo>
                      <a:pt x="279239" y="1350707"/>
                    </a:lnTo>
                    <a:lnTo>
                      <a:pt x="256914" y="1361875"/>
                    </a:lnTo>
                    <a:lnTo>
                      <a:pt x="234590" y="1373032"/>
                    </a:lnTo>
                    <a:lnTo>
                      <a:pt x="256914" y="1384199"/>
                    </a:lnTo>
                    <a:lnTo>
                      <a:pt x="279239" y="1417681"/>
                    </a:lnTo>
                    <a:lnTo>
                      <a:pt x="279239" y="1484655"/>
                    </a:lnTo>
                    <a:lnTo>
                      <a:pt x="268071" y="1540471"/>
                    </a:lnTo>
                    <a:lnTo>
                      <a:pt x="290396" y="1607445"/>
                    </a:lnTo>
                    <a:lnTo>
                      <a:pt x="323888" y="1674419"/>
                    </a:lnTo>
                    <a:lnTo>
                      <a:pt x="480160" y="1886508"/>
                    </a:lnTo>
                    <a:lnTo>
                      <a:pt x="681081" y="2087429"/>
                    </a:lnTo>
                    <a:lnTo>
                      <a:pt x="714573" y="2143246"/>
                    </a:lnTo>
                    <a:lnTo>
                      <a:pt x="759222" y="2187895"/>
                    </a:lnTo>
                    <a:lnTo>
                      <a:pt x="792704" y="2210220"/>
                    </a:lnTo>
                    <a:lnTo>
                      <a:pt x="792704" y="2210220"/>
                    </a:lnTo>
                    <a:lnTo>
                      <a:pt x="803872" y="2154403"/>
                    </a:lnTo>
                    <a:lnTo>
                      <a:pt x="803872" y="2098586"/>
                    </a:lnTo>
                    <a:lnTo>
                      <a:pt x="815028" y="2087429"/>
                    </a:lnTo>
                    <a:lnTo>
                      <a:pt x="826196" y="2053936"/>
                    </a:lnTo>
                    <a:lnTo>
                      <a:pt x="815028" y="1953482"/>
                    </a:lnTo>
                    <a:lnTo>
                      <a:pt x="792704" y="1931157"/>
                    </a:lnTo>
                    <a:lnTo>
                      <a:pt x="781547" y="1931157"/>
                    </a:lnTo>
                    <a:lnTo>
                      <a:pt x="781547" y="1919989"/>
                    </a:lnTo>
                    <a:lnTo>
                      <a:pt x="781547" y="1908832"/>
                    </a:lnTo>
                    <a:lnTo>
                      <a:pt x="770379" y="1886508"/>
                    </a:lnTo>
                    <a:lnTo>
                      <a:pt x="759222" y="1886508"/>
                    </a:lnTo>
                    <a:lnTo>
                      <a:pt x="748054" y="1875340"/>
                    </a:lnTo>
                    <a:lnTo>
                      <a:pt x="759222" y="1864183"/>
                    </a:lnTo>
                    <a:lnTo>
                      <a:pt x="781547" y="1875340"/>
                    </a:lnTo>
                    <a:lnTo>
                      <a:pt x="781547" y="1875340"/>
                    </a:lnTo>
                    <a:lnTo>
                      <a:pt x="815028" y="1797210"/>
                    </a:lnTo>
                    <a:lnTo>
                      <a:pt x="837353" y="1786042"/>
                    </a:lnTo>
                    <a:lnTo>
                      <a:pt x="848521" y="1786042"/>
                    </a:lnTo>
                    <a:lnTo>
                      <a:pt x="848521" y="1774885"/>
                    </a:lnTo>
                    <a:lnTo>
                      <a:pt x="792704" y="1730236"/>
                    </a:lnTo>
                    <a:lnTo>
                      <a:pt x="770379" y="1663251"/>
                    </a:lnTo>
                    <a:lnTo>
                      <a:pt x="770379" y="1607445"/>
                    </a:lnTo>
                    <a:lnTo>
                      <a:pt x="803872" y="1551628"/>
                    </a:lnTo>
                    <a:lnTo>
                      <a:pt x="815028" y="1551628"/>
                    </a:lnTo>
                    <a:lnTo>
                      <a:pt x="826196" y="1562796"/>
                    </a:lnTo>
                    <a:lnTo>
                      <a:pt x="848521" y="1518147"/>
                    </a:lnTo>
                    <a:lnTo>
                      <a:pt x="848521" y="1484655"/>
                    </a:lnTo>
                    <a:lnTo>
                      <a:pt x="815028" y="1462330"/>
                    </a:lnTo>
                    <a:lnTo>
                      <a:pt x="781547" y="1440005"/>
                    </a:lnTo>
                    <a:lnTo>
                      <a:pt x="748054" y="1361875"/>
                    </a:lnTo>
                    <a:lnTo>
                      <a:pt x="759222" y="1283733"/>
                    </a:lnTo>
                    <a:lnTo>
                      <a:pt x="759222" y="1272565"/>
                    </a:lnTo>
                    <a:lnTo>
                      <a:pt x="748054" y="1261409"/>
                    </a:lnTo>
                    <a:lnTo>
                      <a:pt x="759222" y="1239084"/>
                    </a:lnTo>
                    <a:lnTo>
                      <a:pt x="770379" y="1250241"/>
                    </a:lnTo>
                    <a:lnTo>
                      <a:pt x="770379" y="1283733"/>
                    </a:lnTo>
                    <a:lnTo>
                      <a:pt x="792704" y="1283733"/>
                    </a:lnTo>
                    <a:lnTo>
                      <a:pt x="803872" y="1250241"/>
                    </a:lnTo>
                    <a:lnTo>
                      <a:pt x="748054" y="1205592"/>
                    </a:lnTo>
                    <a:lnTo>
                      <a:pt x="748054" y="1194435"/>
                    </a:lnTo>
                    <a:lnTo>
                      <a:pt x="736898" y="1205592"/>
                    </a:lnTo>
                    <a:lnTo>
                      <a:pt x="725730" y="1216760"/>
                    </a:lnTo>
                    <a:lnTo>
                      <a:pt x="692248" y="1183267"/>
                    </a:lnTo>
                    <a:lnTo>
                      <a:pt x="669924" y="1149786"/>
                    </a:lnTo>
                    <a:lnTo>
                      <a:pt x="669924" y="1116293"/>
                    </a:lnTo>
                    <a:lnTo>
                      <a:pt x="658756" y="1082812"/>
                    </a:lnTo>
                    <a:lnTo>
                      <a:pt x="636432" y="1082812"/>
                    </a:lnTo>
                    <a:lnTo>
                      <a:pt x="614107" y="1082812"/>
                    </a:lnTo>
                    <a:lnTo>
                      <a:pt x="602939" y="1082812"/>
                    </a:lnTo>
                    <a:lnTo>
                      <a:pt x="591783" y="1093969"/>
                    </a:lnTo>
                    <a:lnTo>
                      <a:pt x="602939" y="1105137"/>
                    </a:lnTo>
                    <a:lnTo>
                      <a:pt x="580615" y="1116293"/>
                    </a:lnTo>
                    <a:lnTo>
                      <a:pt x="558290" y="1105137"/>
                    </a:lnTo>
                    <a:lnTo>
                      <a:pt x="524809" y="1004671"/>
                    </a:lnTo>
                    <a:lnTo>
                      <a:pt x="524809" y="948865"/>
                    </a:lnTo>
                    <a:lnTo>
                      <a:pt x="524809" y="937697"/>
                    </a:lnTo>
                    <a:lnTo>
                      <a:pt x="513641" y="926529"/>
                    </a:lnTo>
                    <a:lnTo>
                      <a:pt x="513641" y="926529"/>
                    </a:lnTo>
                    <a:lnTo>
                      <a:pt x="524809" y="926529"/>
                    </a:lnTo>
                    <a:lnTo>
                      <a:pt x="524809" y="915372"/>
                    </a:lnTo>
                    <a:lnTo>
                      <a:pt x="524809" y="915372"/>
                    </a:lnTo>
                    <a:lnTo>
                      <a:pt x="513641" y="915372"/>
                    </a:lnTo>
                    <a:lnTo>
                      <a:pt x="513641" y="904205"/>
                    </a:lnTo>
                    <a:lnTo>
                      <a:pt x="513641" y="893048"/>
                    </a:lnTo>
                    <a:lnTo>
                      <a:pt x="513641" y="881880"/>
                    </a:lnTo>
                    <a:lnTo>
                      <a:pt x="502484" y="870724"/>
                    </a:lnTo>
                    <a:lnTo>
                      <a:pt x="491316" y="870724"/>
                    </a:lnTo>
                    <a:lnTo>
                      <a:pt x="480160" y="814906"/>
                    </a:lnTo>
                    <a:lnTo>
                      <a:pt x="502484" y="770257"/>
                    </a:lnTo>
                    <a:lnTo>
                      <a:pt x="513641" y="759100"/>
                    </a:lnTo>
                    <a:lnTo>
                      <a:pt x="502484" y="747933"/>
                    </a:lnTo>
                    <a:lnTo>
                      <a:pt x="535966" y="747933"/>
                    </a:lnTo>
                    <a:lnTo>
                      <a:pt x="558290" y="759100"/>
                    </a:lnTo>
                    <a:lnTo>
                      <a:pt x="569458" y="725608"/>
                    </a:lnTo>
                    <a:lnTo>
                      <a:pt x="547134" y="714451"/>
                    </a:lnTo>
                    <a:lnTo>
                      <a:pt x="547134" y="703283"/>
                    </a:lnTo>
                    <a:lnTo>
                      <a:pt x="569458" y="658634"/>
                    </a:lnTo>
                    <a:lnTo>
                      <a:pt x="580615" y="613985"/>
                    </a:lnTo>
                    <a:lnTo>
                      <a:pt x="591783" y="625153"/>
                    </a:lnTo>
                    <a:lnTo>
                      <a:pt x="636432" y="692127"/>
                    </a:lnTo>
                    <a:lnTo>
                      <a:pt x="636432" y="658634"/>
                    </a:lnTo>
                    <a:lnTo>
                      <a:pt x="636432" y="613985"/>
                    </a:lnTo>
                    <a:lnTo>
                      <a:pt x="647599" y="558180"/>
                    </a:lnTo>
                    <a:lnTo>
                      <a:pt x="681081" y="491195"/>
                    </a:lnTo>
                    <a:lnTo>
                      <a:pt x="725730" y="468870"/>
                    </a:lnTo>
                    <a:lnTo>
                      <a:pt x="781547" y="446545"/>
                    </a:lnTo>
                    <a:lnTo>
                      <a:pt x="826196" y="468870"/>
                    </a:lnTo>
                    <a:lnTo>
                      <a:pt x="859677" y="468870"/>
                    </a:lnTo>
                    <a:lnTo>
                      <a:pt x="848521" y="435389"/>
                    </a:lnTo>
                    <a:lnTo>
                      <a:pt x="826196" y="401896"/>
                    </a:lnTo>
                    <a:lnTo>
                      <a:pt x="837353" y="379572"/>
                    </a:lnTo>
                    <a:lnTo>
                      <a:pt x="848521" y="346091"/>
                    </a:lnTo>
                    <a:lnTo>
                      <a:pt x="848521" y="323766"/>
                    </a:lnTo>
                    <a:lnTo>
                      <a:pt x="848521" y="301441"/>
                    </a:lnTo>
                    <a:lnTo>
                      <a:pt x="848521" y="290273"/>
                    </a:lnTo>
                    <a:lnTo>
                      <a:pt x="859677" y="279117"/>
                    </a:lnTo>
                    <a:lnTo>
                      <a:pt x="848521" y="256792"/>
                    </a:lnTo>
                    <a:lnTo>
                      <a:pt x="837353" y="256792"/>
                    </a:lnTo>
                    <a:lnTo>
                      <a:pt x="848521" y="245624"/>
                    </a:lnTo>
                    <a:lnTo>
                      <a:pt x="859677" y="245624"/>
                    </a:lnTo>
                    <a:lnTo>
                      <a:pt x="848521" y="234468"/>
                    </a:lnTo>
                    <a:lnTo>
                      <a:pt x="837353" y="223300"/>
                    </a:lnTo>
                    <a:lnTo>
                      <a:pt x="848521" y="223300"/>
                    </a:lnTo>
                    <a:lnTo>
                      <a:pt x="859677" y="189819"/>
                    </a:lnTo>
                    <a:lnTo>
                      <a:pt x="848521" y="178651"/>
                    </a:lnTo>
                    <a:lnTo>
                      <a:pt x="837353" y="178651"/>
                    </a:lnTo>
                    <a:lnTo>
                      <a:pt x="848521" y="167494"/>
                    </a:lnTo>
                    <a:lnTo>
                      <a:pt x="859677" y="156326"/>
                    </a:lnTo>
                    <a:lnTo>
                      <a:pt x="859677" y="122834"/>
                    </a:lnTo>
                    <a:lnTo>
                      <a:pt x="848521" y="122834"/>
                    </a:lnTo>
                    <a:lnTo>
                      <a:pt x="848521" y="111677"/>
                    </a:lnTo>
                    <a:lnTo>
                      <a:pt x="848521" y="100509"/>
                    </a:lnTo>
                    <a:lnTo>
                      <a:pt x="859677" y="100509"/>
                    </a:lnTo>
                    <a:lnTo>
                      <a:pt x="870845" y="78184"/>
                    </a:lnTo>
                    <a:lnTo>
                      <a:pt x="870845" y="55860"/>
                    </a:lnTo>
                    <a:lnTo>
                      <a:pt x="882002" y="44703"/>
                    </a:lnTo>
                    <a:lnTo>
                      <a:pt x="870845" y="33535"/>
                    </a:lnTo>
                    <a:lnTo>
                      <a:pt x="870845" y="22379"/>
                    </a:lnTo>
                    <a:lnTo>
                      <a:pt x="848521" y="22379"/>
                    </a:lnTo>
                    <a:lnTo>
                      <a:pt x="826196" y="33535"/>
                    </a:lnTo>
                    <a:lnTo>
                      <a:pt x="803872" y="11211"/>
                    </a:lnTo>
                    <a:lnTo>
                      <a:pt x="792704" y="54"/>
                    </a:lnTo>
                    <a:lnTo>
                      <a:pt x="681081" y="134002"/>
                    </a:lnTo>
                    <a:lnTo>
                      <a:pt x="658756" y="145158"/>
                    </a:lnTo>
                    <a:close/>
                  </a:path>
                </a:pathLst>
              </a:custGeom>
              <a:solidFill>
                <a:srgbClr val="FFC749"/>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94" name="Полилиния: фигура 46">
                <a:extLst>
                  <a:ext uri="{FF2B5EF4-FFF2-40B4-BE49-F238E27FC236}">
                    <a16:creationId xmlns:a16="http://schemas.microsoft.com/office/drawing/2014/main" id="{75AFCD03-E129-4344-BDF6-6A07FA951C7F}"/>
                  </a:ext>
                </a:extLst>
              </p:cNvPr>
              <p:cNvSpPr/>
              <p:nvPr/>
            </p:nvSpPr>
            <p:spPr>
              <a:xfrm>
                <a:off x="12038786" y="2518081"/>
                <a:ext cx="2068327" cy="2371236"/>
              </a:xfrm>
              <a:custGeom>
                <a:avLst/>
                <a:gdLst>
                  <a:gd name="connsiteX0" fmla="*/ 658743 w 1172056"/>
                  <a:gd name="connsiteY0" fmla="*/ 44700 h 1339485"/>
                  <a:gd name="connsiteX1" fmla="*/ 658743 w 1172056"/>
                  <a:gd name="connsiteY1" fmla="*/ 44700 h 1339485"/>
                  <a:gd name="connsiteX2" fmla="*/ 647587 w 1172056"/>
                  <a:gd name="connsiteY2" fmla="*/ 44700 h 1339485"/>
                  <a:gd name="connsiteX3" fmla="*/ 625262 w 1172056"/>
                  <a:gd name="connsiteY3" fmla="*/ 55857 h 1339485"/>
                  <a:gd name="connsiteX4" fmla="*/ 614094 w 1172056"/>
                  <a:gd name="connsiteY4" fmla="*/ 55857 h 1339485"/>
                  <a:gd name="connsiteX5" fmla="*/ 591770 w 1172056"/>
                  <a:gd name="connsiteY5" fmla="*/ 55857 h 1339485"/>
                  <a:gd name="connsiteX6" fmla="*/ 580613 w 1172056"/>
                  <a:gd name="connsiteY6" fmla="*/ 11208 h 1339485"/>
                  <a:gd name="connsiteX7" fmla="*/ 580613 w 1172056"/>
                  <a:gd name="connsiteY7" fmla="*/ 11208 h 1339485"/>
                  <a:gd name="connsiteX8" fmla="*/ 558288 w 1172056"/>
                  <a:gd name="connsiteY8" fmla="*/ 51 h 1339485"/>
                  <a:gd name="connsiteX9" fmla="*/ 524796 w 1172056"/>
                  <a:gd name="connsiteY9" fmla="*/ 51 h 1339485"/>
                  <a:gd name="connsiteX10" fmla="*/ 524796 w 1172056"/>
                  <a:gd name="connsiteY10" fmla="*/ 51 h 1339485"/>
                  <a:gd name="connsiteX11" fmla="*/ 524796 w 1172056"/>
                  <a:gd name="connsiteY11" fmla="*/ 22375 h 1339485"/>
                  <a:gd name="connsiteX12" fmla="*/ 502471 w 1172056"/>
                  <a:gd name="connsiteY12" fmla="*/ 33532 h 1339485"/>
                  <a:gd name="connsiteX13" fmla="*/ 491314 w 1172056"/>
                  <a:gd name="connsiteY13" fmla="*/ 67025 h 1339485"/>
                  <a:gd name="connsiteX14" fmla="*/ 480146 w 1172056"/>
                  <a:gd name="connsiteY14" fmla="*/ 89349 h 1339485"/>
                  <a:gd name="connsiteX15" fmla="*/ 468990 w 1172056"/>
                  <a:gd name="connsiteY15" fmla="*/ 89349 h 1339485"/>
                  <a:gd name="connsiteX16" fmla="*/ 446665 w 1172056"/>
                  <a:gd name="connsiteY16" fmla="*/ 78181 h 1339485"/>
                  <a:gd name="connsiteX17" fmla="*/ 435497 w 1172056"/>
                  <a:gd name="connsiteY17" fmla="*/ 89349 h 1339485"/>
                  <a:gd name="connsiteX18" fmla="*/ 424341 w 1172056"/>
                  <a:gd name="connsiteY18" fmla="*/ 100506 h 1339485"/>
                  <a:gd name="connsiteX19" fmla="*/ 390848 w 1172056"/>
                  <a:gd name="connsiteY19" fmla="*/ 111674 h 1339485"/>
                  <a:gd name="connsiteX20" fmla="*/ 346199 w 1172056"/>
                  <a:gd name="connsiteY20" fmla="*/ 122830 h 1339485"/>
                  <a:gd name="connsiteX21" fmla="*/ 346199 w 1172056"/>
                  <a:gd name="connsiteY21" fmla="*/ 133998 h 1339485"/>
                  <a:gd name="connsiteX22" fmla="*/ 346199 w 1172056"/>
                  <a:gd name="connsiteY22" fmla="*/ 145155 h 1339485"/>
                  <a:gd name="connsiteX23" fmla="*/ 335031 w 1172056"/>
                  <a:gd name="connsiteY23" fmla="*/ 145155 h 1339485"/>
                  <a:gd name="connsiteX24" fmla="*/ 323875 w 1172056"/>
                  <a:gd name="connsiteY24" fmla="*/ 145155 h 1339485"/>
                  <a:gd name="connsiteX25" fmla="*/ 312707 w 1172056"/>
                  <a:gd name="connsiteY25" fmla="*/ 145155 h 1339485"/>
                  <a:gd name="connsiteX26" fmla="*/ 312707 w 1172056"/>
                  <a:gd name="connsiteY26" fmla="*/ 167479 h 1339485"/>
                  <a:gd name="connsiteX27" fmla="*/ 323875 w 1172056"/>
                  <a:gd name="connsiteY27" fmla="*/ 189804 h 1339485"/>
                  <a:gd name="connsiteX28" fmla="*/ 312707 w 1172056"/>
                  <a:gd name="connsiteY28" fmla="*/ 212129 h 1339485"/>
                  <a:gd name="connsiteX29" fmla="*/ 301550 w 1172056"/>
                  <a:gd name="connsiteY29" fmla="*/ 234453 h 1339485"/>
                  <a:gd name="connsiteX30" fmla="*/ 301550 w 1172056"/>
                  <a:gd name="connsiteY30" fmla="*/ 267946 h 1339485"/>
                  <a:gd name="connsiteX31" fmla="*/ 323875 w 1172056"/>
                  <a:gd name="connsiteY31" fmla="*/ 279102 h 1339485"/>
                  <a:gd name="connsiteX32" fmla="*/ 301550 w 1172056"/>
                  <a:gd name="connsiteY32" fmla="*/ 312595 h 1339485"/>
                  <a:gd name="connsiteX33" fmla="*/ 301550 w 1172056"/>
                  <a:gd name="connsiteY33" fmla="*/ 368412 h 1339485"/>
                  <a:gd name="connsiteX34" fmla="*/ 323875 w 1172056"/>
                  <a:gd name="connsiteY34" fmla="*/ 390736 h 1339485"/>
                  <a:gd name="connsiteX35" fmla="*/ 346199 w 1172056"/>
                  <a:gd name="connsiteY35" fmla="*/ 401893 h 1339485"/>
                  <a:gd name="connsiteX36" fmla="*/ 335031 w 1172056"/>
                  <a:gd name="connsiteY36" fmla="*/ 424217 h 1339485"/>
                  <a:gd name="connsiteX37" fmla="*/ 335031 w 1172056"/>
                  <a:gd name="connsiteY37" fmla="*/ 435385 h 1339485"/>
                  <a:gd name="connsiteX38" fmla="*/ 346199 w 1172056"/>
                  <a:gd name="connsiteY38" fmla="*/ 435385 h 1339485"/>
                  <a:gd name="connsiteX39" fmla="*/ 346199 w 1172056"/>
                  <a:gd name="connsiteY39" fmla="*/ 446542 h 1339485"/>
                  <a:gd name="connsiteX40" fmla="*/ 346199 w 1172056"/>
                  <a:gd name="connsiteY40" fmla="*/ 457710 h 1339485"/>
                  <a:gd name="connsiteX41" fmla="*/ 323875 w 1172056"/>
                  <a:gd name="connsiteY41" fmla="*/ 457710 h 1339485"/>
                  <a:gd name="connsiteX42" fmla="*/ 312707 w 1172056"/>
                  <a:gd name="connsiteY42" fmla="*/ 491191 h 1339485"/>
                  <a:gd name="connsiteX43" fmla="*/ 301550 w 1172056"/>
                  <a:gd name="connsiteY43" fmla="*/ 513516 h 1339485"/>
                  <a:gd name="connsiteX44" fmla="*/ 290382 w 1172056"/>
                  <a:gd name="connsiteY44" fmla="*/ 524684 h 1339485"/>
                  <a:gd name="connsiteX45" fmla="*/ 268058 w 1172056"/>
                  <a:gd name="connsiteY45" fmla="*/ 535840 h 1339485"/>
                  <a:gd name="connsiteX46" fmla="*/ 268058 w 1172056"/>
                  <a:gd name="connsiteY46" fmla="*/ 547008 h 1339485"/>
                  <a:gd name="connsiteX47" fmla="*/ 256901 w 1172056"/>
                  <a:gd name="connsiteY47" fmla="*/ 569333 h 1339485"/>
                  <a:gd name="connsiteX48" fmla="*/ 223408 w 1172056"/>
                  <a:gd name="connsiteY48" fmla="*/ 558165 h 1339485"/>
                  <a:gd name="connsiteX49" fmla="*/ 178759 w 1172056"/>
                  <a:gd name="connsiteY49" fmla="*/ 535840 h 1339485"/>
                  <a:gd name="connsiteX50" fmla="*/ 167603 w 1172056"/>
                  <a:gd name="connsiteY50" fmla="*/ 558165 h 1339485"/>
                  <a:gd name="connsiteX51" fmla="*/ 145278 w 1172056"/>
                  <a:gd name="connsiteY51" fmla="*/ 580489 h 1339485"/>
                  <a:gd name="connsiteX52" fmla="*/ 122953 w 1172056"/>
                  <a:gd name="connsiteY52" fmla="*/ 580489 h 1339485"/>
                  <a:gd name="connsiteX53" fmla="*/ 100629 w 1172056"/>
                  <a:gd name="connsiteY53" fmla="*/ 591657 h 1339485"/>
                  <a:gd name="connsiteX54" fmla="*/ 122953 w 1172056"/>
                  <a:gd name="connsiteY54" fmla="*/ 625139 h 1339485"/>
                  <a:gd name="connsiteX55" fmla="*/ 111785 w 1172056"/>
                  <a:gd name="connsiteY55" fmla="*/ 658631 h 1339485"/>
                  <a:gd name="connsiteX56" fmla="*/ 100629 w 1172056"/>
                  <a:gd name="connsiteY56" fmla="*/ 669788 h 1339485"/>
                  <a:gd name="connsiteX57" fmla="*/ 89461 w 1172056"/>
                  <a:gd name="connsiteY57" fmla="*/ 658631 h 1339485"/>
                  <a:gd name="connsiteX58" fmla="*/ 78304 w 1172056"/>
                  <a:gd name="connsiteY58" fmla="*/ 669788 h 1339485"/>
                  <a:gd name="connsiteX59" fmla="*/ 67136 w 1172056"/>
                  <a:gd name="connsiteY59" fmla="*/ 680956 h 1339485"/>
                  <a:gd name="connsiteX60" fmla="*/ 44812 w 1172056"/>
                  <a:gd name="connsiteY60" fmla="*/ 692112 h 1339485"/>
                  <a:gd name="connsiteX61" fmla="*/ 22488 w 1172056"/>
                  <a:gd name="connsiteY61" fmla="*/ 692112 h 1339485"/>
                  <a:gd name="connsiteX62" fmla="*/ 22488 w 1172056"/>
                  <a:gd name="connsiteY62" fmla="*/ 692112 h 1339485"/>
                  <a:gd name="connsiteX63" fmla="*/ 11331 w 1172056"/>
                  <a:gd name="connsiteY63" fmla="*/ 725605 h 1339485"/>
                  <a:gd name="connsiteX64" fmla="*/ 163 w 1172056"/>
                  <a:gd name="connsiteY64" fmla="*/ 770254 h 1339485"/>
                  <a:gd name="connsiteX65" fmla="*/ 11331 w 1172056"/>
                  <a:gd name="connsiteY65" fmla="*/ 870720 h 1339485"/>
                  <a:gd name="connsiteX66" fmla="*/ 33655 w 1172056"/>
                  <a:gd name="connsiteY66" fmla="*/ 893044 h 1339485"/>
                  <a:gd name="connsiteX67" fmla="*/ 67136 w 1172056"/>
                  <a:gd name="connsiteY67" fmla="*/ 915369 h 1339485"/>
                  <a:gd name="connsiteX68" fmla="*/ 67136 w 1172056"/>
                  <a:gd name="connsiteY68" fmla="*/ 926526 h 1339485"/>
                  <a:gd name="connsiteX69" fmla="*/ 55980 w 1172056"/>
                  <a:gd name="connsiteY69" fmla="*/ 948850 h 1339485"/>
                  <a:gd name="connsiteX70" fmla="*/ 67136 w 1172056"/>
                  <a:gd name="connsiteY70" fmla="*/ 960018 h 1339485"/>
                  <a:gd name="connsiteX71" fmla="*/ 67136 w 1172056"/>
                  <a:gd name="connsiteY71" fmla="*/ 982343 h 1339485"/>
                  <a:gd name="connsiteX72" fmla="*/ 55980 w 1172056"/>
                  <a:gd name="connsiteY72" fmla="*/ 1004668 h 1339485"/>
                  <a:gd name="connsiteX73" fmla="*/ 55980 w 1172056"/>
                  <a:gd name="connsiteY73" fmla="*/ 1049316 h 1339485"/>
                  <a:gd name="connsiteX74" fmla="*/ 111785 w 1172056"/>
                  <a:gd name="connsiteY74" fmla="*/ 1038149 h 1339485"/>
                  <a:gd name="connsiteX75" fmla="*/ 156435 w 1172056"/>
                  <a:gd name="connsiteY75" fmla="*/ 1026992 h 1339485"/>
                  <a:gd name="connsiteX76" fmla="*/ 223408 w 1172056"/>
                  <a:gd name="connsiteY76" fmla="*/ 1071641 h 1339485"/>
                  <a:gd name="connsiteX77" fmla="*/ 256901 w 1172056"/>
                  <a:gd name="connsiteY77" fmla="*/ 1138615 h 1339485"/>
                  <a:gd name="connsiteX78" fmla="*/ 245733 w 1172056"/>
                  <a:gd name="connsiteY78" fmla="*/ 1138615 h 1339485"/>
                  <a:gd name="connsiteX79" fmla="*/ 245733 w 1172056"/>
                  <a:gd name="connsiteY79" fmla="*/ 1149783 h 1339485"/>
                  <a:gd name="connsiteX80" fmla="*/ 245733 w 1172056"/>
                  <a:gd name="connsiteY80" fmla="*/ 1172107 h 1339485"/>
                  <a:gd name="connsiteX81" fmla="*/ 256901 w 1172056"/>
                  <a:gd name="connsiteY81" fmla="*/ 1183264 h 1339485"/>
                  <a:gd name="connsiteX82" fmla="*/ 223408 w 1172056"/>
                  <a:gd name="connsiteY82" fmla="*/ 1194432 h 1339485"/>
                  <a:gd name="connsiteX83" fmla="*/ 223408 w 1172056"/>
                  <a:gd name="connsiteY83" fmla="*/ 1250238 h 1339485"/>
                  <a:gd name="connsiteX84" fmla="*/ 256901 w 1172056"/>
                  <a:gd name="connsiteY84" fmla="*/ 1250238 h 1339485"/>
                  <a:gd name="connsiteX85" fmla="*/ 301550 w 1172056"/>
                  <a:gd name="connsiteY85" fmla="*/ 1250238 h 1339485"/>
                  <a:gd name="connsiteX86" fmla="*/ 346199 w 1172056"/>
                  <a:gd name="connsiteY86" fmla="*/ 1272562 h 1339485"/>
                  <a:gd name="connsiteX87" fmla="*/ 379680 w 1172056"/>
                  <a:gd name="connsiteY87" fmla="*/ 1306055 h 1339485"/>
                  <a:gd name="connsiteX88" fmla="*/ 379680 w 1172056"/>
                  <a:gd name="connsiteY88" fmla="*/ 1328379 h 1339485"/>
                  <a:gd name="connsiteX89" fmla="*/ 379680 w 1172056"/>
                  <a:gd name="connsiteY89" fmla="*/ 1339536 h 1339485"/>
                  <a:gd name="connsiteX90" fmla="*/ 413173 w 1172056"/>
                  <a:gd name="connsiteY90" fmla="*/ 1328379 h 1339485"/>
                  <a:gd name="connsiteX91" fmla="*/ 424341 w 1172056"/>
                  <a:gd name="connsiteY91" fmla="*/ 1328379 h 1339485"/>
                  <a:gd name="connsiteX92" fmla="*/ 424341 w 1172056"/>
                  <a:gd name="connsiteY92" fmla="*/ 1328379 h 1339485"/>
                  <a:gd name="connsiteX93" fmla="*/ 446665 w 1172056"/>
                  <a:gd name="connsiteY93" fmla="*/ 1306055 h 1339485"/>
                  <a:gd name="connsiteX94" fmla="*/ 468990 w 1172056"/>
                  <a:gd name="connsiteY94" fmla="*/ 1283730 h 1339485"/>
                  <a:gd name="connsiteX95" fmla="*/ 491314 w 1172056"/>
                  <a:gd name="connsiteY95" fmla="*/ 1283730 h 1339485"/>
                  <a:gd name="connsiteX96" fmla="*/ 524796 w 1172056"/>
                  <a:gd name="connsiteY96" fmla="*/ 1272562 h 1339485"/>
                  <a:gd name="connsiteX97" fmla="*/ 524796 w 1172056"/>
                  <a:gd name="connsiteY97" fmla="*/ 1272562 h 1339485"/>
                  <a:gd name="connsiteX98" fmla="*/ 513639 w 1172056"/>
                  <a:gd name="connsiteY98" fmla="*/ 1261406 h 1339485"/>
                  <a:gd name="connsiteX99" fmla="*/ 502471 w 1172056"/>
                  <a:gd name="connsiteY99" fmla="*/ 1261406 h 1339485"/>
                  <a:gd name="connsiteX100" fmla="*/ 502471 w 1172056"/>
                  <a:gd name="connsiteY100" fmla="*/ 1261406 h 1339485"/>
                  <a:gd name="connsiteX101" fmla="*/ 502471 w 1172056"/>
                  <a:gd name="connsiteY101" fmla="*/ 1239081 h 1339485"/>
                  <a:gd name="connsiteX102" fmla="*/ 513639 w 1172056"/>
                  <a:gd name="connsiteY102" fmla="*/ 1239081 h 1339485"/>
                  <a:gd name="connsiteX103" fmla="*/ 513639 w 1172056"/>
                  <a:gd name="connsiteY103" fmla="*/ 1227913 h 1339485"/>
                  <a:gd name="connsiteX104" fmla="*/ 513639 w 1172056"/>
                  <a:gd name="connsiteY104" fmla="*/ 1194432 h 1339485"/>
                  <a:gd name="connsiteX105" fmla="*/ 547120 w 1172056"/>
                  <a:gd name="connsiteY105" fmla="*/ 1183264 h 1339485"/>
                  <a:gd name="connsiteX106" fmla="*/ 580613 w 1172056"/>
                  <a:gd name="connsiteY106" fmla="*/ 1172107 h 1339485"/>
                  <a:gd name="connsiteX107" fmla="*/ 614094 w 1172056"/>
                  <a:gd name="connsiteY107" fmla="*/ 1172107 h 1339485"/>
                  <a:gd name="connsiteX108" fmla="*/ 625262 w 1172056"/>
                  <a:gd name="connsiteY108" fmla="*/ 1172107 h 1339485"/>
                  <a:gd name="connsiteX109" fmla="*/ 625262 w 1172056"/>
                  <a:gd name="connsiteY109" fmla="*/ 1172107 h 1339485"/>
                  <a:gd name="connsiteX110" fmla="*/ 614094 w 1172056"/>
                  <a:gd name="connsiteY110" fmla="*/ 1172107 h 1339485"/>
                  <a:gd name="connsiteX111" fmla="*/ 614094 w 1172056"/>
                  <a:gd name="connsiteY111" fmla="*/ 1183264 h 1339485"/>
                  <a:gd name="connsiteX112" fmla="*/ 625262 w 1172056"/>
                  <a:gd name="connsiteY112" fmla="*/ 1183264 h 1339485"/>
                  <a:gd name="connsiteX113" fmla="*/ 636419 w 1172056"/>
                  <a:gd name="connsiteY113" fmla="*/ 1183264 h 1339485"/>
                  <a:gd name="connsiteX114" fmla="*/ 636419 w 1172056"/>
                  <a:gd name="connsiteY114" fmla="*/ 1160940 h 1339485"/>
                  <a:gd name="connsiteX115" fmla="*/ 669911 w 1172056"/>
                  <a:gd name="connsiteY115" fmla="*/ 1138615 h 1339485"/>
                  <a:gd name="connsiteX116" fmla="*/ 692235 w 1172056"/>
                  <a:gd name="connsiteY116" fmla="*/ 1149783 h 1339485"/>
                  <a:gd name="connsiteX117" fmla="*/ 714560 w 1172056"/>
                  <a:gd name="connsiteY117" fmla="*/ 1160940 h 1339485"/>
                  <a:gd name="connsiteX118" fmla="*/ 736884 w 1172056"/>
                  <a:gd name="connsiteY118" fmla="*/ 1149783 h 1339485"/>
                  <a:gd name="connsiteX119" fmla="*/ 748041 w 1172056"/>
                  <a:gd name="connsiteY119" fmla="*/ 1149783 h 1339485"/>
                  <a:gd name="connsiteX120" fmla="*/ 748041 w 1172056"/>
                  <a:gd name="connsiteY120" fmla="*/ 1160940 h 1339485"/>
                  <a:gd name="connsiteX121" fmla="*/ 736884 w 1172056"/>
                  <a:gd name="connsiteY121" fmla="*/ 1160940 h 1339485"/>
                  <a:gd name="connsiteX122" fmla="*/ 714560 w 1172056"/>
                  <a:gd name="connsiteY122" fmla="*/ 1183264 h 1339485"/>
                  <a:gd name="connsiteX123" fmla="*/ 692235 w 1172056"/>
                  <a:gd name="connsiteY123" fmla="*/ 1194432 h 1339485"/>
                  <a:gd name="connsiteX124" fmla="*/ 703392 w 1172056"/>
                  <a:gd name="connsiteY124" fmla="*/ 1227913 h 1339485"/>
                  <a:gd name="connsiteX125" fmla="*/ 714560 w 1172056"/>
                  <a:gd name="connsiteY125" fmla="*/ 1227913 h 1339485"/>
                  <a:gd name="connsiteX126" fmla="*/ 736884 w 1172056"/>
                  <a:gd name="connsiteY126" fmla="*/ 1216756 h 1339485"/>
                  <a:gd name="connsiteX127" fmla="*/ 759209 w 1172056"/>
                  <a:gd name="connsiteY127" fmla="*/ 1183264 h 1339485"/>
                  <a:gd name="connsiteX128" fmla="*/ 770377 w 1172056"/>
                  <a:gd name="connsiteY128" fmla="*/ 1172107 h 1339485"/>
                  <a:gd name="connsiteX129" fmla="*/ 792702 w 1172056"/>
                  <a:gd name="connsiteY129" fmla="*/ 1172107 h 1339485"/>
                  <a:gd name="connsiteX130" fmla="*/ 815026 w 1172056"/>
                  <a:gd name="connsiteY130" fmla="*/ 1160940 h 1339485"/>
                  <a:gd name="connsiteX131" fmla="*/ 815026 w 1172056"/>
                  <a:gd name="connsiteY131" fmla="*/ 1160940 h 1339485"/>
                  <a:gd name="connsiteX132" fmla="*/ 815026 w 1172056"/>
                  <a:gd name="connsiteY132" fmla="*/ 1149783 h 1339485"/>
                  <a:gd name="connsiteX133" fmla="*/ 815026 w 1172056"/>
                  <a:gd name="connsiteY133" fmla="*/ 1127458 h 1339485"/>
                  <a:gd name="connsiteX134" fmla="*/ 826183 w 1172056"/>
                  <a:gd name="connsiteY134" fmla="*/ 1105122 h 1339485"/>
                  <a:gd name="connsiteX135" fmla="*/ 826183 w 1172056"/>
                  <a:gd name="connsiteY135" fmla="*/ 1105122 h 1339485"/>
                  <a:gd name="connsiteX136" fmla="*/ 859676 w 1172056"/>
                  <a:gd name="connsiteY136" fmla="*/ 1093966 h 1339485"/>
                  <a:gd name="connsiteX137" fmla="*/ 882000 w 1172056"/>
                  <a:gd name="connsiteY137" fmla="*/ 1093966 h 1339485"/>
                  <a:gd name="connsiteX138" fmla="*/ 893157 w 1172056"/>
                  <a:gd name="connsiteY138" fmla="*/ 1082798 h 1339485"/>
                  <a:gd name="connsiteX139" fmla="*/ 893157 w 1172056"/>
                  <a:gd name="connsiteY139" fmla="*/ 1060473 h 1339485"/>
                  <a:gd name="connsiteX140" fmla="*/ 915481 w 1172056"/>
                  <a:gd name="connsiteY140" fmla="*/ 1060473 h 1339485"/>
                  <a:gd name="connsiteX141" fmla="*/ 926649 w 1172056"/>
                  <a:gd name="connsiteY141" fmla="*/ 1060473 h 1339485"/>
                  <a:gd name="connsiteX142" fmla="*/ 915481 w 1172056"/>
                  <a:gd name="connsiteY142" fmla="*/ 1049316 h 1339485"/>
                  <a:gd name="connsiteX143" fmla="*/ 926649 w 1172056"/>
                  <a:gd name="connsiteY143" fmla="*/ 1049316 h 1339485"/>
                  <a:gd name="connsiteX144" fmla="*/ 937806 w 1172056"/>
                  <a:gd name="connsiteY144" fmla="*/ 1038149 h 1339485"/>
                  <a:gd name="connsiteX145" fmla="*/ 937806 w 1172056"/>
                  <a:gd name="connsiteY145" fmla="*/ 1038149 h 1339485"/>
                  <a:gd name="connsiteX146" fmla="*/ 926649 w 1172056"/>
                  <a:gd name="connsiteY146" fmla="*/ 1015824 h 1339485"/>
                  <a:gd name="connsiteX147" fmla="*/ 904325 w 1172056"/>
                  <a:gd name="connsiteY147" fmla="*/ 1004668 h 1339485"/>
                  <a:gd name="connsiteX148" fmla="*/ 882000 w 1172056"/>
                  <a:gd name="connsiteY148" fmla="*/ 1015824 h 1339485"/>
                  <a:gd name="connsiteX149" fmla="*/ 870832 w 1172056"/>
                  <a:gd name="connsiteY149" fmla="*/ 1026992 h 1339485"/>
                  <a:gd name="connsiteX150" fmla="*/ 870832 w 1172056"/>
                  <a:gd name="connsiteY150" fmla="*/ 1038149 h 1339485"/>
                  <a:gd name="connsiteX151" fmla="*/ 859676 w 1172056"/>
                  <a:gd name="connsiteY151" fmla="*/ 1049316 h 1339485"/>
                  <a:gd name="connsiteX152" fmla="*/ 848508 w 1172056"/>
                  <a:gd name="connsiteY152" fmla="*/ 1049316 h 1339485"/>
                  <a:gd name="connsiteX153" fmla="*/ 848508 w 1172056"/>
                  <a:gd name="connsiteY153" fmla="*/ 1038149 h 1339485"/>
                  <a:gd name="connsiteX154" fmla="*/ 848508 w 1172056"/>
                  <a:gd name="connsiteY154" fmla="*/ 1026992 h 1339485"/>
                  <a:gd name="connsiteX155" fmla="*/ 848508 w 1172056"/>
                  <a:gd name="connsiteY155" fmla="*/ 1004668 h 1339485"/>
                  <a:gd name="connsiteX156" fmla="*/ 837351 w 1172056"/>
                  <a:gd name="connsiteY156" fmla="*/ 1004668 h 1339485"/>
                  <a:gd name="connsiteX157" fmla="*/ 826183 w 1172056"/>
                  <a:gd name="connsiteY157" fmla="*/ 993500 h 1339485"/>
                  <a:gd name="connsiteX158" fmla="*/ 826183 w 1172056"/>
                  <a:gd name="connsiteY158" fmla="*/ 982343 h 1339485"/>
                  <a:gd name="connsiteX159" fmla="*/ 837351 w 1172056"/>
                  <a:gd name="connsiteY159" fmla="*/ 971175 h 1339485"/>
                  <a:gd name="connsiteX160" fmla="*/ 826183 w 1172056"/>
                  <a:gd name="connsiteY160" fmla="*/ 971175 h 1339485"/>
                  <a:gd name="connsiteX161" fmla="*/ 826183 w 1172056"/>
                  <a:gd name="connsiteY161" fmla="*/ 960018 h 1339485"/>
                  <a:gd name="connsiteX162" fmla="*/ 826183 w 1172056"/>
                  <a:gd name="connsiteY162" fmla="*/ 948850 h 1339485"/>
                  <a:gd name="connsiteX163" fmla="*/ 826183 w 1172056"/>
                  <a:gd name="connsiteY163" fmla="*/ 937694 h 1339485"/>
                  <a:gd name="connsiteX164" fmla="*/ 826183 w 1172056"/>
                  <a:gd name="connsiteY164" fmla="*/ 926526 h 1339485"/>
                  <a:gd name="connsiteX165" fmla="*/ 826183 w 1172056"/>
                  <a:gd name="connsiteY165" fmla="*/ 904201 h 1339485"/>
                  <a:gd name="connsiteX166" fmla="*/ 848508 w 1172056"/>
                  <a:gd name="connsiteY166" fmla="*/ 859552 h 1339485"/>
                  <a:gd name="connsiteX167" fmla="*/ 859676 w 1172056"/>
                  <a:gd name="connsiteY167" fmla="*/ 803746 h 1339485"/>
                  <a:gd name="connsiteX168" fmla="*/ 848508 w 1172056"/>
                  <a:gd name="connsiteY168" fmla="*/ 792578 h 1339485"/>
                  <a:gd name="connsiteX169" fmla="*/ 848508 w 1172056"/>
                  <a:gd name="connsiteY169" fmla="*/ 781422 h 1339485"/>
                  <a:gd name="connsiteX170" fmla="*/ 848508 w 1172056"/>
                  <a:gd name="connsiteY170" fmla="*/ 747929 h 1339485"/>
                  <a:gd name="connsiteX171" fmla="*/ 859676 w 1172056"/>
                  <a:gd name="connsiteY171" fmla="*/ 725605 h 1339485"/>
                  <a:gd name="connsiteX172" fmla="*/ 859676 w 1172056"/>
                  <a:gd name="connsiteY172" fmla="*/ 725605 h 1339485"/>
                  <a:gd name="connsiteX173" fmla="*/ 848508 w 1172056"/>
                  <a:gd name="connsiteY173" fmla="*/ 703280 h 1339485"/>
                  <a:gd name="connsiteX174" fmla="*/ 837351 w 1172056"/>
                  <a:gd name="connsiteY174" fmla="*/ 680956 h 1339485"/>
                  <a:gd name="connsiteX175" fmla="*/ 859676 w 1172056"/>
                  <a:gd name="connsiteY175" fmla="*/ 636307 h 1339485"/>
                  <a:gd name="connsiteX176" fmla="*/ 870832 w 1172056"/>
                  <a:gd name="connsiteY176" fmla="*/ 602814 h 1339485"/>
                  <a:gd name="connsiteX177" fmla="*/ 893157 w 1172056"/>
                  <a:gd name="connsiteY177" fmla="*/ 602814 h 1339485"/>
                  <a:gd name="connsiteX178" fmla="*/ 904325 w 1172056"/>
                  <a:gd name="connsiteY178" fmla="*/ 591657 h 1339485"/>
                  <a:gd name="connsiteX179" fmla="*/ 948974 w 1172056"/>
                  <a:gd name="connsiteY179" fmla="*/ 524684 h 1339485"/>
                  <a:gd name="connsiteX180" fmla="*/ 982455 w 1172056"/>
                  <a:gd name="connsiteY180" fmla="*/ 524684 h 1339485"/>
                  <a:gd name="connsiteX181" fmla="*/ 1004779 w 1172056"/>
                  <a:gd name="connsiteY181" fmla="*/ 535840 h 1339485"/>
                  <a:gd name="connsiteX182" fmla="*/ 1015947 w 1172056"/>
                  <a:gd name="connsiteY182" fmla="*/ 502359 h 1339485"/>
                  <a:gd name="connsiteX183" fmla="*/ 1015947 w 1172056"/>
                  <a:gd name="connsiteY183" fmla="*/ 480035 h 1339485"/>
                  <a:gd name="connsiteX184" fmla="*/ 1038272 w 1172056"/>
                  <a:gd name="connsiteY184" fmla="*/ 502359 h 1339485"/>
                  <a:gd name="connsiteX185" fmla="*/ 1049428 w 1172056"/>
                  <a:gd name="connsiteY185" fmla="*/ 524684 h 1339485"/>
                  <a:gd name="connsiteX186" fmla="*/ 1049428 w 1172056"/>
                  <a:gd name="connsiteY186" fmla="*/ 547008 h 1339485"/>
                  <a:gd name="connsiteX187" fmla="*/ 1049428 w 1172056"/>
                  <a:gd name="connsiteY187" fmla="*/ 569333 h 1339485"/>
                  <a:gd name="connsiteX188" fmla="*/ 1060596 w 1172056"/>
                  <a:gd name="connsiteY188" fmla="*/ 580489 h 1339485"/>
                  <a:gd name="connsiteX189" fmla="*/ 1071753 w 1172056"/>
                  <a:gd name="connsiteY189" fmla="*/ 591657 h 1339485"/>
                  <a:gd name="connsiteX190" fmla="*/ 1071753 w 1172056"/>
                  <a:gd name="connsiteY190" fmla="*/ 602814 h 1339485"/>
                  <a:gd name="connsiteX191" fmla="*/ 1082921 w 1172056"/>
                  <a:gd name="connsiteY191" fmla="*/ 613982 h 1339485"/>
                  <a:gd name="connsiteX192" fmla="*/ 1094077 w 1172056"/>
                  <a:gd name="connsiteY192" fmla="*/ 602814 h 1339485"/>
                  <a:gd name="connsiteX193" fmla="*/ 1105245 w 1172056"/>
                  <a:gd name="connsiteY193" fmla="*/ 591657 h 1339485"/>
                  <a:gd name="connsiteX194" fmla="*/ 1116402 w 1172056"/>
                  <a:gd name="connsiteY194" fmla="*/ 613982 h 1339485"/>
                  <a:gd name="connsiteX195" fmla="*/ 1127570 w 1172056"/>
                  <a:gd name="connsiteY195" fmla="*/ 647463 h 1339485"/>
                  <a:gd name="connsiteX196" fmla="*/ 1149895 w 1172056"/>
                  <a:gd name="connsiteY196" fmla="*/ 535840 h 1339485"/>
                  <a:gd name="connsiteX197" fmla="*/ 1172219 w 1172056"/>
                  <a:gd name="connsiteY197" fmla="*/ 413061 h 1339485"/>
                  <a:gd name="connsiteX198" fmla="*/ 1161063 w 1172056"/>
                  <a:gd name="connsiteY198" fmla="*/ 413061 h 1339485"/>
                  <a:gd name="connsiteX199" fmla="*/ 1149895 w 1172056"/>
                  <a:gd name="connsiteY199" fmla="*/ 390736 h 1339485"/>
                  <a:gd name="connsiteX200" fmla="*/ 1138727 w 1172056"/>
                  <a:gd name="connsiteY200" fmla="*/ 379568 h 1339485"/>
                  <a:gd name="connsiteX201" fmla="*/ 1138727 w 1172056"/>
                  <a:gd name="connsiteY201" fmla="*/ 368412 h 1339485"/>
                  <a:gd name="connsiteX202" fmla="*/ 1138727 w 1172056"/>
                  <a:gd name="connsiteY202" fmla="*/ 346087 h 1339485"/>
                  <a:gd name="connsiteX203" fmla="*/ 1127570 w 1172056"/>
                  <a:gd name="connsiteY203" fmla="*/ 346087 h 1339485"/>
                  <a:gd name="connsiteX204" fmla="*/ 1116402 w 1172056"/>
                  <a:gd name="connsiteY204" fmla="*/ 334919 h 1339485"/>
                  <a:gd name="connsiteX205" fmla="*/ 1116402 w 1172056"/>
                  <a:gd name="connsiteY205" fmla="*/ 323763 h 1339485"/>
                  <a:gd name="connsiteX206" fmla="*/ 1116402 w 1172056"/>
                  <a:gd name="connsiteY206" fmla="*/ 290270 h 1339485"/>
                  <a:gd name="connsiteX207" fmla="*/ 1071753 w 1172056"/>
                  <a:gd name="connsiteY207" fmla="*/ 267946 h 1339485"/>
                  <a:gd name="connsiteX208" fmla="*/ 1038272 w 1172056"/>
                  <a:gd name="connsiteY208" fmla="*/ 245621 h 1339485"/>
                  <a:gd name="connsiteX209" fmla="*/ 1038272 w 1172056"/>
                  <a:gd name="connsiteY209" fmla="*/ 223297 h 1339485"/>
                  <a:gd name="connsiteX210" fmla="*/ 1038272 w 1172056"/>
                  <a:gd name="connsiteY210" fmla="*/ 212129 h 1339485"/>
                  <a:gd name="connsiteX211" fmla="*/ 1027104 w 1172056"/>
                  <a:gd name="connsiteY211" fmla="*/ 189804 h 1339485"/>
                  <a:gd name="connsiteX212" fmla="*/ 1027104 w 1172056"/>
                  <a:gd name="connsiteY212" fmla="*/ 167479 h 1339485"/>
                  <a:gd name="connsiteX213" fmla="*/ 993623 w 1172056"/>
                  <a:gd name="connsiteY213" fmla="*/ 133998 h 1339485"/>
                  <a:gd name="connsiteX214" fmla="*/ 971298 w 1172056"/>
                  <a:gd name="connsiteY214" fmla="*/ 100506 h 1339485"/>
                  <a:gd name="connsiteX215" fmla="*/ 971298 w 1172056"/>
                  <a:gd name="connsiteY215" fmla="*/ 78181 h 1339485"/>
                  <a:gd name="connsiteX216" fmla="*/ 971298 w 1172056"/>
                  <a:gd name="connsiteY216" fmla="*/ 55857 h 1339485"/>
                  <a:gd name="connsiteX217" fmla="*/ 948974 w 1172056"/>
                  <a:gd name="connsiteY217" fmla="*/ 11208 h 1339485"/>
                  <a:gd name="connsiteX218" fmla="*/ 926649 w 1172056"/>
                  <a:gd name="connsiteY218" fmla="*/ 51 h 1339485"/>
                  <a:gd name="connsiteX219" fmla="*/ 904325 w 1172056"/>
                  <a:gd name="connsiteY219" fmla="*/ 11208 h 1339485"/>
                  <a:gd name="connsiteX220" fmla="*/ 882000 w 1172056"/>
                  <a:gd name="connsiteY220" fmla="*/ 44700 h 1339485"/>
                  <a:gd name="connsiteX221" fmla="*/ 870832 w 1172056"/>
                  <a:gd name="connsiteY221" fmla="*/ 44700 h 1339485"/>
                  <a:gd name="connsiteX222" fmla="*/ 870832 w 1172056"/>
                  <a:gd name="connsiteY222" fmla="*/ 44700 h 1339485"/>
                  <a:gd name="connsiteX223" fmla="*/ 859676 w 1172056"/>
                  <a:gd name="connsiteY223" fmla="*/ 44700 h 1339485"/>
                  <a:gd name="connsiteX224" fmla="*/ 859676 w 1172056"/>
                  <a:gd name="connsiteY224" fmla="*/ 44700 h 1339485"/>
                  <a:gd name="connsiteX225" fmla="*/ 826183 w 1172056"/>
                  <a:gd name="connsiteY225" fmla="*/ 44700 h 1339485"/>
                  <a:gd name="connsiteX226" fmla="*/ 781534 w 1172056"/>
                  <a:gd name="connsiteY226" fmla="*/ 33532 h 1339485"/>
                  <a:gd name="connsiteX227" fmla="*/ 748041 w 1172056"/>
                  <a:gd name="connsiteY227" fmla="*/ 55857 h 1339485"/>
                  <a:gd name="connsiteX228" fmla="*/ 714560 w 1172056"/>
                  <a:gd name="connsiteY228" fmla="*/ 55857 h 1339485"/>
                  <a:gd name="connsiteX229" fmla="*/ 692235 w 1172056"/>
                  <a:gd name="connsiteY229" fmla="*/ 44700 h 1339485"/>
                  <a:gd name="connsiteX230" fmla="*/ 681068 w 1172056"/>
                  <a:gd name="connsiteY230" fmla="*/ 44700 h 1339485"/>
                  <a:gd name="connsiteX231" fmla="*/ 658743 w 1172056"/>
                  <a:gd name="connsiteY231" fmla="*/ 44700 h 133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172056" h="1339485">
                    <a:moveTo>
                      <a:pt x="658743" y="44700"/>
                    </a:moveTo>
                    <a:lnTo>
                      <a:pt x="658743" y="44700"/>
                    </a:lnTo>
                    <a:lnTo>
                      <a:pt x="647587" y="44700"/>
                    </a:lnTo>
                    <a:lnTo>
                      <a:pt x="625262" y="55857"/>
                    </a:lnTo>
                    <a:lnTo>
                      <a:pt x="614094" y="55857"/>
                    </a:lnTo>
                    <a:lnTo>
                      <a:pt x="591770" y="55857"/>
                    </a:lnTo>
                    <a:lnTo>
                      <a:pt x="580613" y="11208"/>
                    </a:lnTo>
                    <a:lnTo>
                      <a:pt x="580613" y="11208"/>
                    </a:lnTo>
                    <a:lnTo>
                      <a:pt x="558288" y="51"/>
                    </a:lnTo>
                    <a:lnTo>
                      <a:pt x="524796" y="51"/>
                    </a:lnTo>
                    <a:lnTo>
                      <a:pt x="524796" y="51"/>
                    </a:lnTo>
                    <a:lnTo>
                      <a:pt x="524796" y="22375"/>
                    </a:lnTo>
                    <a:lnTo>
                      <a:pt x="502471" y="33532"/>
                    </a:lnTo>
                    <a:lnTo>
                      <a:pt x="491314" y="67025"/>
                    </a:lnTo>
                    <a:lnTo>
                      <a:pt x="480146" y="89349"/>
                    </a:lnTo>
                    <a:lnTo>
                      <a:pt x="468990" y="89349"/>
                    </a:lnTo>
                    <a:lnTo>
                      <a:pt x="446665" y="78181"/>
                    </a:lnTo>
                    <a:lnTo>
                      <a:pt x="435497" y="89349"/>
                    </a:lnTo>
                    <a:lnTo>
                      <a:pt x="424341" y="100506"/>
                    </a:lnTo>
                    <a:lnTo>
                      <a:pt x="390848" y="111674"/>
                    </a:lnTo>
                    <a:lnTo>
                      <a:pt x="346199" y="122830"/>
                    </a:lnTo>
                    <a:lnTo>
                      <a:pt x="346199" y="133998"/>
                    </a:lnTo>
                    <a:lnTo>
                      <a:pt x="346199" y="145155"/>
                    </a:lnTo>
                    <a:lnTo>
                      <a:pt x="335031" y="145155"/>
                    </a:lnTo>
                    <a:lnTo>
                      <a:pt x="323875" y="145155"/>
                    </a:lnTo>
                    <a:lnTo>
                      <a:pt x="312707" y="145155"/>
                    </a:lnTo>
                    <a:lnTo>
                      <a:pt x="312707" y="167479"/>
                    </a:lnTo>
                    <a:lnTo>
                      <a:pt x="323875" y="189804"/>
                    </a:lnTo>
                    <a:lnTo>
                      <a:pt x="312707" y="212129"/>
                    </a:lnTo>
                    <a:lnTo>
                      <a:pt x="301550" y="234453"/>
                    </a:lnTo>
                    <a:lnTo>
                      <a:pt x="301550" y="267946"/>
                    </a:lnTo>
                    <a:lnTo>
                      <a:pt x="323875" y="279102"/>
                    </a:lnTo>
                    <a:lnTo>
                      <a:pt x="301550" y="312595"/>
                    </a:lnTo>
                    <a:lnTo>
                      <a:pt x="301550" y="368412"/>
                    </a:lnTo>
                    <a:lnTo>
                      <a:pt x="323875" y="390736"/>
                    </a:lnTo>
                    <a:lnTo>
                      <a:pt x="346199" y="401893"/>
                    </a:lnTo>
                    <a:lnTo>
                      <a:pt x="335031" y="424217"/>
                    </a:lnTo>
                    <a:lnTo>
                      <a:pt x="335031" y="435385"/>
                    </a:lnTo>
                    <a:lnTo>
                      <a:pt x="346199" y="435385"/>
                    </a:lnTo>
                    <a:lnTo>
                      <a:pt x="346199" y="446542"/>
                    </a:lnTo>
                    <a:lnTo>
                      <a:pt x="346199" y="457710"/>
                    </a:lnTo>
                    <a:lnTo>
                      <a:pt x="323875" y="457710"/>
                    </a:lnTo>
                    <a:lnTo>
                      <a:pt x="312707" y="491191"/>
                    </a:lnTo>
                    <a:lnTo>
                      <a:pt x="301550" y="513516"/>
                    </a:lnTo>
                    <a:lnTo>
                      <a:pt x="290382" y="524684"/>
                    </a:lnTo>
                    <a:lnTo>
                      <a:pt x="268058" y="535840"/>
                    </a:lnTo>
                    <a:lnTo>
                      <a:pt x="268058" y="547008"/>
                    </a:lnTo>
                    <a:lnTo>
                      <a:pt x="256901" y="569333"/>
                    </a:lnTo>
                    <a:lnTo>
                      <a:pt x="223408" y="558165"/>
                    </a:lnTo>
                    <a:lnTo>
                      <a:pt x="178759" y="535840"/>
                    </a:lnTo>
                    <a:lnTo>
                      <a:pt x="167603" y="558165"/>
                    </a:lnTo>
                    <a:lnTo>
                      <a:pt x="145278" y="580489"/>
                    </a:lnTo>
                    <a:lnTo>
                      <a:pt x="122953" y="580489"/>
                    </a:lnTo>
                    <a:lnTo>
                      <a:pt x="100629" y="591657"/>
                    </a:lnTo>
                    <a:lnTo>
                      <a:pt x="122953" y="625139"/>
                    </a:lnTo>
                    <a:lnTo>
                      <a:pt x="111785" y="658631"/>
                    </a:lnTo>
                    <a:lnTo>
                      <a:pt x="100629" y="669788"/>
                    </a:lnTo>
                    <a:lnTo>
                      <a:pt x="89461" y="658631"/>
                    </a:lnTo>
                    <a:lnTo>
                      <a:pt x="78304" y="669788"/>
                    </a:lnTo>
                    <a:lnTo>
                      <a:pt x="67136" y="680956"/>
                    </a:lnTo>
                    <a:lnTo>
                      <a:pt x="44812" y="692112"/>
                    </a:lnTo>
                    <a:lnTo>
                      <a:pt x="22488" y="692112"/>
                    </a:lnTo>
                    <a:lnTo>
                      <a:pt x="22488" y="692112"/>
                    </a:lnTo>
                    <a:lnTo>
                      <a:pt x="11331" y="725605"/>
                    </a:lnTo>
                    <a:lnTo>
                      <a:pt x="163" y="770254"/>
                    </a:lnTo>
                    <a:lnTo>
                      <a:pt x="11331" y="870720"/>
                    </a:lnTo>
                    <a:lnTo>
                      <a:pt x="33655" y="893044"/>
                    </a:lnTo>
                    <a:lnTo>
                      <a:pt x="67136" y="915369"/>
                    </a:lnTo>
                    <a:lnTo>
                      <a:pt x="67136" y="926526"/>
                    </a:lnTo>
                    <a:lnTo>
                      <a:pt x="55980" y="948850"/>
                    </a:lnTo>
                    <a:lnTo>
                      <a:pt x="67136" y="960018"/>
                    </a:lnTo>
                    <a:lnTo>
                      <a:pt x="67136" y="982343"/>
                    </a:lnTo>
                    <a:lnTo>
                      <a:pt x="55980" y="1004668"/>
                    </a:lnTo>
                    <a:lnTo>
                      <a:pt x="55980" y="1049316"/>
                    </a:lnTo>
                    <a:lnTo>
                      <a:pt x="111785" y="1038149"/>
                    </a:lnTo>
                    <a:lnTo>
                      <a:pt x="156435" y="1026992"/>
                    </a:lnTo>
                    <a:lnTo>
                      <a:pt x="223408" y="1071641"/>
                    </a:lnTo>
                    <a:lnTo>
                      <a:pt x="256901" y="1138615"/>
                    </a:lnTo>
                    <a:lnTo>
                      <a:pt x="245733" y="1138615"/>
                    </a:lnTo>
                    <a:lnTo>
                      <a:pt x="245733" y="1149783"/>
                    </a:lnTo>
                    <a:lnTo>
                      <a:pt x="245733" y="1172107"/>
                    </a:lnTo>
                    <a:lnTo>
                      <a:pt x="256901" y="1183264"/>
                    </a:lnTo>
                    <a:lnTo>
                      <a:pt x="223408" y="1194432"/>
                    </a:lnTo>
                    <a:lnTo>
                      <a:pt x="223408" y="1250238"/>
                    </a:lnTo>
                    <a:lnTo>
                      <a:pt x="256901" y="1250238"/>
                    </a:lnTo>
                    <a:lnTo>
                      <a:pt x="301550" y="1250238"/>
                    </a:lnTo>
                    <a:lnTo>
                      <a:pt x="346199" y="1272562"/>
                    </a:lnTo>
                    <a:lnTo>
                      <a:pt x="379680" y="1306055"/>
                    </a:lnTo>
                    <a:lnTo>
                      <a:pt x="379680" y="1328379"/>
                    </a:lnTo>
                    <a:lnTo>
                      <a:pt x="379680" y="1339536"/>
                    </a:lnTo>
                    <a:lnTo>
                      <a:pt x="413173" y="1328379"/>
                    </a:lnTo>
                    <a:lnTo>
                      <a:pt x="424341" y="1328379"/>
                    </a:lnTo>
                    <a:lnTo>
                      <a:pt x="424341" y="1328379"/>
                    </a:lnTo>
                    <a:lnTo>
                      <a:pt x="446665" y="1306055"/>
                    </a:lnTo>
                    <a:lnTo>
                      <a:pt x="468990" y="1283730"/>
                    </a:lnTo>
                    <a:lnTo>
                      <a:pt x="491314" y="1283730"/>
                    </a:lnTo>
                    <a:lnTo>
                      <a:pt x="524796" y="1272562"/>
                    </a:lnTo>
                    <a:lnTo>
                      <a:pt x="524796" y="1272562"/>
                    </a:lnTo>
                    <a:lnTo>
                      <a:pt x="513639" y="1261406"/>
                    </a:lnTo>
                    <a:lnTo>
                      <a:pt x="502471" y="1261406"/>
                    </a:lnTo>
                    <a:lnTo>
                      <a:pt x="502471" y="1261406"/>
                    </a:lnTo>
                    <a:lnTo>
                      <a:pt x="502471" y="1239081"/>
                    </a:lnTo>
                    <a:lnTo>
                      <a:pt x="513639" y="1239081"/>
                    </a:lnTo>
                    <a:lnTo>
                      <a:pt x="513639" y="1227913"/>
                    </a:lnTo>
                    <a:lnTo>
                      <a:pt x="513639" y="1194432"/>
                    </a:lnTo>
                    <a:lnTo>
                      <a:pt x="547120" y="1183264"/>
                    </a:lnTo>
                    <a:lnTo>
                      <a:pt x="580613" y="1172107"/>
                    </a:lnTo>
                    <a:lnTo>
                      <a:pt x="614094" y="1172107"/>
                    </a:lnTo>
                    <a:lnTo>
                      <a:pt x="625262" y="1172107"/>
                    </a:lnTo>
                    <a:lnTo>
                      <a:pt x="625262" y="1172107"/>
                    </a:lnTo>
                    <a:lnTo>
                      <a:pt x="614094" y="1172107"/>
                    </a:lnTo>
                    <a:lnTo>
                      <a:pt x="614094" y="1183264"/>
                    </a:lnTo>
                    <a:lnTo>
                      <a:pt x="625262" y="1183264"/>
                    </a:lnTo>
                    <a:lnTo>
                      <a:pt x="636419" y="1183264"/>
                    </a:lnTo>
                    <a:lnTo>
                      <a:pt x="636419" y="1160940"/>
                    </a:lnTo>
                    <a:lnTo>
                      <a:pt x="669911" y="1138615"/>
                    </a:lnTo>
                    <a:lnTo>
                      <a:pt x="692235" y="1149783"/>
                    </a:lnTo>
                    <a:lnTo>
                      <a:pt x="714560" y="1160940"/>
                    </a:lnTo>
                    <a:lnTo>
                      <a:pt x="736884" y="1149783"/>
                    </a:lnTo>
                    <a:lnTo>
                      <a:pt x="748041" y="1149783"/>
                    </a:lnTo>
                    <a:lnTo>
                      <a:pt x="748041" y="1160940"/>
                    </a:lnTo>
                    <a:lnTo>
                      <a:pt x="736884" y="1160940"/>
                    </a:lnTo>
                    <a:lnTo>
                      <a:pt x="714560" y="1183264"/>
                    </a:lnTo>
                    <a:lnTo>
                      <a:pt x="692235" y="1194432"/>
                    </a:lnTo>
                    <a:lnTo>
                      <a:pt x="703392" y="1227913"/>
                    </a:lnTo>
                    <a:lnTo>
                      <a:pt x="714560" y="1227913"/>
                    </a:lnTo>
                    <a:lnTo>
                      <a:pt x="736884" y="1216756"/>
                    </a:lnTo>
                    <a:lnTo>
                      <a:pt x="759209" y="1183264"/>
                    </a:lnTo>
                    <a:lnTo>
                      <a:pt x="770377" y="1172107"/>
                    </a:lnTo>
                    <a:lnTo>
                      <a:pt x="792702" y="1172107"/>
                    </a:lnTo>
                    <a:lnTo>
                      <a:pt x="815026" y="1160940"/>
                    </a:lnTo>
                    <a:lnTo>
                      <a:pt x="815026" y="1160940"/>
                    </a:lnTo>
                    <a:lnTo>
                      <a:pt x="815026" y="1149783"/>
                    </a:lnTo>
                    <a:lnTo>
                      <a:pt x="815026" y="1127458"/>
                    </a:lnTo>
                    <a:lnTo>
                      <a:pt x="826183" y="1105122"/>
                    </a:lnTo>
                    <a:lnTo>
                      <a:pt x="826183" y="1105122"/>
                    </a:lnTo>
                    <a:lnTo>
                      <a:pt x="859676" y="1093966"/>
                    </a:lnTo>
                    <a:lnTo>
                      <a:pt x="882000" y="1093966"/>
                    </a:lnTo>
                    <a:lnTo>
                      <a:pt x="893157" y="1082798"/>
                    </a:lnTo>
                    <a:lnTo>
                      <a:pt x="893157" y="1060473"/>
                    </a:lnTo>
                    <a:lnTo>
                      <a:pt x="915481" y="1060473"/>
                    </a:lnTo>
                    <a:lnTo>
                      <a:pt x="926649" y="1060473"/>
                    </a:lnTo>
                    <a:lnTo>
                      <a:pt x="915481" y="1049316"/>
                    </a:lnTo>
                    <a:lnTo>
                      <a:pt x="926649" y="1049316"/>
                    </a:lnTo>
                    <a:lnTo>
                      <a:pt x="937806" y="1038149"/>
                    </a:lnTo>
                    <a:lnTo>
                      <a:pt x="937806" y="1038149"/>
                    </a:lnTo>
                    <a:lnTo>
                      <a:pt x="926649" y="1015824"/>
                    </a:lnTo>
                    <a:lnTo>
                      <a:pt x="904325" y="1004668"/>
                    </a:lnTo>
                    <a:lnTo>
                      <a:pt x="882000" y="1015824"/>
                    </a:lnTo>
                    <a:lnTo>
                      <a:pt x="870832" y="1026992"/>
                    </a:lnTo>
                    <a:lnTo>
                      <a:pt x="870832" y="1038149"/>
                    </a:lnTo>
                    <a:lnTo>
                      <a:pt x="859676" y="1049316"/>
                    </a:lnTo>
                    <a:lnTo>
                      <a:pt x="848508" y="1049316"/>
                    </a:lnTo>
                    <a:lnTo>
                      <a:pt x="848508" y="1038149"/>
                    </a:lnTo>
                    <a:lnTo>
                      <a:pt x="848508" y="1026992"/>
                    </a:lnTo>
                    <a:lnTo>
                      <a:pt x="848508" y="1004668"/>
                    </a:lnTo>
                    <a:lnTo>
                      <a:pt x="837351" y="1004668"/>
                    </a:lnTo>
                    <a:lnTo>
                      <a:pt x="826183" y="993500"/>
                    </a:lnTo>
                    <a:lnTo>
                      <a:pt x="826183" y="982343"/>
                    </a:lnTo>
                    <a:lnTo>
                      <a:pt x="837351" y="971175"/>
                    </a:lnTo>
                    <a:lnTo>
                      <a:pt x="826183" y="971175"/>
                    </a:lnTo>
                    <a:lnTo>
                      <a:pt x="826183" y="960018"/>
                    </a:lnTo>
                    <a:lnTo>
                      <a:pt x="826183" y="948850"/>
                    </a:lnTo>
                    <a:lnTo>
                      <a:pt x="826183" y="937694"/>
                    </a:lnTo>
                    <a:lnTo>
                      <a:pt x="826183" y="926526"/>
                    </a:lnTo>
                    <a:lnTo>
                      <a:pt x="826183" y="904201"/>
                    </a:lnTo>
                    <a:lnTo>
                      <a:pt x="848508" y="859552"/>
                    </a:lnTo>
                    <a:lnTo>
                      <a:pt x="859676" y="803746"/>
                    </a:lnTo>
                    <a:lnTo>
                      <a:pt x="848508" y="792578"/>
                    </a:lnTo>
                    <a:lnTo>
                      <a:pt x="848508" y="781422"/>
                    </a:lnTo>
                    <a:lnTo>
                      <a:pt x="848508" y="747929"/>
                    </a:lnTo>
                    <a:lnTo>
                      <a:pt x="859676" y="725605"/>
                    </a:lnTo>
                    <a:lnTo>
                      <a:pt x="859676" y="725605"/>
                    </a:lnTo>
                    <a:lnTo>
                      <a:pt x="848508" y="703280"/>
                    </a:lnTo>
                    <a:lnTo>
                      <a:pt x="837351" y="680956"/>
                    </a:lnTo>
                    <a:lnTo>
                      <a:pt x="859676" y="636307"/>
                    </a:lnTo>
                    <a:lnTo>
                      <a:pt x="870832" y="602814"/>
                    </a:lnTo>
                    <a:lnTo>
                      <a:pt x="893157" y="602814"/>
                    </a:lnTo>
                    <a:lnTo>
                      <a:pt x="904325" y="591657"/>
                    </a:lnTo>
                    <a:lnTo>
                      <a:pt x="948974" y="524684"/>
                    </a:lnTo>
                    <a:lnTo>
                      <a:pt x="982455" y="524684"/>
                    </a:lnTo>
                    <a:lnTo>
                      <a:pt x="1004779" y="535840"/>
                    </a:lnTo>
                    <a:lnTo>
                      <a:pt x="1015947" y="502359"/>
                    </a:lnTo>
                    <a:lnTo>
                      <a:pt x="1015947" y="480035"/>
                    </a:lnTo>
                    <a:lnTo>
                      <a:pt x="1038272" y="502359"/>
                    </a:lnTo>
                    <a:lnTo>
                      <a:pt x="1049428" y="524684"/>
                    </a:lnTo>
                    <a:lnTo>
                      <a:pt x="1049428" y="547008"/>
                    </a:lnTo>
                    <a:lnTo>
                      <a:pt x="1049428" y="569333"/>
                    </a:lnTo>
                    <a:lnTo>
                      <a:pt x="1060596" y="580489"/>
                    </a:lnTo>
                    <a:lnTo>
                      <a:pt x="1071753" y="591657"/>
                    </a:lnTo>
                    <a:lnTo>
                      <a:pt x="1071753" y="602814"/>
                    </a:lnTo>
                    <a:lnTo>
                      <a:pt x="1082921" y="613982"/>
                    </a:lnTo>
                    <a:lnTo>
                      <a:pt x="1094077" y="602814"/>
                    </a:lnTo>
                    <a:lnTo>
                      <a:pt x="1105245" y="591657"/>
                    </a:lnTo>
                    <a:lnTo>
                      <a:pt x="1116402" y="613982"/>
                    </a:lnTo>
                    <a:lnTo>
                      <a:pt x="1127570" y="647463"/>
                    </a:lnTo>
                    <a:lnTo>
                      <a:pt x="1149895" y="535840"/>
                    </a:lnTo>
                    <a:lnTo>
                      <a:pt x="1172219" y="413061"/>
                    </a:lnTo>
                    <a:lnTo>
                      <a:pt x="1161063" y="413061"/>
                    </a:lnTo>
                    <a:lnTo>
                      <a:pt x="1149895" y="390736"/>
                    </a:lnTo>
                    <a:lnTo>
                      <a:pt x="1138727" y="379568"/>
                    </a:lnTo>
                    <a:lnTo>
                      <a:pt x="1138727" y="368412"/>
                    </a:lnTo>
                    <a:lnTo>
                      <a:pt x="1138727" y="346087"/>
                    </a:lnTo>
                    <a:lnTo>
                      <a:pt x="1127570" y="346087"/>
                    </a:lnTo>
                    <a:lnTo>
                      <a:pt x="1116402" y="334919"/>
                    </a:lnTo>
                    <a:lnTo>
                      <a:pt x="1116402" y="323763"/>
                    </a:lnTo>
                    <a:lnTo>
                      <a:pt x="1116402" y="290270"/>
                    </a:lnTo>
                    <a:lnTo>
                      <a:pt x="1071753" y="267946"/>
                    </a:lnTo>
                    <a:lnTo>
                      <a:pt x="1038272" y="245621"/>
                    </a:lnTo>
                    <a:lnTo>
                      <a:pt x="1038272" y="223297"/>
                    </a:lnTo>
                    <a:lnTo>
                      <a:pt x="1038272" y="212129"/>
                    </a:lnTo>
                    <a:lnTo>
                      <a:pt x="1027104" y="189804"/>
                    </a:lnTo>
                    <a:lnTo>
                      <a:pt x="1027104" y="167479"/>
                    </a:lnTo>
                    <a:lnTo>
                      <a:pt x="993623" y="133998"/>
                    </a:lnTo>
                    <a:lnTo>
                      <a:pt x="971298" y="100506"/>
                    </a:lnTo>
                    <a:lnTo>
                      <a:pt x="971298" y="78181"/>
                    </a:lnTo>
                    <a:lnTo>
                      <a:pt x="971298" y="55857"/>
                    </a:lnTo>
                    <a:lnTo>
                      <a:pt x="948974" y="11208"/>
                    </a:lnTo>
                    <a:lnTo>
                      <a:pt x="926649" y="51"/>
                    </a:lnTo>
                    <a:lnTo>
                      <a:pt x="904325" y="11208"/>
                    </a:lnTo>
                    <a:lnTo>
                      <a:pt x="882000" y="44700"/>
                    </a:lnTo>
                    <a:lnTo>
                      <a:pt x="870832" y="44700"/>
                    </a:lnTo>
                    <a:lnTo>
                      <a:pt x="870832" y="44700"/>
                    </a:lnTo>
                    <a:lnTo>
                      <a:pt x="859676" y="44700"/>
                    </a:lnTo>
                    <a:lnTo>
                      <a:pt x="859676" y="44700"/>
                    </a:lnTo>
                    <a:lnTo>
                      <a:pt x="826183" y="44700"/>
                    </a:lnTo>
                    <a:lnTo>
                      <a:pt x="781534" y="33532"/>
                    </a:lnTo>
                    <a:lnTo>
                      <a:pt x="748041" y="55857"/>
                    </a:lnTo>
                    <a:lnTo>
                      <a:pt x="714560" y="55857"/>
                    </a:lnTo>
                    <a:lnTo>
                      <a:pt x="692235" y="44700"/>
                    </a:lnTo>
                    <a:lnTo>
                      <a:pt x="681068" y="44700"/>
                    </a:lnTo>
                    <a:lnTo>
                      <a:pt x="658743" y="44700"/>
                    </a:lnTo>
                    <a:close/>
                  </a:path>
                </a:pathLst>
              </a:custGeom>
              <a:solidFill>
                <a:srgbClr val="FFF0CD"/>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95" name="Полилиния: фигура 48">
                <a:extLst>
                  <a:ext uri="{FF2B5EF4-FFF2-40B4-BE49-F238E27FC236}">
                    <a16:creationId xmlns:a16="http://schemas.microsoft.com/office/drawing/2014/main" id="{C3C9484C-26B1-4197-91BE-C6F1F9377D2F}"/>
                  </a:ext>
                </a:extLst>
              </p:cNvPr>
              <p:cNvSpPr/>
              <p:nvPr/>
            </p:nvSpPr>
            <p:spPr>
              <a:xfrm>
                <a:off x="7330877" y="680359"/>
                <a:ext cx="5633728" cy="6145492"/>
              </a:xfrm>
              <a:custGeom>
                <a:avLst/>
                <a:gdLst>
                  <a:gd name="connsiteX0" fmla="*/ 312690 w 3192457"/>
                  <a:gd name="connsiteY0" fmla="*/ 647475 h 3471520"/>
                  <a:gd name="connsiteX1" fmla="*/ 301522 w 3192457"/>
                  <a:gd name="connsiteY1" fmla="*/ 647475 h 3471520"/>
                  <a:gd name="connsiteX2" fmla="*/ 290354 w 3192457"/>
                  <a:gd name="connsiteY2" fmla="*/ 647475 h 3471520"/>
                  <a:gd name="connsiteX3" fmla="*/ 290354 w 3192457"/>
                  <a:gd name="connsiteY3" fmla="*/ 658632 h 3471520"/>
                  <a:gd name="connsiteX4" fmla="*/ 290354 w 3192457"/>
                  <a:gd name="connsiteY4" fmla="*/ 680956 h 3471520"/>
                  <a:gd name="connsiteX5" fmla="*/ 279197 w 3192457"/>
                  <a:gd name="connsiteY5" fmla="*/ 680956 h 3471520"/>
                  <a:gd name="connsiteX6" fmla="*/ 279197 w 3192457"/>
                  <a:gd name="connsiteY6" fmla="*/ 680956 h 3471520"/>
                  <a:gd name="connsiteX7" fmla="*/ 290354 w 3192457"/>
                  <a:gd name="connsiteY7" fmla="*/ 703281 h 3471520"/>
                  <a:gd name="connsiteX8" fmla="*/ 323847 w 3192457"/>
                  <a:gd name="connsiteY8" fmla="*/ 725605 h 3471520"/>
                  <a:gd name="connsiteX9" fmla="*/ 346171 w 3192457"/>
                  <a:gd name="connsiteY9" fmla="*/ 714449 h 3471520"/>
                  <a:gd name="connsiteX10" fmla="*/ 357339 w 3192457"/>
                  <a:gd name="connsiteY10" fmla="*/ 692124 h 3471520"/>
                  <a:gd name="connsiteX11" fmla="*/ 312690 w 3192457"/>
                  <a:gd name="connsiteY11" fmla="*/ 647475 h 3471520"/>
                  <a:gd name="connsiteX12" fmla="*/ 1473579 w 3192457"/>
                  <a:gd name="connsiteY12" fmla="*/ 502360 h 3471520"/>
                  <a:gd name="connsiteX13" fmla="*/ 1451254 w 3192457"/>
                  <a:gd name="connsiteY13" fmla="*/ 468867 h 3471520"/>
                  <a:gd name="connsiteX14" fmla="*/ 1417762 w 3192457"/>
                  <a:gd name="connsiteY14" fmla="*/ 457710 h 3471520"/>
                  <a:gd name="connsiteX15" fmla="*/ 1440086 w 3192457"/>
                  <a:gd name="connsiteY15" fmla="*/ 480035 h 3471520"/>
                  <a:gd name="connsiteX16" fmla="*/ 1473579 w 3192457"/>
                  <a:gd name="connsiteY16" fmla="*/ 502360 h 3471520"/>
                  <a:gd name="connsiteX17" fmla="*/ 1361956 w 3192457"/>
                  <a:gd name="connsiteY17" fmla="*/ 245621 h 3471520"/>
                  <a:gd name="connsiteX18" fmla="*/ 1361956 w 3192457"/>
                  <a:gd name="connsiteY18" fmla="*/ 200972 h 3471520"/>
                  <a:gd name="connsiteX19" fmla="*/ 1350788 w 3192457"/>
                  <a:gd name="connsiteY19" fmla="*/ 189816 h 3471520"/>
                  <a:gd name="connsiteX20" fmla="*/ 1328463 w 3192457"/>
                  <a:gd name="connsiteY20" fmla="*/ 200972 h 3471520"/>
                  <a:gd name="connsiteX21" fmla="*/ 1350788 w 3192457"/>
                  <a:gd name="connsiteY21" fmla="*/ 234465 h 3471520"/>
                  <a:gd name="connsiteX22" fmla="*/ 1350788 w 3192457"/>
                  <a:gd name="connsiteY22" fmla="*/ 256789 h 3471520"/>
                  <a:gd name="connsiteX23" fmla="*/ 1361956 w 3192457"/>
                  <a:gd name="connsiteY23" fmla="*/ 245621 h 3471520"/>
                  <a:gd name="connsiteX24" fmla="*/ 1641019 w 3192457"/>
                  <a:gd name="connsiteY24" fmla="*/ 357244 h 3471520"/>
                  <a:gd name="connsiteX25" fmla="*/ 1652175 w 3192457"/>
                  <a:gd name="connsiteY25" fmla="*/ 401893 h 3471520"/>
                  <a:gd name="connsiteX26" fmla="*/ 1663343 w 3192457"/>
                  <a:gd name="connsiteY26" fmla="*/ 413061 h 3471520"/>
                  <a:gd name="connsiteX27" fmla="*/ 1685668 w 3192457"/>
                  <a:gd name="connsiteY27" fmla="*/ 413061 h 3471520"/>
                  <a:gd name="connsiteX28" fmla="*/ 1685668 w 3192457"/>
                  <a:gd name="connsiteY28" fmla="*/ 368412 h 3471520"/>
                  <a:gd name="connsiteX29" fmla="*/ 1641019 w 3192457"/>
                  <a:gd name="connsiteY29" fmla="*/ 357244 h 3471520"/>
                  <a:gd name="connsiteX30" fmla="*/ 1830771 w 3192457"/>
                  <a:gd name="connsiteY30" fmla="*/ 491192 h 3471520"/>
                  <a:gd name="connsiteX31" fmla="*/ 1853096 w 3192457"/>
                  <a:gd name="connsiteY31" fmla="*/ 446543 h 3471520"/>
                  <a:gd name="connsiteX32" fmla="*/ 1853096 w 3192457"/>
                  <a:gd name="connsiteY32" fmla="*/ 435386 h 3471520"/>
                  <a:gd name="connsiteX33" fmla="*/ 1841939 w 3192457"/>
                  <a:gd name="connsiteY33" fmla="*/ 424218 h 3471520"/>
                  <a:gd name="connsiteX34" fmla="*/ 1786122 w 3192457"/>
                  <a:gd name="connsiteY34" fmla="*/ 390737 h 3471520"/>
                  <a:gd name="connsiteX35" fmla="*/ 1730317 w 3192457"/>
                  <a:gd name="connsiteY35" fmla="*/ 390737 h 3471520"/>
                  <a:gd name="connsiteX36" fmla="*/ 1707993 w 3192457"/>
                  <a:gd name="connsiteY36" fmla="*/ 424218 h 3471520"/>
                  <a:gd name="connsiteX37" fmla="*/ 1707993 w 3192457"/>
                  <a:gd name="connsiteY37" fmla="*/ 468867 h 3471520"/>
                  <a:gd name="connsiteX38" fmla="*/ 1696825 w 3192457"/>
                  <a:gd name="connsiteY38" fmla="*/ 491192 h 3471520"/>
                  <a:gd name="connsiteX39" fmla="*/ 1685668 w 3192457"/>
                  <a:gd name="connsiteY39" fmla="*/ 502360 h 3471520"/>
                  <a:gd name="connsiteX40" fmla="*/ 1674500 w 3192457"/>
                  <a:gd name="connsiteY40" fmla="*/ 513516 h 3471520"/>
                  <a:gd name="connsiteX41" fmla="*/ 1696825 w 3192457"/>
                  <a:gd name="connsiteY41" fmla="*/ 513516 h 3471520"/>
                  <a:gd name="connsiteX42" fmla="*/ 1719149 w 3192457"/>
                  <a:gd name="connsiteY42" fmla="*/ 502360 h 3471520"/>
                  <a:gd name="connsiteX43" fmla="*/ 1741474 w 3192457"/>
                  <a:gd name="connsiteY43" fmla="*/ 491192 h 3471520"/>
                  <a:gd name="connsiteX44" fmla="*/ 1774966 w 3192457"/>
                  <a:gd name="connsiteY44" fmla="*/ 491192 h 3471520"/>
                  <a:gd name="connsiteX45" fmla="*/ 1830771 w 3192457"/>
                  <a:gd name="connsiteY45" fmla="*/ 480035 h 3471520"/>
                  <a:gd name="connsiteX46" fmla="*/ 1752641 w 3192457"/>
                  <a:gd name="connsiteY46" fmla="*/ 67025 h 3471520"/>
                  <a:gd name="connsiteX47" fmla="*/ 1763798 w 3192457"/>
                  <a:gd name="connsiteY47" fmla="*/ 55857 h 3471520"/>
                  <a:gd name="connsiteX48" fmla="*/ 1707993 w 3192457"/>
                  <a:gd name="connsiteY48" fmla="*/ 44700 h 3471520"/>
                  <a:gd name="connsiteX49" fmla="*/ 1663343 w 3192457"/>
                  <a:gd name="connsiteY49" fmla="*/ 33532 h 3471520"/>
                  <a:gd name="connsiteX50" fmla="*/ 1652175 w 3192457"/>
                  <a:gd name="connsiteY50" fmla="*/ 44700 h 3471520"/>
                  <a:gd name="connsiteX51" fmla="*/ 1629851 w 3192457"/>
                  <a:gd name="connsiteY51" fmla="*/ 55857 h 3471520"/>
                  <a:gd name="connsiteX52" fmla="*/ 1585201 w 3192457"/>
                  <a:gd name="connsiteY52" fmla="*/ 33532 h 3471520"/>
                  <a:gd name="connsiteX53" fmla="*/ 1551720 w 3192457"/>
                  <a:gd name="connsiteY53" fmla="*/ 22376 h 3471520"/>
                  <a:gd name="connsiteX54" fmla="*/ 1551720 w 3192457"/>
                  <a:gd name="connsiteY54" fmla="*/ 33532 h 3471520"/>
                  <a:gd name="connsiteX55" fmla="*/ 1562877 w 3192457"/>
                  <a:gd name="connsiteY55" fmla="*/ 44700 h 3471520"/>
                  <a:gd name="connsiteX56" fmla="*/ 1562877 w 3192457"/>
                  <a:gd name="connsiteY56" fmla="*/ 44700 h 3471520"/>
                  <a:gd name="connsiteX57" fmla="*/ 1551720 w 3192457"/>
                  <a:gd name="connsiteY57" fmla="*/ 44700 h 3471520"/>
                  <a:gd name="connsiteX58" fmla="*/ 1551720 w 3192457"/>
                  <a:gd name="connsiteY58" fmla="*/ 44700 h 3471520"/>
                  <a:gd name="connsiteX59" fmla="*/ 1540552 w 3192457"/>
                  <a:gd name="connsiteY59" fmla="*/ 55857 h 3471520"/>
                  <a:gd name="connsiteX60" fmla="*/ 1540552 w 3192457"/>
                  <a:gd name="connsiteY60" fmla="*/ 67025 h 3471520"/>
                  <a:gd name="connsiteX61" fmla="*/ 1551720 w 3192457"/>
                  <a:gd name="connsiteY61" fmla="*/ 89350 h 3471520"/>
                  <a:gd name="connsiteX62" fmla="*/ 1551720 w 3192457"/>
                  <a:gd name="connsiteY62" fmla="*/ 100506 h 3471520"/>
                  <a:gd name="connsiteX63" fmla="*/ 1562877 w 3192457"/>
                  <a:gd name="connsiteY63" fmla="*/ 111674 h 3471520"/>
                  <a:gd name="connsiteX64" fmla="*/ 1562877 w 3192457"/>
                  <a:gd name="connsiteY64" fmla="*/ 111674 h 3471520"/>
                  <a:gd name="connsiteX65" fmla="*/ 1529396 w 3192457"/>
                  <a:gd name="connsiteY65" fmla="*/ 100506 h 3471520"/>
                  <a:gd name="connsiteX66" fmla="*/ 1495903 w 3192457"/>
                  <a:gd name="connsiteY66" fmla="*/ 89350 h 3471520"/>
                  <a:gd name="connsiteX67" fmla="*/ 1473579 w 3192457"/>
                  <a:gd name="connsiteY67" fmla="*/ 78182 h 3471520"/>
                  <a:gd name="connsiteX68" fmla="*/ 1462411 w 3192457"/>
                  <a:gd name="connsiteY68" fmla="*/ 78182 h 3471520"/>
                  <a:gd name="connsiteX69" fmla="*/ 1451254 w 3192457"/>
                  <a:gd name="connsiteY69" fmla="*/ 67025 h 3471520"/>
                  <a:gd name="connsiteX70" fmla="*/ 1451254 w 3192457"/>
                  <a:gd name="connsiteY70" fmla="*/ 55857 h 3471520"/>
                  <a:gd name="connsiteX71" fmla="*/ 1440086 w 3192457"/>
                  <a:gd name="connsiteY71" fmla="*/ 67025 h 3471520"/>
                  <a:gd name="connsiteX72" fmla="*/ 1428930 w 3192457"/>
                  <a:gd name="connsiteY72" fmla="*/ 89350 h 3471520"/>
                  <a:gd name="connsiteX73" fmla="*/ 1417762 w 3192457"/>
                  <a:gd name="connsiteY73" fmla="*/ 111674 h 3471520"/>
                  <a:gd name="connsiteX74" fmla="*/ 1406605 w 3192457"/>
                  <a:gd name="connsiteY74" fmla="*/ 122831 h 3471520"/>
                  <a:gd name="connsiteX75" fmla="*/ 1395437 w 3192457"/>
                  <a:gd name="connsiteY75" fmla="*/ 133999 h 3471520"/>
                  <a:gd name="connsiteX76" fmla="*/ 1406605 w 3192457"/>
                  <a:gd name="connsiteY76" fmla="*/ 145155 h 3471520"/>
                  <a:gd name="connsiteX77" fmla="*/ 1406605 w 3192457"/>
                  <a:gd name="connsiteY77" fmla="*/ 156323 h 3471520"/>
                  <a:gd name="connsiteX78" fmla="*/ 1406605 w 3192457"/>
                  <a:gd name="connsiteY78" fmla="*/ 178648 h 3471520"/>
                  <a:gd name="connsiteX79" fmla="*/ 1395437 w 3192457"/>
                  <a:gd name="connsiteY79" fmla="*/ 200972 h 3471520"/>
                  <a:gd name="connsiteX80" fmla="*/ 1406605 w 3192457"/>
                  <a:gd name="connsiteY80" fmla="*/ 200972 h 3471520"/>
                  <a:gd name="connsiteX81" fmla="*/ 1417762 w 3192457"/>
                  <a:gd name="connsiteY81" fmla="*/ 212140 h 3471520"/>
                  <a:gd name="connsiteX82" fmla="*/ 1417762 w 3192457"/>
                  <a:gd name="connsiteY82" fmla="*/ 234465 h 3471520"/>
                  <a:gd name="connsiteX83" fmla="*/ 1428930 w 3192457"/>
                  <a:gd name="connsiteY83" fmla="*/ 256789 h 3471520"/>
                  <a:gd name="connsiteX84" fmla="*/ 1451254 w 3192457"/>
                  <a:gd name="connsiteY84" fmla="*/ 279114 h 3471520"/>
                  <a:gd name="connsiteX85" fmla="*/ 1484735 w 3192457"/>
                  <a:gd name="connsiteY85" fmla="*/ 290271 h 3471520"/>
                  <a:gd name="connsiteX86" fmla="*/ 1495903 w 3192457"/>
                  <a:gd name="connsiteY86" fmla="*/ 312595 h 3471520"/>
                  <a:gd name="connsiteX87" fmla="*/ 1507071 w 3192457"/>
                  <a:gd name="connsiteY87" fmla="*/ 323763 h 3471520"/>
                  <a:gd name="connsiteX88" fmla="*/ 1551720 w 3192457"/>
                  <a:gd name="connsiteY88" fmla="*/ 323763 h 3471520"/>
                  <a:gd name="connsiteX89" fmla="*/ 1562877 w 3192457"/>
                  <a:gd name="connsiteY89" fmla="*/ 323763 h 3471520"/>
                  <a:gd name="connsiteX90" fmla="*/ 1562877 w 3192457"/>
                  <a:gd name="connsiteY90" fmla="*/ 290271 h 3471520"/>
                  <a:gd name="connsiteX91" fmla="*/ 1562877 w 3192457"/>
                  <a:gd name="connsiteY91" fmla="*/ 256789 h 3471520"/>
                  <a:gd name="connsiteX92" fmla="*/ 1574045 w 3192457"/>
                  <a:gd name="connsiteY92" fmla="*/ 267946 h 3471520"/>
                  <a:gd name="connsiteX93" fmla="*/ 1585201 w 3192457"/>
                  <a:gd name="connsiteY93" fmla="*/ 279114 h 3471520"/>
                  <a:gd name="connsiteX94" fmla="*/ 1596369 w 3192457"/>
                  <a:gd name="connsiteY94" fmla="*/ 267946 h 3471520"/>
                  <a:gd name="connsiteX95" fmla="*/ 1607526 w 3192457"/>
                  <a:gd name="connsiteY95" fmla="*/ 256789 h 3471520"/>
                  <a:gd name="connsiteX96" fmla="*/ 1652175 w 3192457"/>
                  <a:gd name="connsiteY96" fmla="*/ 223297 h 3471520"/>
                  <a:gd name="connsiteX97" fmla="*/ 1663343 w 3192457"/>
                  <a:gd name="connsiteY97" fmla="*/ 223297 h 3471520"/>
                  <a:gd name="connsiteX98" fmla="*/ 1685668 w 3192457"/>
                  <a:gd name="connsiteY98" fmla="*/ 223297 h 3471520"/>
                  <a:gd name="connsiteX99" fmla="*/ 1696825 w 3192457"/>
                  <a:gd name="connsiteY99" fmla="*/ 223297 h 3471520"/>
                  <a:gd name="connsiteX100" fmla="*/ 1696825 w 3192457"/>
                  <a:gd name="connsiteY100" fmla="*/ 223297 h 3471520"/>
                  <a:gd name="connsiteX101" fmla="*/ 1707993 w 3192457"/>
                  <a:gd name="connsiteY101" fmla="*/ 212140 h 3471520"/>
                  <a:gd name="connsiteX102" fmla="*/ 1719149 w 3192457"/>
                  <a:gd name="connsiteY102" fmla="*/ 200972 h 3471520"/>
                  <a:gd name="connsiteX103" fmla="*/ 1730317 w 3192457"/>
                  <a:gd name="connsiteY103" fmla="*/ 189816 h 3471520"/>
                  <a:gd name="connsiteX104" fmla="*/ 1707993 w 3192457"/>
                  <a:gd name="connsiteY104" fmla="*/ 178648 h 3471520"/>
                  <a:gd name="connsiteX105" fmla="*/ 1685668 w 3192457"/>
                  <a:gd name="connsiteY105" fmla="*/ 178648 h 3471520"/>
                  <a:gd name="connsiteX106" fmla="*/ 1641019 w 3192457"/>
                  <a:gd name="connsiteY106" fmla="*/ 145155 h 3471520"/>
                  <a:gd name="connsiteX107" fmla="*/ 1618694 w 3192457"/>
                  <a:gd name="connsiteY107" fmla="*/ 100506 h 3471520"/>
                  <a:gd name="connsiteX108" fmla="*/ 1652175 w 3192457"/>
                  <a:gd name="connsiteY108" fmla="*/ 67025 h 3471520"/>
                  <a:gd name="connsiteX109" fmla="*/ 1652175 w 3192457"/>
                  <a:gd name="connsiteY109" fmla="*/ 67025 h 3471520"/>
                  <a:gd name="connsiteX110" fmla="*/ 1652175 w 3192457"/>
                  <a:gd name="connsiteY110" fmla="*/ 78182 h 3471520"/>
                  <a:gd name="connsiteX111" fmla="*/ 1719149 w 3192457"/>
                  <a:gd name="connsiteY111" fmla="*/ 167480 h 3471520"/>
                  <a:gd name="connsiteX112" fmla="*/ 1752641 w 3192457"/>
                  <a:gd name="connsiteY112" fmla="*/ 122831 h 3471520"/>
                  <a:gd name="connsiteX113" fmla="*/ 1741474 w 3192457"/>
                  <a:gd name="connsiteY113" fmla="*/ 78182 h 3471520"/>
                  <a:gd name="connsiteX114" fmla="*/ 1752641 w 3192457"/>
                  <a:gd name="connsiteY114" fmla="*/ 67025 h 3471520"/>
                  <a:gd name="connsiteX115" fmla="*/ 2020536 w 3192457"/>
                  <a:gd name="connsiteY115" fmla="*/ 51 h 3471520"/>
                  <a:gd name="connsiteX116" fmla="*/ 2020536 w 3192457"/>
                  <a:gd name="connsiteY116" fmla="*/ 51 h 3471520"/>
                  <a:gd name="connsiteX117" fmla="*/ 2009380 w 3192457"/>
                  <a:gd name="connsiteY117" fmla="*/ 11208 h 3471520"/>
                  <a:gd name="connsiteX118" fmla="*/ 1975887 w 3192457"/>
                  <a:gd name="connsiteY118" fmla="*/ 51 h 3471520"/>
                  <a:gd name="connsiteX119" fmla="*/ 1942406 w 3192457"/>
                  <a:gd name="connsiteY119" fmla="*/ 11208 h 3471520"/>
                  <a:gd name="connsiteX120" fmla="*/ 1942406 w 3192457"/>
                  <a:gd name="connsiteY120" fmla="*/ 22376 h 3471520"/>
                  <a:gd name="connsiteX121" fmla="*/ 1931238 w 3192457"/>
                  <a:gd name="connsiteY121" fmla="*/ 33532 h 3471520"/>
                  <a:gd name="connsiteX122" fmla="*/ 1908913 w 3192457"/>
                  <a:gd name="connsiteY122" fmla="*/ 22376 h 3471520"/>
                  <a:gd name="connsiteX123" fmla="*/ 1908913 w 3192457"/>
                  <a:gd name="connsiteY123" fmla="*/ 11208 h 3471520"/>
                  <a:gd name="connsiteX124" fmla="*/ 1875432 w 3192457"/>
                  <a:gd name="connsiteY124" fmla="*/ 11208 h 3471520"/>
                  <a:gd name="connsiteX125" fmla="*/ 1853096 w 3192457"/>
                  <a:gd name="connsiteY125" fmla="*/ 22376 h 3471520"/>
                  <a:gd name="connsiteX126" fmla="*/ 1853096 w 3192457"/>
                  <a:gd name="connsiteY126" fmla="*/ 44700 h 3471520"/>
                  <a:gd name="connsiteX127" fmla="*/ 1841939 w 3192457"/>
                  <a:gd name="connsiteY127" fmla="*/ 55857 h 3471520"/>
                  <a:gd name="connsiteX128" fmla="*/ 1819615 w 3192457"/>
                  <a:gd name="connsiteY128" fmla="*/ 33532 h 3471520"/>
                  <a:gd name="connsiteX129" fmla="*/ 1819615 w 3192457"/>
                  <a:gd name="connsiteY129" fmla="*/ 22376 h 3471520"/>
                  <a:gd name="connsiteX130" fmla="*/ 1808447 w 3192457"/>
                  <a:gd name="connsiteY130" fmla="*/ 44700 h 3471520"/>
                  <a:gd name="connsiteX131" fmla="*/ 1819615 w 3192457"/>
                  <a:gd name="connsiteY131" fmla="*/ 89350 h 3471520"/>
                  <a:gd name="connsiteX132" fmla="*/ 1864264 w 3192457"/>
                  <a:gd name="connsiteY132" fmla="*/ 100506 h 3471520"/>
                  <a:gd name="connsiteX133" fmla="*/ 1920081 w 3192457"/>
                  <a:gd name="connsiteY133" fmla="*/ 111674 h 3471520"/>
                  <a:gd name="connsiteX134" fmla="*/ 1987055 w 3192457"/>
                  <a:gd name="connsiteY134" fmla="*/ 89350 h 3471520"/>
                  <a:gd name="connsiteX135" fmla="*/ 2031704 w 3192457"/>
                  <a:gd name="connsiteY135" fmla="*/ 44700 h 3471520"/>
                  <a:gd name="connsiteX136" fmla="*/ 2031704 w 3192457"/>
                  <a:gd name="connsiteY136" fmla="*/ 22376 h 3471520"/>
                  <a:gd name="connsiteX137" fmla="*/ 2020536 w 3192457"/>
                  <a:gd name="connsiteY137" fmla="*/ 51 h 3471520"/>
                  <a:gd name="connsiteX138" fmla="*/ 2757258 w 3192457"/>
                  <a:gd name="connsiteY138" fmla="*/ 401893 h 3471520"/>
                  <a:gd name="connsiteX139" fmla="*/ 2578662 w 3192457"/>
                  <a:gd name="connsiteY139" fmla="*/ 513516 h 3471520"/>
                  <a:gd name="connsiteX140" fmla="*/ 2522844 w 3192457"/>
                  <a:gd name="connsiteY140" fmla="*/ 580501 h 3471520"/>
                  <a:gd name="connsiteX141" fmla="*/ 2478195 w 3192457"/>
                  <a:gd name="connsiteY141" fmla="*/ 602826 h 3471520"/>
                  <a:gd name="connsiteX142" fmla="*/ 2433546 w 3192457"/>
                  <a:gd name="connsiteY142" fmla="*/ 580501 h 3471520"/>
                  <a:gd name="connsiteX143" fmla="*/ 2388897 w 3192457"/>
                  <a:gd name="connsiteY143" fmla="*/ 558165 h 3471520"/>
                  <a:gd name="connsiteX144" fmla="*/ 2366573 w 3192457"/>
                  <a:gd name="connsiteY144" fmla="*/ 558165 h 3471520"/>
                  <a:gd name="connsiteX145" fmla="*/ 2355416 w 3192457"/>
                  <a:gd name="connsiteY145" fmla="*/ 558165 h 3471520"/>
                  <a:gd name="connsiteX146" fmla="*/ 2333092 w 3192457"/>
                  <a:gd name="connsiteY146" fmla="*/ 558165 h 3471520"/>
                  <a:gd name="connsiteX147" fmla="*/ 2288442 w 3192457"/>
                  <a:gd name="connsiteY147" fmla="*/ 547009 h 3471520"/>
                  <a:gd name="connsiteX148" fmla="*/ 2288442 w 3192457"/>
                  <a:gd name="connsiteY148" fmla="*/ 558165 h 3471520"/>
                  <a:gd name="connsiteX149" fmla="*/ 2277274 w 3192457"/>
                  <a:gd name="connsiteY149" fmla="*/ 569333 h 3471520"/>
                  <a:gd name="connsiteX150" fmla="*/ 2254950 w 3192457"/>
                  <a:gd name="connsiteY150" fmla="*/ 569333 h 3471520"/>
                  <a:gd name="connsiteX151" fmla="*/ 2243793 w 3192457"/>
                  <a:gd name="connsiteY151" fmla="*/ 558165 h 3471520"/>
                  <a:gd name="connsiteX152" fmla="*/ 2254950 w 3192457"/>
                  <a:gd name="connsiteY152" fmla="*/ 535841 h 3471520"/>
                  <a:gd name="connsiteX153" fmla="*/ 2277274 w 3192457"/>
                  <a:gd name="connsiteY153" fmla="*/ 524684 h 3471520"/>
                  <a:gd name="connsiteX154" fmla="*/ 2254950 w 3192457"/>
                  <a:gd name="connsiteY154" fmla="*/ 502360 h 3471520"/>
                  <a:gd name="connsiteX155" fmla="*/ 2221457 w 3192457"/>
                  <a:gd name="connsiteY155" fmla="*/ 480035 h 3471520"/>
                  <a:gd name="connsiteX156" fmla="*/ 2176808 w 3192457"/>
                  <a:gd name="connsiteY156" fmla="*/ 491192 h 3471520"/>
                  <a:gd name="connsiteX157" fmla="*/ 2143327 w 3192457"/>
                  <a:gd name="connsiteY157" fmla="*/ 502360 h 3471520"/>
                  <a:gd name="connsiteX158" fmla="*/ 2098678 w 3192457"/>
                  <a:gd name="connsiteY158" fmla="*/ 591658 h 3471520"/>
                  <a:gd name="connsiteX159" fmla="*/ 2054029 w 3192457"/>
                  <a:gd name="connsiteY159" fmla="*/ 669799 h 3471520"/>
                  <a:gd name="connsiteX160" fmla="*/ 2042861 w 3192457"/>
                  <a:gd name="connsiteY160" fmla="*/ 669799 h 3471520"/>
                  <a:gd name="connsiteX161" fmla="*/ 2042861 w 3192457"/>
                  <a:gd name="connsiteY161" fmla="*/ 647475 h 3471520"/>
                  <a:gd name="connsiteX162" fmla="*/ 2042861 w 3192457"/>
                  <a:gd name="connsiteY162" fmla="*/ 647475 h 3471520"/>
                  <a:gd name="connsiteX163" fmla="*/ 2031704 w 3192457"/>
                  <a:gd name="connsiteY163" fmla="*/ 636307 h 3471520"/>
                  <a:gd name="connsiteX164" fmla="*/ 2054029 w 3192457"/>
                  <a:gd name="connsiteY164" fmla="*/ 625150 h 3471520"/>
                  <a:gd name="connsiteX165" fmla="*/ 2065185 w 3192457"/>
                  <a:gd name="connsiteY165" fmla="*/ 613982 h 3471520"/>
                  <a:gd name="connsiteX166" fmla="*/ 2054029 w 3192457"/>
                  <a:gd name="connsiteY166" fmla="*/ 602826 h 3471520"/>
                  <a:gd name="connsiteX167" fmla="*/ 2054029 w 3192457"/>
                  <a:gd name="connsiteY167" fmla="*/ 580501 h 3471520"/>
                  <a:gd name="connsiteX168" fmla="*/ 2076353 w 3192457"/>
                  <a:gd name="connsiteY168" fmla="*/ 569333 h 3471520"/>
                  <a:gd name="connsiteX169" fmla="*/ 2087510 w 3192457"/>
                  <a:gd name="connsiteY169" fmla="*/ 547009 h 3471520"/>
                  <a:gd name="connsiteX170" fmla="*/ 2065185 w 3192457"/>
                  <a:gd name="connsiteY170" fmla="*/ 558165 h 3471520"/>
                  <a:gd name="connsiteX171" fmla="*/ 2009380 w 3192457"/>
                  <a:gd name="connsiteY171" fmla="*/ 591658 h 3471520"/>
                  <a:gd name="connsiteX172" fmla="*/ 1998212 w 3192457"/>
                  <a:gd name="connsiteY172" fmla="*/ 602826 h 3471520"/>
                  <a:gd name="connsiteX173" fmla="*/ 1987055 w 3192457"/>
                  <a:gd name="connsiteY173" fmla="*/ 613982 h 3471520"/>
                  <a:gd name="connsiteX174" fmla="*/ 1975887 w 3192457"/>
                  <a:gd name="connsiteY174" fmla="*/ 591658 h 3471520"/>
                  <a:gd name="connsiteX175" fmla="*/ 2009380 w 3192457"/>
                  <a:gd name="connsiteY175" fmla="*/ 558165 h 3471520"/>
                  <a:gd name="connsiteX176" fmla="*/ 2020536 w 3192457"/>
                  <a:gd name="connsiteY176" fmla="*/ 558165 h 3471520"/>
                  <a:gd name="connsiteX177" fmla="*/ 2054029 w 3192457"/>
                  <a:gd name="connsiteY177" fmla="*/ 535841 h 3471520"/>
                  <a:gd name="connsiteX178" fmla="*/ 2087510 w 3192457"/>
                  <a:gd name="connsiteY178" fmla="*/ 524684 h 3471520"/>
                  <a:gd name="connsiteX179" fmla="*/ 2087510 w 3192457"/>
                  <a:gd name="connsiteY179" fmla="*/ 524684 h 3471520"/>
                  <a:gd name="connsiteX180" fmla="*/ 1964731 w 3192457"/>
                  <a:gd name="connsiteY180" fmla="*/ 535841 h 3471520"/>
                  <a:gd name="connsiteX181" fmla="*/ 1841939 w 3192457"/>
                  <a:gd name="connsiteY181" fmla="*/ 580501 h 3471520"/>
                  <a:gd name="connsiteX182" fmla="*/ 1786122 w 3192457"/>
                  <a:gd name="connsiteY182" fmla="*/ 580501 h 3471520"/>
                  <a:gd name="connsiteX183" fmla="*/ 1763798 w 3192457"/>
                  <a:gd name="connsiteY183" fmla="*/ 591658 h 3471520"/>
                  <a:gd name="connsiteX184" fmla="*/ 1774966 w 3192457"/>
                  <a:gd name="connsiteY184" fmla="*/ 602826 h 3471520"/>
                  <a:gd name="connsiteX185" fmla="*/ 1797290 w 3192457"/>
                  <a:gd name="connsiteY185" fmla="*/ 613982 h 3471520"/>
                  <a:gd name="connsiteX186" fmla="*/ 1786122 w 3192457"/>
                  <a:gd name="connsiteY186" fmla="*/ 647475 h 3471520"/>
                  <a:gd name="connsiteX187" fmla="*/ 1752641 w 3192457"/>
                  <a:gd name="connsiteY187" fmla="*/ 658632 h 3471520"/>
                  <a:gd name="connsiteX188" fmla="*/ 1730317 w 3192457"/>
                  <a:gd name="connsiteY188" fmla="*/ 714449 h 3471520"/>
                  <a:gd name="connsiteX189" fmla="*/ 1741474 w 3192457"/>
                  <a:gd name="connsiteY189" fmla="*/ 725605 h 3471520"/>
                  <a:gd name="connsiteX190" fmla="*/ 1763798 w 3192457"/>
                  <a:gd name="connsiteY190" fmla="*/ 714449 h 3471520"/>
                  <a:gd name="connsiteX191" fmla="*/ 1763798 w 3192457"/>
                  <a:gd name="connsiteY191" fmla="*/ 725605 h 3471520"/>
                  <a:gd name="connsiteX192" fmla="*/ 1763798 w 3192457"/>
                  <a:gd name="connsiteY192" fmla="*/ 736773 h 3471520"/>
                  <a:gd name="connsiteX193" fmla="*/ 1774966 w 3192457"/>
                  <a:gd name="connsiteY193" fmla="*/ 747930 h 3471520"/>
                  <a:gd name="connsiteX194" fmla="*/ 1786122 w 3192457"/>
                  <a:gd name="connsiteY194" fmla="*/ 770254 h 3471520"/>
                  <a:gd name="connsiteX195" fmla="*/ 1786122 w 3192457"/>
                  <a:gd name="connsiteY195" fmla="*/ 792579 h 3471520"/>
                  <a:gd name="connsiteX196" fmla="*/ 1808447 w 3192457"/>
                  <a:gd name="connsiteY196" fmla="*/ 803747 h 3471520"/>
                  <a:gd name="connsiteX197" fmla="*/ 1808447 w 3192457"/>
                  <a:gd name="connsiteY197" fmla="*/ 826071 h 3471520"/>
                  <a:gd name="connsiteX198" fmla="*/ 1786122 w 3192457"/>
                  <a:gd name="connsiteY198" fmla="*/ 826071 h 3471520"/>
                  <a:gd name="connsiteX199" fmla="*/ 1786122 w 3192457"/>
                  <a:gd name="connsiteY199" fmla="*/ 837228 h 3471520"/>
                  <a:gd name="connsiteX200" fmla="*/ 1786122 w 3192457"/>
                  <a:gd name="connsiteY200" fmla="*/ 848396 h 3471520"/>
                  <a:gd name="connsiteX201" fmla="*/ 1774966 w 3192457"/>
                  <a:gd name="connsiteY201" fmla="*/ 837228 h 3471520"/>
                  <a:gd name="connsiteX202" fmla="*/ 1763798 w 3192457"/>
                  <a:gd name="connsiteY202" fmla="*/ 826071 h 3471520"/>
                  <a:gd name="connsiteX203" fmla="*/ 1752641 w 3192457"/>
                  <a:gd name="connsiteY203" fmla="*/ 826071 h 3471520"/>
                  <a:gd name="connsiteX204" fmla="*/ 1741474 w 3192457"/>
                  <a:gd name="connsiteY204" fmla="*/ 837228 h 3471520"/>
                  <a:gd name="connsiteX205" fmla="*/ 1730317 w 3192457"/>
                  <a:gd name="connsiteY205" fmla="*/ 837228 h 3471520"/>
                  <a:gd name="connsiteX206" fmla="*/ 1719149 w 3192457"/>
                  <a:gd name="connsiteY206" fmla="*/ 837228 h 3471520"/>
                  <a:gd name="connsiteX207" fmla="*/ 1719149 w 3192457"/>
                  <a:gd name="connsiteY207" fmla="*/ 837228 h 3471520"/>
                  <a:gd name="connsiteX208" fmla="*/ 1719149 w 3192457"/>
                  <a:gd name="connsiteY208" fmla="*/ 870721 h 3471520"/>
                  <a:gd name="connsiteX209" fmla="*/ 1719149 w 3192457"/>
                  <a:gd name="connsiteY209" fmla="*/ 904202 h 3471520"/>
                  <a:gd name="connsiteX210" fmla="*/ 1674500 w 3192457"/>
                  <a:gd name="connsiteY210" fmla="*/ 881877 h 3471520"/>
                  <a:gd name="connsiteX211" fmla="*/ 1596369 w 3192457"/>
                  <a:gd name="connsiteY211" fmla="*/ 870721 h 3471520"/>
                  <a:gd name="connsiteX212" fmla="*/ 1562877 w 3192457"/>
                  <a:gd name="connsiteY212" fmla="*/ 915370 h 3471520"/>
                  <a:gd name="connsiteX213" fmla="*/ 1518228 w 3192457"/>
                  <a:gd name="connsiteY213" fmla="*/ 948851 h 3471520"/>
                  <a:gd name="connsiteX214" fmla="*/ 1473579 w 3192457"/>
                  <a:gd name="connsiteY214" fmla="*/ 937694 h 3471520"/>
                  <a:gd name="connsiteX215" fmla="*/ 1440086 w 3192457"/>
                  <a:gd name="connsiteY215" fmla="*/ 915370 h 3471520"/>
                  <a:gd name="connsiteX216" fmla="*/ 1428930 w 3192457"/>
                  <a:gd name="connsiteY216" fmla="*/ 893045 h 3471520"/>
                  <a:gd name="connsiteX217" fmla="*/ 1451254 w 3192457"/>
                  <a:gd name="connsiteY217" fmla="*/ 881877 h 3471520"/>
                  <a:gd name="connsiteX218" fmla="*/ 1451254 w 3192457"/>
                  <a:gd name="connsiteY218" fmla="*/ 881877 h 3471520"/>
                  <a:gd name="connsiteX219" fmla="*/ 1428930 w 3192457"/>
                  <a:gd name="connsiteY219" fmla="*/ 870721 h 3471520"/>
                  <a:gd name="connsiteX220" fmla="*/ 1417762 w 3192457"/>
                  <a:gd name="connsiteY220" fmla="*/ 971187 h 3471520"/>
                  <a:gd name="connsiteX221" fmla="*/ 1406605 w 3192457"/>
                  <a:gd name="connsiteY221" fmla="*/ 1093966 h 3471520"/>
                  <a:gd name="connsiteX222" fmla="*/ 1395437 w 3192457"/>
                  <a:gd name="connsiteY222" fmla="*/ 1105134 h 3471520"/>
                  <a:gd name="connsiteX223" fmla="*/ 1384281 w 3192457"/>
                  <a:gd name="connsiteY223" fmla="*/ 1093966 h 3471520"/>
                  <a:gd name="connsiteX224" fmla="*/ 1373113 w 3192457"/>
                  <a:gd name="connsiteY224" fmla="*/ 1082809 h 3471520"/>
                  <a:gd name="connsiteX225" fmla="*/ 1373113 w 3192457"/>
                  <a:gd name="connsiteY225" fmla="*/ 1082809 h 3471520"/>
                  <a:gd name="connsiteX226" fmla="*/ 1373113 w 3192457"/>
                  <a:gd name="connsiteY226" fmla="*/ 1093966 h 3471520"/>
                  <a:gd name="connsiteX227" fmla="*/ 1361956 w 3192457"/>
                  <a:gd name="connsiteY227" fmla="*/ 1093966 h 3471520"/>
                  <a:gd name="connsiteX228" fmla="*/ 1350788 w 3192457"/>
                  <a:gd name="connsiteY228" fmla="*/ 1093966 h 3471520"/>
                  <a:gd name="connsiteX229" fmla="*/ 1339631 w 3192457"/>
                  <a:gd name="connsiteY229" fmla="*/ 1082809 h 3471520"/>
                  <a:gd name="connsiteX230" fmla="*/ 1339631 w 3192457"/>
                  <a:gd name="connsiteY230" fmla="*/ 1071642 h 3471520"/>
                  <a:gd name="connsiteX231" fmla="*/ 1328463 w 3192457"/>
                  <a:gd name="connsiteY231" fmla="*/ 1071642 h 3471520"/>
                  <a:gd name="connsiteX232" fmla="*/ 1306139 w 3192457"/>
                  <a:gd name="connsiteY232" fmla="*/ 1071642 h 3471520"/>
                  <a:gd name="connsiteX233" fmla="*/ 1283814 w 3192457"/>
                  <a:gd name="connsiteY233" fmla="*/ 1038160 h 3471520"/>
                  <a:gd name="connsiteX234" fmla="*/ 1261490 w 3192457"/>
                  <a:gd name="connsiteY234" fmla="*/ 1004668 h 3471520"/>
                  <a:gd name="connsiteX235" fmla="*/ 1250333 w 3192457"/>
                  <a:gd name="connsiteY235" fmla="*/ 1004668 h 3471520"/>
                  <a:gd name="connsiteX236" fmla="*/ 1239165 w 3192457"/>
                  <a:gd name="connsiteY236" fmla="*/ 993511 h 3471520"/>
                  <a:gd name="connsiteX237" fmla="*/ 1250333 w 3192457"/>
                  <a:gd name="connsiteY237" fmla="*/ 982343 h 3471520"/>
                  <a:gd name="connsiteX238" fmla="*/ 1261490 w 3192457"/>
                  <a:gd name="connsiteY238" fmla="*/ 971187 h 3471520"/>
                  <a:gd name="connsiteX239" fmla="*/ 1250333 w 3192457"/>
                  <a:gd name="connsiteY239" fmla="*/ 948851 h 3471520"/>
                  <a:gd name="connsiteX240" fmla="*/ 1228008 w 3192457"/>
                  <a:gd name="connsiteY240" fmla="*/ 937694 h 3471520"/>
                  <a:gd name="connsiteX241" fmla="*/ 1228008 w 3192457"/>
                  <a:gd name="connsiteY241" fmla="*/ 937694 h 3471520"/>
                  <a:gd name="connsiteX242" fmla="*/ 1239165 w 3192457"/>
                  <a:gd name="connsiteY242" fmla="*/ 948851 h 3471520"/>
                  <a:gd name="connsiteX243" fmla="*/ 1239165 w 3192457"/>
                  <a:gd name="connsiteY243" fmla="*/ 960019 h 3471520"/>
                  <a:gd name="connsiteX244" fmla="*/ 1228008 w 3192457"/>
                  <a:gd name="connsiteY244" fmla="*/ 971187 h 3471520"/>
                  <a:gd name="connsiteX245" fmla="*/ 1205684 w 3192457"/>
                  <a:gd name="connsiteY245" fmla="*/ 948851 h 3471520"/>
                  <a:gd name="connsiteX246" fmla="*/ 1194516 w 3192457"/>
                  <a:gd name="connsiteY246" fmla="*/ 926526 h 3471520"/>
                  <a:gd name="connsiteX247" fmla="*/ 1138710 w 3192457"/>
                  <a:gd name="connsiteY247" fmla="*/ 893045 h 3471520"/>
                  <a:gd name="connsiteX248" fmla="*/ 1116386 w 3192457"/>
                  <a:gd name="connsiteY248" fmla="*/ 881877 h 3471520"/>
                  <a:gd name="connsiteX249" fmla="*/ 1127543 w 3192457"/>
                  <a:gd name="connsiteY249" fmla="*/ 881877 h 3471520"/>
                  <a:gd name="connsiteX250" fmla="*/ 1149867 w 3192457"/>
                  <a:gd name="connsiteY250" fmla="*/ 881877 h 3471520"/>
                  <a:gd name="connsiteX251" fmla="*/ 1172191 w 3192457"/>
                  <a:gd name="connsiteY251" fmla="*/ 904202 h 3471520"/>
                  <a:gd name="connsiteX252" fmla="*/ 1194516 w 3192457"/>
                  <a:gd name="connsiteY252" fmla="*/ 926526 h 3471520"/>
                  <a:gd name="connsiteX253" fmla="*/ 1228008 w 3192457"/>
                  <a:gd name="connsiteY253" fmla="*/ 926526 h 3471520"/>
                  <a:gd name="connsiteX254" fmla="*/ 1250333 w 3192457"/>
                  <a:gd name="connsiteY254" fmla="*/ 904202 h 3471520"/>
                  <a:gd name="connsiteX255" fmla="*/ 1239165 w 3192457"/>
                  <a:gd name="connsiteY255" fmla="*/ 870721 h 3471520"/>
                  <a:gd name="connsiteX256" fmla="*/ 1216840 w 3192457"/>
                  <a:gd name="connsiteY256" fmla="*/ 848396 h 3471520"/>
                  <a:gd name="connsiteX257" fmla="*/ 1216840 w 3192457"/>
                  <a:gd name="connsiteY257" fmla="*/ 826071 h 3471520"/>
                  <a:gd name="connsiteX258" fmla="*/ 1216840 w 3192457"/>
                  <a:gd name="connsiteY258" fmla="*/ 803747 h 3471520"/>
                  <a:gd name="connsiteX259" fmla="*/ 1205684 w 3192457"/>
                  <a:gd name="connsiteY259" fmla="*/ 781422 h 3471520"/>
                  <a:gd name="connsiteX260" fmla="*/ 1205684 w 3192457"/>
                  <a:gd name="connsiteY260" fmla="*/ 770254 h 3471520"/>
                  <a:gd name="connsiteX261" fmla="*/ 1183359 w 3192457"/>
                  <a:gd name="connsiteY261" fmla="*/ 747930 h 3471520"/>
                  <a:gd name="connsiteX262" fmla="*/ 1172191 w 3192457"/>
                  <a:gd name="connsiteY262" fmla="*/ 747930 h 3471520"/>
                  <a:gd name="connsiteX263" fmla="*/ 1161035 w 3192457"/>
                  <a:gd name="connsiteY263" fmla="*/ 747930 h 3471520"/>
                  <a:gd name="connsiteX264" fmla="*/ 1094050 w 3192457"/>
                  <a:gd name="connsiteY264" fmla="*/ 692124 h 3471520"/>
                  <a:gd name="connsiteX265" fmla="*/ 1071725 w 3192457"/>
                  <a:gd name="connsiteY265" fmla="*/ 703281 h 3471520"/>
                  <a:gd name="connsiteX266" fmla="*/ 1049401 w 3192457"/>
                  <a:gd name="connsiteY266" fmla="*/ 714449 h 3471520"/>
                  <a:gd name="connsiteX267" fmla="*/ 1038244 w 3192457"/>
                  <a:gd name="connsiteY267" fmla="*/ 714449 h 3471520"/>
                  <a:gd name="connsiteX268" fmla="*/ 1015920 w 3192457"/>
                  <a:gd name="connsiteY268" fmla="*/ 714449 h 3471520"/>
                  <a:gd name="connsiteX269" fmla="*/ 993595 w 3192457"/>
                  <a:gd name="connsiteY269" fmla="*/ 714449 h 3471520"/>
                  <a:gd name="connsiteX270" fmla="*/ 960102 w 3192457"/>
                  <a:gd name="connsiteY270" fmla="*/ 692124 h 3471520"/>
                  <a:gd name="connsiteX271" fmla="*/ 915453 w 3192457"/>
                  <a:gd name="connsiteY271" fmla="*/ 680956 h 3471520"/>
                  <a:gd name="connsiteX272" fmla="*/ 915453 w 3192457"/>
                  <a:gd name="connsiteY272" fmla="*/ 692124 h 3471520"/>
                  <a:gd name="connsiteX273" fmla="*/ 904296 w 3192457"/>
                  <a:gd name="connsiteY273" fmla="*/ 703281 h 3471520"/>
                  <a:gd name="connsiteX274" fmla="*/ 881972 w 3192457"/>
                  <a:gd name="connsiteY274" fmla="*/ 759098 h 3471520"/>
                  <a:gd name="connsiteX275" fmla="*/ 893128 w 3192457"/>
                  <a:gd name="connsiteY275" fmla="*/ 803747 h 3471520"/>
                  <a:gd name="connsiteX276" fmla="*/ 893128 w 3192457"/>
                  <a:gd name="connsiteY276" fmla="*/ 848396 h 3471520"/>
                  <a:gd name="connsiteX277" fmla="*/ 870804 w 3192457"/>
                  <a:gd name="connsiteY277" fmla="*/ 837228 h 3471520"/>
                  <a:gd name="connsiteX278" fmla="*/ 837323 w 3192457"/>
                  <a:gd name="connsiteY278" fmla="*/ 837228 h 3471520"/>
                  <a:gd name="connsiteX279" fmla="*/ 837323 w 3192457"/>
                  <a:gd name="connsiteY279" fmla="*/ 837228 h 3471520"/>
                  <a:gd name="connsiteX280" fmla="*/ 837323 w 3192457"/>
                  <a:gd name="connsiteY280" fmla="*/ 848396 h 3471520"/>
                  <a:gd name="connsiteX281" fmla="*/ 826155 w 3192457"/>
                  <a:gd name="connsiteY281" fmla="*/ 848396 h 3471520"/>
                  <a:gd name="connsiteX282" fmla="*/ 814999 w 3192457"/>
                  <a:gd name="connsiteY282" fmla="*/ 848396 h 3471520"/>
                  <a:gd name="connsiteX283" fmla="*/ 792674 w 3192457"/>
                  <a:gd name="connsiteY283" fmla="*/ 859552 h 3471520"/>
                  <a:gd name="connsiteX284" fmla="*/ 781506 w 3192457"/>
                  <a:gd name="connsiteY284" fmla="*/ 870721 h 3471520"/>
                  <a:gd name="connsiteX285" fmla="*/ 748025 w 3192457"/>
                  <a:gd name="connsiteY285" fmla="*/ 859552 h 3471520"/>
                  <a:gd name="connsiteX286" fmla="*/ 725700 w 3192457"/>
                  <a:gd name="connsiteY286" fmla="*/ 848396 h 3471520"/>
                  <a:gd name="connsiteX287" fmla="*/ 692208 w 3192457"/>
                  <a:gd name="connsiteY287" fmla="*/ 848396 h 3471520"/>
                  <a:gd name="connsiteX288" fmla="*/ 658715 w 3192457"/>
                  <a:gd name="connsiteY288" fmla="*/ 848396 h 3471520"/>
                  <a:gd name="connsiteX289" fmla="*/ 636390 w 3192457"/>
                  <a:gd name="connsiteY289" fmla="*/ 837228 h 3471520"/>
                  <a:gd name="connsiteX290" fmla="*/ 636390 w 3192457"/>
                  <a:gd name="connsiteY290" fmla="*/ 814903 h 3471520"/>
                  <a:gd name="connsiteX291" fmla="*/ 658715 w 3192457"/>
                  <a:gd name="connsiteY291" fmla="*/ 792579 h 3471520"/>
                  <a:gd name="connsiteX292" fmla="*/ 647558 w 3192457"/>
                  <a:gd name="connsiteY292" fmla="*/ 781422 h 3471520"/>
                  <a:gd name="connsiteX293" fmla="*/ 636390 w 3192457"/>
                  <a:gd name="connsiteY293" fmla="*/ 781422 h 3471520"/>
                  <a:gd name="connsiteX294" fmla="*/ 614066 w 3192457"/>
                  <a:gd name="connsiteY294" fmla="*/ 781422 h 3471520"/>
                  <a:gd name="connsiteX295" fmla="*/ 591741 w 3192457"/>
                  <a:gd name="connsiteY295" fmla="*/ 781422 h 3471520"/>
                  <a:gd name="connsiteX296" fmla="*/ 558260 w 3192457"/>
                  <a:gd name="connsiteY296" fmla="*/ 781422 h 3471520"/>
                  <a:gd name="connsiteX297" fmla="*/ 535936 w 3192457"/>
                  <a:gd name="connsiteY297" fmla="*/ 770254 h 3471520"/>
                  <a:gd name="connsiteX298" fmla="*/ 524768 w 3192457"/>
                  <a:gd name="connsiteY298" fmla="*/ 781422 h 3471520"/>
                  <a:gd name="connsiteX299" fmla="*/ 513611 w 3192457"/>
                  <a:gd name="connsiteY299" fmla="*/ 781422 h 3471520"/>
                  <a:gd name="connsiteX300" fmla="*/ 491287 w 3192457"/>
                  <a:gd name="connsiteY300" fmla="*/ 770254 h 3471520"/>
                  <a:gd name="connsiteX301" fmla="*/ 468962 w 3192457"/>
                  <a:gd name="connsiteY301" fmla="*/ 770254 h 3471520"/>
                  <a:gd name="connsiteX302" fmla="*/ 457794 w 3192457"/>
                  <a:gd name="connsiteY302" fmla="*/ 781422 h 3471520"/>
                  <a:gd name="connsiteX303" fmla="*/ 446638 w 3192457"/>
                  <a:gd name="connsiteY303" fmla="*/ 792579 h 3471520"/>
                  <a:gd name="connsiteX304" fmla="*/ 424313 w 3192457"/>
                  <a:gd name="connsiteY304" fmla="*/ 803747 h 3471520"/>
                  <a:gd name="connsiteX305" fmla="*/ 390821 w 3192457"/>
                  <a:gd name="connsiteY305" fmla="*/ 814903 h 3471520"/>
                  <a:gd name="connsiteX306" fmla="*/ 390821 w 3192457"/>
                  <a:gd name="connsiteY306" fmla="*/ 837228 h 3471520"/>
                  <a:gd name="connsiteX307" fmla="*/ 390821 w 3192457"/>
                  <a:gd name="connsiteY307" fmla="*/ 848396 h 3471520"/>
                  <a:gd name="connsiteX308" fmla="*/ 368496 w 3192457"/>
                  <a:gd name="connsiteY308" fmla="*/ 826071 h 3471520"/>
                  <a:gd name="connsiteX309" fmla="*/ 379664 w 3192457"/>
                  <a:gd name="connsiteY309" fmla="*/ 803747 h 3471520"/>
                  <a:gd name="connsiteX310" fmla="*/ 368496 w 3192457"/>
                  <a:gd name="connsiteY310" fmla="*/ 770254 h 3471520"/>
                  <a:gd name="connsiteX311" fmla="*/ 346171 w 3192457"/>
                  <a:gd name="connsiteY311" fmla="*/ 747930 h 3471520"/>
                  <a:gd name="connsiteX312" fmla="*/ 346171 w 3192457"/>
                  <a:gd name="connsiteY312" fmla="*/ 759098 h 3471520"/>
                  <a:gd name="connsiteX313" fmla="*/ 346171 w 3192457"/>
                  <a:gd name="connsiteY313" fmla="*/ 781422 h 3471520"/>
                  <a:gd name="connsiteX314" fmla="*/ 335015 w 3192457"/>
                  <a:gd name="connsiteY314" fmla="*/ 792579 h 3471520"/>
                  <a:gd name="connsiteX315" fmla="*/ 301522 w 3192457"/>
                  <a:gd name="connsiteY315" fmla="*/ 792579 h 3471520"/>
                  <a:gd name="connsiteX316" fmla="*/ 268030 w 3192457"/>
                  <a:gd name="connsiteY316" fmla="*/ 770254 h 3471520"/>
                  <a:gd name="connsiteX317" fmla="*/ 256873 w 3192457"/>
                  <a:gd name="connsiteY317" fmla="*/ 781422 h 3471520"/>
                  <a:gd name="connsiteX318" fmla="*/ 245705 w 3192457"/>
                  <a:gd name="connsiteY318" fmla="*/ 814903 h 3471520"/>
                  <a:gd name="connsiteX319" fmla="*/ 223381 w 3192457"/>
                  <a:gd name="connsiteY319" fmla="*/ 837228 h 3471520"/>
                  <a:gd name="connsiteX320" fmla="*/ 234549 w 3192457"/>
                  <a:gd name="connsiteY320" fmla="*/ 848396 h 3471520"/>
                  <a:gd name="connsiteX321" fmla="*/ 245705 w 3192457"/>
                  <a:gd name="connsiteY321" fmla="*/ 848396 h 3471520"/>
                  <a:gd name="connsiteX322" fmla="*/ 245705 w 3192457"/>
                  <a:gd name="connsiteY322" fmla="*/ 859552 h 3471520"/>
                  <a:gd name="connsiteX323" fmla="*/ 245705 w 3192457"/>
                  <a:gd name="connsiteY323" fmla="*/ 870721 h 3471520"/>
                  <a:gd name="connsiteX324" fmla="*/ 245705 w 3192457"/>
                  <a:gd name="connsiteY324" fmla="*/ 881877 h 3471520"/>
                  <a:gd name="connsiteX325" fmla="*/ 256873 w 3192457"/>
                  <a:gd name="connsiteY325" fmla="*/ 893045 h 3471520"/>
                  <a:gd name="connsiteX326" fmla="*/ 245705 w 3192457"/>
                  <a:gd name="connsiteY326" fmla="*/ 937694 h 3471520"/>
                  <a:gd name="connsiteX327" fmla="*/ 256873 w 3192457"/>
                  <a:gd name="connsiteY327" fmla="*/ 982343 h 3471520"/>
                  <a:gd name="connsiteX328" fmla="*/ 268030 w 3192457"/>
                  <a:gd name="connsiteY328" fmla="*/ 993511 h 3471520"/>
                  <a:gd name="connsiteX329" fmla="*/ 268030 w 3192457"/>
                  <a:gd name="connsiteY329" fmla="*/ 1004668 h 3471520"/>
                  <a:gd name="connsiteX330" fmla="*/ 268030 w 3192457"/>
                  <a:gd name="connsiteY330" fmla="*/ 1026992 h 3471520"/>
                  <a:gd name="connsiteX331" fmla="*/ 279197 w 3192457"/>
                  <a:gd name="connsiteY331" fmla="*/ 1038160 h 3471520"/>
                  <a:gd name="connsiteX332" fmla="*/ 301522 w 3192457"/>
                  <a:gd name="connsiteY332" fmla="*/ 1049317 h 3471520"/>
                  <a:gd name="connsiteX333" fmla="*/ 323847 w 3192457"/>
                  <a:gd name="connsiteY333" fmla="*/ 1071642 h 3471520"/>
                  <a:gd name="connsiteX334" fmla="*/ 335015 w 3192457"/>
                  <a:gd name="connsiteY334" fmla="*/ 1116291 h 3471520"/>
                  <a:gd name="connsiteX335" fmla="*/ 335015 w 3192457"/>
                  <a:gd name="connsiteY335" fmla="*/ 1160940 h 3471520"/>
                  <a:gd name="connsiteX336" fmla="*/ 357339 w 3192457"/>
                  <a:gd name="connsiteY336" fmla="*/ 1205589 h 3471520"/>
                  <a:gd name="connsiteX337" fmla="*/ 368496 w 3192457"/>
                  <a:gd name="connsiteY337" fmla="*/ 1239081 h 3471520"/>
                  <a:gd name="connsiteX338" fmla="*/ 368496 w 3192457"/>
                  <a:gd name="connsiteY338" fmla="*/ 1250238 h 3471520"/>
                  <a:gd name="connsiteX339" fmla="*/ 323847 w 3192457"/>
                  <a:gd name="connsiteY339" fmla="*/ 1283731 h 3471520"/>
                  <a:gd name="connsiteX340" fmla="*/ 279197 w 3192457"/>
                  <a:gd name="connsiteY340" fmla="*/ 1317212 h 3471520"/>
                  <a:gd name="connsiteX341" fmla="*/ 268030 w 3192457"/>
                  <a:gd name="connsiteY341" fmla="*/ 1350704 h 3471520"/>
                  <a:gd name="connsiteX342" fmla="*/ 268030 w 3192457"/>
                  <a:gd name="connsiteY342" fmla="*/ 1373029 h 3471520"/>
                  <a:gd name="connsiteX343" fmla="*/ 256873 w 3192457"/>
                  <a:gd name="connsiteY343" fmla="*/ 1384197 h 3471520"/>
                  <a:gd name="connsiteX344" fmla="*/ 234549 w 3192457"/>
                  <a:gd name="connsiteY344" fmla="*/ 1395353 h 3471520"/>
                  <a:gd name="connsiteX345" fmla="*/ 234549 w 3192457"/>
                  <a:gd name="connsiteY345" fmla="*/ 1440003 h 3471520"/>
                  <a:gd name="connsiteX346" fmla="*/ 212224 w 3192457"/>
                  <a:gd name="connsiteY346" fmla="*/ 1473495 h 3471520"/>
                  <a:gd name="connsiteX347" fmla="*/ 189900 w 3192457"/>
                  <a:gd name="connsiteY347" fmla="*/ 1473495 h 3471520"/>
                  <a:gd name="connsiteX348" fmla="*/ 156407 w 3192457"/>
                  <a:gd name="connsiteY348" fmla="*/ 1462327 h 3471520"/>
                  <a:gd name="connsiteX349" fmla="*/ 122926 w 3192457"/>
                  <a:gd name="connsiteY349" fmla="*/ 1473495 h 3471520"/>
                  <a:gd name="connsiteX350" fmla="*/ 100601 w 3192457"/>
                  <a:gd name="connsiteY350" fmla="*/ 1495820 h 3471520"/>
                  <a:gd name="connsiteX351" fmla="*/ 78277 w 3192457"/>
                  <a:gd name="connsiteY351" fmla="*/ 1495820 h 3471520"/>
                  <a:gd name="connsiteX352" fmla="*/ 55952 w 3192457"/>
                  <a:gd name="connsiteY352" fmla="*/ 1484652 h 3471520"/>
                  <a:gd name="connsiteX353" fmla="*/ 55952 w 3192457"/>
                  <a:gd name="connsiteY353" fmla="*/ 1495820 h 3471520"/>
                  <a:gd name="connsiteX354" fmla="*/ 44784 w 3192457"/>
                  <a:gd name="connsiteY354" fmla="*/ 1495820 h 3471520"/>
                  <a:gd name="connsiteX355" fmla="*/ 33627 w 3192457"/>
                  <a:gd name="connsiteY355" fmla="*/ 1518144 h 3471520"/>
                  <a:gd name="connsiteX356" fmla="*/ 33627 w 3192457"/>
                  <a:gd name="connsiteY356" fmla="*/ 1529301 h 3471520"/>
                  <a:gd name="connsiteX357" fmla="*/ 44784 w 3192457"/>
                  <a:gd name="connsiteY357" fmla="*/ 1573950 h 3471520"/>
                  <a:gd name="connsiteX358" fmla="*/ 67109 w 3192457"/>
                  <a:gd name="connsiteY358" fmla="*/ 1607442 h 3471520"/>
                  <a:gd name="connsiteX359" fmla="*/ 67109 w 3192457"/>
                  <a:gd name="connsiteY359" fmla="*/ 1685573 h 3471520"/>
                  <a:gd name="connsiteX360" fmla="*/ 67109 w 3192457"/>
                  <a:gd name="connsiteY360" fmla="*/ 1763714 h 3471520"/>
                  <a:gd name="connsiteX361" fmla="*/ 55952 w 3192457"/>
                  <a:gd name="connsiteY361" fmla="*/ 1886505 h 3471520"/>
                  <a:gd name="connsiteX362" fmla="*/ 22459 w 3192457"/>
                  <a:gd name="connsiteY362" fmla="*/ 1908829 h 3471520"/>
                  <a:gd name="connsiteX363" fmla="*/ 135 w 3192457"/>
                  <a:gd name="connsiteY363" fmla="*/ 1931154 h 3471520"/>
                  <a:gd name="connsiteX364" fmla="*/ 11303 w 3192457"/>
                  <a:gd name="connsiteY364" fmla="*/ 1942311 h 3471520"/>
                  <a:gd name="connsiteX365" fmla="*/ 22459 w 3192457"/>
                  <a:gd name="connsiteY365" fmla="*/ 1953479 h 3471520"/>
                  <a:gd name="connsiteX366" fmla="*/ 22459 w 3192457"/>
                  <a:gd name="connsiteY366" fmla="*/ 1998128 h 3471520"/>
                  <a:gd name="connsiteX367" fmla="*/ 22459 w 3192457"/>
                  <a:gd name="connsiteY367" fmla="*/ 2031609 h 3471520"/>
                  <a:gd name="connsiteX368" fmla="*/ 33627 w 3192457"/>
                  <a:gd name="connsiteY368" fmla="*/ 2053934 h 3471520"/>
                  <a:gd name="connsiteX369" fmla="*/ 33627 w 3192457"/>
                  <a:gd name="connsiteY369" fmla="*/ 2076258 h 3471520"/>
                  <a:gd name="connsiteX370" fmla="*/ 33627 w 3192457"/>
                  <a:gd name="connsiteY370" fmla="*/ 2109751 h 3471520"/>
                  <a:gd name="connsiteX371" fmla="*/ 44784 w 3192457"/>
                  <a:gd name="connsiteY371" fmla="*/ 2132075 h 3471520"/>
                  <a:gd name="connsiteX372" fmla="*/ 67109 w 3192457"/>
                  <a:gd name="connsiteY372" fmla="*/ 2154400 h 3471520"/>
                  <a:gd name="connsiteX373" fmla="*/ 89433 w 3192457"/>
                  <a:gd name="connsiteY373" fmla="*/ 2176724 h 3471520"/>
                  <a:gd name="connsiteX374" fmla="*/ 78277 w 3192457"/>
                  <a:gd name="connsiteY374" fmla="*/ 2199049 h 3471520"/>
                  <a:gd name="connsiteX375" fmla="*/ 67109 w 3192457"/>
                  <a:gd name="connsiteY375" fmla="*/ 2210217 h 3471520"/>
                  <a:gd name="connsiteX376" fmla="*/ 44784 w 3192457"/>
                  <a:gd name="connsiteY376" fmla="*/ 2243698 h 3471520"/>
                  <a:gd name="connsiteX377" fmla="*/ 44784 w 3192457"/>
                  <a:gd name="connsiteY377" fmla="*/ 2277190 h 3471520"/>
                  <a:gd name="connsiteX378" fmla="*/ 22459 w 3192457"/>
                  <a:gd name="connsiteY378" fmla="*/ 2310672 h 3471520"/>
                  <a:gd name="connsiteX379" fmla="*/ 44784 w 3192457"/>
                  <a:gd name="connsiteY379" fmla="*/ 2355321 h 3471520"/>
                  <a:gd name="connsiteX380" fmla="*/ 55952 w 3192457"/>
                  <a:gd name="connsiteY380" fmla="*/ 2355321 h 3471520"/>
                  <a:gd name="connsiteX381" fmla="*/ 67109 w 3192457"/>
                  <a:gd name="connsiteY381" fmla="*/ 2355321 h 3471520"/>
                  <a:gd name="connsiteX382" fmla="*/ 78277 w 3192457"/>
                  <a:gd name="connsiteY382" fmla="*/ 2366489 h 3471520"/>
                  <a:gd name="connsiteX383" fmla="*/ 89433 w 3192457"/>
                  <a:gd name="connsiteY383" fmla="*/ 2377645 h 3471520"/>
                  <a:gd name="connsiteX384" fmla="*/ 134083 w 3192457"/>
                  <a:gd name="connsiteY384" fmla="*/ 2388813 h 3471520"/>
                  <a:gd name="connsiteX385" fmla="*/ 178732 w 3192457"/>
                  <a:gd name="connsiteY385" fmla="*/ 2388813 h 3471520"/>
                  <a:gd name="connsiteX386" fmla="*/ 212224 w 3192457"/>
                  <a:gd name="connsiteY386" fmla="*/ 2388813 h 3471520"/>
                  <a:gd name="connsiteX387" fmla="*/ 223381 w 3192457"/>
                  <a:gd name="connsiteY387" fmla="*/ 2411138 h 3471520"/>
                  <a:gd name="connsiteX388" fmla="*/ 234549 w 3192457"/>
                  <a:gd name="connsiteY388" fmla="*/ 2444619 h 3471520"/>
                  <a:gd name="connsiteX389" fmla="*/ 223381 w 3192457"/>
                  <a:gd name="connsiteY389" fmla="*/ 2455787 h 3471520"/>
                  <a:gd name="connsiteX390" fmla="*/ 201056 w 3192457"/>
                  <a:gd name="connsiteY390" fmla="*/ 2489268 h 3471520"/>
                  <a:gd name="connsiteX391" fmla="*/ 234549 w 3192457"/>
                  <a:gd name="connsiteY391" fmla="*/ 2511593 h 3471520"/>
                  <a:gd name="connsiteX392" fmla="*/ 279197 w 3192457"/>
                  <a:gd name="connsiteY392" fmla="*/ 2533929 h 3471520"/>
                  <a:gd name="connsiteX393" fmla="*/ 290354 w 3192457"/>
                  <a:gd name="connsiteY393" fmla="*/ 2612059 h 3471520"/>
                  <a:gd name="connsiteX394" fmla="*/ 290354 w 3192457"/>
                  <a:gd name="connsiteY394" fmla="*/ 2667876 h 3471520"/>
                  <a:gd name="connsiteX395" fmla="*/ 312690 w 3192457"/>
                  <a:gd name="connsiteY395" fmla="*/ 2690200 h 3471520"/>
                  <a:gd name="connsiteX396" fmla="*/ 323847 w 3192457"/>
                  <a:gd name="connsiteY396" fmla="*/ 2723682 h 3471520"/>
                  <a:gd name="connsiteX397" fmla="*/ 312690 w 3192457"/>
                  <a:gd name="connsiteY397" fmla="*/ 2757174 h 3471520"/>
                  <a:gd name="connsiteX398" fmla="*/ 290354 w 3192457"/>
                  <a:gd name="connsiteY398" fmla="*/ 2768331 h 3471520"/>
                  <a:gd name="connsiteX399" fmla="*/ 301522 w 3192457"/>
                  <a:gd name="connsiteY399" fmla="*/ 2824148 h 3471520"/>
                  <a:gd name="connsiteX400" fmla="*/ 335015 w 3192457"/>
                  <a:gd name="connsiteY400" fmla="*/ 2857629 h 3471520"/>
                  <a:gd name="connsiteX401" fmla="*/ 312690 w 3192457"/>
                  <a:gd name="connsiteY401" fmla="*/ 2913446 h 3471520"/>
                  <a:gd name="connsiteX402" fmla="*/ 290354 w 3192457"/>
                  <a:gd name="connsiteY402" fmla="*/ 2980420 h 3471520"/>
                  <a:gd name="connsiteX403" fmla="*/ 290354 w 3192457"/>
                  <a:gd name="connsiteY403" fmla="*/ 3002744 h 3471520"/>
                  <a:gd name="connsiteX404" fmla="*/ 290354 w 3192457"/>
                  <a:gd name="connsiteY404" fmla="*/ 3013912 h 3471520"/>
                  <a:gd name="connsiteX405" fmla="*/ 290354 w 3192457"/>
                  <a:gd name="connsiteY405" fmla="*/ 3025069 h 3471520"/>
                  <a:gd name="connsiteX406" fmla="*/ 279197 w 3192457"/>
                  <a:gd name="connsiteY406" fmla="*/ 3036237 h 3471520"/>
                  <a:gd name="connsiteX407" fmla="*/ 268030 w 3192457"/>
                  <a:gd name="connsiteY407" fmla="*/ 3092043 h 3471520"/>
                  <a:gd name="connsiteX408" fmla="*/ 279197 w 3192457"/>
                  <a:gd name="connsiteY408" fmla="*/ 3136692 h 3471520"/>
                  <a:gd name="connsiteX409" fmla="*/ 290354 w 3192457"/>
                  <a:gd name="connsiteY409" fmla="*/ 3136692 h 3471520"/>
                  <a:gd name="connsiteX410" fmla="*/ 301522 w 3192457"/>
                  <a:gd name="connsiteY410" fmla="*/ 3136692 h 3471520"/>
                  <a:gd name="connsiteX411" fmla="*/ 357339 w 3192457"/>
                  <a:gd name="connsiteY411" fmla="*/ 3125535 h 3471520"/>
                  <a:gd name="connsiteX412" fmla="*/ 368496 w 3192457"/>
                  <a:gd name="connsiteY412" fmla="*/ 3103211 h 3471520"/>
                  <a:gd name="connsiteX413" fmla="*/ 401989 w 3192457"/>
                  <a:gd name="connsiteY413" fmla="*/ 3114367 h 3471520"/>
                  <a:gd name="connsiteX414" fmla="*/ 413145 w 3192457"/>
                  <a:gd name="connsiteY414" fmla="*/ 3114367 h 3471520"/>
                  <a:gd name="connsiteX415" fmla="*/ 413145 w 3192457"/>
                  <a:gd name="connsiteY415" fmla="*/ 3103211 h 3471520"/>
                  <a:gd name="connsiteX416" fmla="*/ 424313 w 3192457"/>
                  <a:gd name="connsiteY416" fmla="*/ 3103211 h 3471520"/>
                  <a:gd name="connsiteX417" fmla="*/ 435470 w 3192457"/>
                  <a:gd name="connsiteY417" fmla="*/ 3114367 h 3471520"/>
                  <a:gd name="connsiteX418" fmla="*/ 446638 w 3192457"/>
                  <a:gd name="connsiteY418" fmla="*/ 3103211 h 3471520"/>
                  <a:gd name="connsiteX419" fmla="*/ 446638 w 3192457"/>
                  <a:gd name="connsiteY419" fmla="*/ 3103211 h 3471520"/>
                  <a:gd name="connsiteX420" fmla="*/ 457794 w 3192457"/>
                  <a:gd name="connsiteY420" fmla="*/ 3103211 h 3471520"/>
                  <a:gd name="connsiteX421" fmla="*/ 480119 w 3192457"/>
                  <a:gd name="connsiteY421" fmla="*/ 3103211 h 3471520"/>
                  <a:gd name="connsiteX422" fmla="*/ 491287 w 3192457"/>
                  <a:gd name="connsiteY422" fmla="*/ 3092043 h 3471520"/>
                  <a:gd name="connsiteX423" fmla="*/ 513611 w 3192457"/>
                  <a:gd name="connsiteY423" fmla="*/ 3069718 h 3471520"/>
                  <a:gd name="connsiteX424" fmla="*/ 513611 w 3192457"/>
                  <a:gd name="connsiteY424" fmla="*/ 3080886 h 3471520"/>
                  <a:gd name="connsiteX425" fmla="*/ 535936 w 3192457"/>
                  <a:gd name="connsiteY425" fmla="*/ 3103211 h 3471520"/>
                  <a:gd name="connsiteX426" fmla="*/ 547092 w 3192457"/>
                  <a:gd name="connsiteY426" fmla="*/ 3114367 h 3471520"/>
                  <a:gd name="connsiteX427" fmla="*/ 535936 w 3192457"/>
                  <a:gd name="connsiteY427" fmla="*/ 3147860 h 3471520"/>
                  <a:gd name="connsiteX428" fmla="*/ 591741 w 3192457"/>
                  <a:gd name="connsiteY428" fmla="*/ 3092043 h 3471520"/>
                  <a:gd name="connsiteX429" fmla="*/ 636390 w 3192457"/>
                  <a:gd name="connsiteY429" fmla="*/ 3025069 h 3471520"/>
                  <a:gd name="connsiteX430" fmla="*/ 647558 w 3192457"/>
                  <a:gd name="connsiteY430" fmla="*/ 3025069 h 3471520"/>
                  <a:gd name="connsiteX431" fmla="*/ 658715 w 3192457"/>
                  <a:gd name="connsiteY431" fmla="*/ 3025069 h 3471520"/>
                  <a:gd name="connsiteX432" fmla="*/ 669883 w 3192457"/>
                  <a:gd name="connsiteY432" fmla="*/ 3002744 h 3471520"/>
                  <a:gd name="connsiteX433" fmla="*/ 681051 w 3192457"/>
                  <a:gd name="connsiteY433" fmla="*/ 2969263 h 3471520"/>
                  <a:gd name="connsiteX434" fmla="*/ 703376 w 3192457"/>
                  <a:gd name="connsiteY434" fmla="*/ 2958095 h 3471520"/>
                  <a:gd name="connsiteX435" fmla="*/ 725700 w 3192457"/>
                  <a:gd name="connsiteY435" fmla="*/ 2958095 h 3471520"/>
                  <a:gd name="connsiteX436" fmla="*/ 759182 w 3192457"/>
                  <a:gd name="connsiteY436" fmla="*/ 2924603 h 3471520"/>
                  <a:gd name="connsiteX437" fmla="*/ 803831 w 3192457"/>
                  <a:gd name="connsiteY437" fmla="*/ 2924603 h 3471520"/>
                  <a:gd name="connsiteX438" fmla="*/ 837323 w 3192457"/>
                  <a:gd name="connsiteY438" fmla="*/ 2935771 h 3471520"/>
                  <a:gd name="connsiteX439" fmla="*/ 859647 w 3192457"/>
                  <a:gd name="connsiteY439" fmla="*/ 2958095 h 3471520"/>
                  <a:gd name="connsiteX440" fmla="*/ 881972 w 3192457"/>
                  <a:gd name="connsiteY440" fmla="*/ 2969263 h 3471520"/>
                  <a:gd name="connsiteX441" fmla="*/ 881972 w 3192457"/>
                  <a:gd name="connsiteY441" fmla="*/ 2991588 h 3471520"/>
                  <a:gd name="connsiteX442" fmla="*/ 893128 w 3192457"/>
                  <a:gd name="connsiteY442" fmla="*/ 3002744 h 3471520"/>
                  <a:gd name="connsiteX443" fmla="*/ 893128 w 3192457"/>
                  <a:gd name="connsiteY443" fmla="*/ 3013912 h 3471520"/>
                  <a:gd name="connsiteX444" fmla="*/ 893128 w 3192457"/>
                  <a:gd name="connsiteY444" fmla="*/ 3025069 h 3471520"/>
                  <a:gd name="connsiteX445" fmla="*/ 948946 w 3192457"/>
                  <a:gd name="connsiteY445" fmla="*/ 3025069 h 3471520"/>
                  <a:gd name="connsiteX446" fmla="*/ 1004752 w 3192457"/>
                  <a:gd name="connsiteY446" fmla="*/ 3036237 h 3471520"/>
                  <a:gd name="connsiteX447" fmla="*/ 1015920 w 3192457"/>
                  <a:gd name="connsiteY447" fmla="*/ 3047393 h 3471520"/>
                  <a:gd name="connsiteX448" fmla="*/ 1015920 w 3192457"/>
                  <a:gd name="connsiteY448" fmla="*/ 3069718 h 3471520"/>
                  <a:gd name="connsiteX449" fmla="*/ 1027076 w 3192457"/>
                  <a:gd name="connsiteY449" fmla="*/ 3092043 h 3471520"/>
                  <a:gd name="connsiteX450" fmla="*/ 1027076 w 3192457"/>
                  <a:gd name="connsiteY450" fmla="*/ 3103211 h 3471520"/>
                  <a:gd name="connsiteX451" fmla="*/ 1027076 w 3192457"/>
                  <a:gd name="connsiteY451" fmla="*/ 3125535 h 3471520"/>
                  <a:gd name="connsiteX452" fmla="*/ 1038244 w 3192457"/>
                  <a:gd name="connsiteY452" fmla="*/ 3147860 h 3471520"/>
                  <a:gd name="connsiteX453" fmla="*/ 1049401 w 3192457"/>
                  <a:gd name="connsiteY453" fmla="*/ 3159016 h 3471520"/>
                  <a:gd name="connsiteX454" fmla="*/ 1049401 w 3192457"/>
                  <a:gd name="connsiteY454" fmla="*/ 3170184 h 3471520"/>
                  <a:gd name="connsiteX455" fmla="*/ 1060569 w 3192457"/>
                  <a:gd name="connsiteY455" fmla="*/ 3192509 h 3471520"/>
                  <a:gd name="connsiteX456" fmla="*/ 1060569 w 3192457"/>
                  <a:gd name="connsiteY456" fmla="*/ 3237158 h 3471520"/>
                  <a:gd name="connsiteX457" fmla="*/ 1060569 w 3192457"/>
                  <a:gd name="connsiteY457" fmla="*/ 3259483 h 3471520"/>
                  <a:gd name="connsiteX458" fmla="*/ 1082893 w 3192457"/>
                  <a:gd name="connsiteY458" fmla="*/ 3304132 h 3471520"/>
                  <a:gd name="connsiteX459" fmla="*/ 1082893 w 3192457"/>
                  <a:gd name="connsiteY459" fmla="*/ 3304132 h 3471520"/>
                  <a:gd name="connsiteX460" fmla="*/ 1094050 w 3192457"/>
                  <a:gd name="connsiteY460" fmla="*/ 3292964 h 3471520"/>
                  <a:gd name="connsiteX461" fmla="*/ 1105218 w 3192457"/>
                  <a:gd name="connsiteY461" fmla="*/ 3292964 h 3471520"/>
                  <a:gd name="connsiteX462" fmla="*/ 1116386 w 3192457"/>
                  <a:gd name="connsiteY462" fmla="*/ 3337624 h 3471520"/>
                  <a:gd name="connsiteX463" fmla="*/ 1149867 w 3192457"/>
                  <a:gd name="connsiteY463" fmla="*/ 3382273 h 3471520"/>
                  <a:gd name="connsiteX464" fmla="*/ 1194516 w 3192457"/>
                  <a:gd name="connsiteY464" fmla="*/ 3359949 h 3471520"/>
                  <a:gd name="connsiteX465" fmla="*/ 1239165 w 3192457"/>
                  <a:gd name="connsiteY465" fmla="*/ 3348781 h 3471520"/>
                  <a:gd name="connsiteX466" fmla="*/ 1261490 w 3192457"/>
                  <a:gd name="connsiteY466" fmla="*/ 3359949 h 3471520"/>
                  <a:gd name="connsiteX467" fmla="*/ 1283814 w 3192457"/>
                  <a:gd name="connsiteY467" fmla="*/ 3371105 h 3471520"/>
                  <a:gd name="connsiteX468" fmla="*/ 1306139 w 3192457"/>
                  <a:gd name="connsiteY468" fmla="*/ 3382273 h 3471520"/>
                  <a:gd name="connsiteX469" fmla="*/ 1339631 w 3192457"/>
                  <a:gd name="connsiteY469" fmla="*/ 3382273 h 3471520"/>
                  <a:gd name="connsiteX470" fmla="*/ 1350788 w 3192457"/>
                  <a:gd name="connsiteY470" fmla="*/ 3382273 h 3471520"/>
                  <a:gd name="connsiteX471" fmla="*/ 1373113 w 3192457"/>
                  <a:gd name="connsiteY471" fmla="*/ 3393430 h 3471520"/>
                  <a:gd name="connsiteX472" fmla="*/ 1384281 w 3192457"/>
                  <a:gd name="connsiteY472" fmla="*/ 3404598 h 3471520"/>
                  <a:gd name="connsiteX473" fmla="*/ 1451254 w 3192457"/>
                  <a:gd name="connsiteY473" fmla="*/ 3404598 h 3471520"/>
                  <a:gd name="connsiteX474" fmla="*/ 1507071 w 3192457"/>
                  <a:gd name="connsiteY474" fmla="*/ 3415755 h 3471520"/>
                  <a:gd name="connsiteX475" fmla="*/ 1529396 w 3192457"/>
                  <a:gd name="connsiteY475" fmla="*/ 3438079 h 3471520"/>
                  <a:gd name="connsiteX476" fmla="*/ 1551720 w 3192457"/>
                  <a:gd name="connsiteY476" fmla="*/ 3460403 h 3471520"/>
                  <a:gd name="connsiteX477" fmla="*/ 1607526 w 3192457"/>
                  <a:gd name="connsiteY477" fmla="*/ 3471571 h 3471520"/>
                  <a:gd name="connsiteX478" fmla="*/ 1641019 w 3192457"/>
                  <a:gd name="connsiteY478" fmla="*/ 3460403 h 3471520"/>
                  <a:gd name="connsiteX479" fmla="*/ 1674500 w 3192457"/>
                  <a:gd name="connsiteY479" fmla="*/ 3460403 h 3471520"/>
                  <a:gd name="connsiteX480" fmla="*/ 1696825 w 3192457"/>
                  <a:gd name="connsiteY480" fmla="*/ 3471571 h 3471520"/>
                  <a:gd name="connsiteX481" fmla="*/ 1719149 w 3192457"/>
                  <a:gd name="connsiteY481" fmla="*/ 3471571 h 3471520"/>
                  <a:gd name="connsiteX482" fmla="*/ 1752641 w 3192457"/>
                  <a:gd name="connsiteY482" fmla="*/ 3449247 h 3471520"/>
                  <a:gd name="connsiteX483" fmla="*/ 1774966 w 3192457"/>
                  <a:gd name="connsiteY483" fmla="*/ 3438079 h 3471520"/>
                  <a:gd name="connsiteX484" fmla="*/ 1797290 w 3192457"/>
                  <a:gd name="connsiteY484" fmla="*/ 3438079 h 3471520"/>
                  <a:gd name="connsiteX485" fmla="*/ 1808447 w 3192457"/>
                  <a:gd name="connsiteY485" fmla="*/ 3449247 h 3471520"/>
                  <a:gd name="connsiteX486" fmla="*/ 1819615 w 3192457"/>
                  <a:gd name="connsiteY486" fmla="*/ 3438079 h 3471520"/>
                  <a:gd name="connsiteX487" fmla="*/ 1819615 w 3192457"/>
                  <a:gd name="connsiteY487" fmla="*/ 3415755 h 3471520"/>
                  <a:gd name="connsiteX488" fmla="*/ 1830771 w 3192457"/>
                  <a:gd name="connsiteY488" fmla="*/ 3415755 h 3471520"/>
                  <a:gd name="connsiteX489" fmla="*/ 1853096 w 3192457"/>
                  <a:gd name="connsiteY489" fmla="*/ 3415755 h 3471520"/>
                  <a:gd name="connsiteX490" fmla="*/ 1864264 w 3192457"/>
                  <a:gd name="connsiteY490" fmla="*/ 3415755 h 3471520"/>
                  <a:gd name="connsiteX491" fmla="*/ 1875432 w 3192457"/>
                  <a:gd name="connsiteY491" fmla="*/ 3404598 h 3471520"/>
                  <a:gd name="connsiteX492" fmla="*/ 1897757 w 3192457"/>
                  <a:gd name="connsiteY492" fmla="*/ 3415755 h 3471520"/>
                  <a:gd name="connsiteX493" fmla="*/ 1931238 w 3192457"/>
                  <a:gd name="connsiteY493" fmla="*/ 3426922 h 3471520"/>
                  <a:gd name="connsiteX494" fmla="*/ 1942406 w 3192457"/>
                  <a:gd name="connsiteY494" fmla="*/ 3415755 h 3471520"/>
                  <a:gd name="connsiteX495" fmla="*/ 1942406 w 3192457"/>
                  <a:gd name="connsiteY495" fmla="*/ 3404598 h 3471520"/>
                  <a:gd name="connsiteX496" fmla="*/ 1964731 w 3192457"/>
                  <a:gd name="connsiteY496" fmla="*/ 3382273 h 3471520"/>
                  <a:gd name="connsiteX497" fmla="*/ 1987055 w 3192457"/>
                  <a:gd name="connsiteY497" fmla="*/ 3371105 h 3471520"/>
                  <a:gd name="connsiteX498" fmla="*/ 1987055 w 3192457"/>
                  <a:gd name="connsiteY498" fmla="*/ 3359949 h 3471520"/>
                  <a:gd name="connsiteX499" fmla="*/ 1998212 w 3192457"/>
                  <a:gd name="connsiteY499" fmla="*/ 3348781 h 3471520"/>
                  <a:gd name="connsiteX500" fmla="*/ 2031704 w 3192457"/>
                  <a:gd name="connsiteY500" fmla="*/ 3348781 h 3471520"/>
                  <a:gd name="connsiteX501" fmla="*/ 2054029 w 3192457"/>
                  <a:gd name="connsiteY501" fmla="*/ 3326456 h 3471520"/>
                  <a:gd name="connsiteX502" fmla="*/ 2065185 w 3192457"/>
                  <a:gd name="connsiteY502" fmla="*/ 3270639 h 3471520"/>
                  <a:gd name="connsiteX503" fmla="*/ 2065185 w 3192457"/>
                  <a:gd name="connsiteY503" fmla="*/ 3225990 h 3471520"/>
                  <a:gd name="connsiteX504" fmla="*/ 2087510 w 3192457"/>
                  <a:gd name="connsiteY504" fmla="*/ 3214833 h 3471520"/>
                  <a:gd name="connsiteX505" fmla="*/ 2098678 w 3192457"/>
                  <a:gd name="connsiteY505" fmla="*/ 3203665 h 3471520"/>
                  <a:gd name="connsiteX506" fmla="*/ 2098678 w 3192457"/>
                  <a:gd name="connsiteY506" fmla="*/ 3181341 h 3471520"/>
                  <a:gd name="connsiteX507" fmla="*/ 2087510 w 3192457"/>
                  <a:gd name="connsiteY507" fmla="*/ 3159016 h 3471520"/>
                  <a:gd name="connsiteX508" fmla="*/ 2065185 w 3192457"/>
                  <a:gd name="connsiteY508" fmla="*/ 3147860 h 3471520"/>
                  <a:gd name="connsiteX509" fmla="*/ 2054029 w 3192457"/>
                  <a:gd name="connsiteY509" fmla="*/ 3136692 h 3471520"/>
                  <a:gd name="connsiteX510" fmla="*/ 2042861 w 3192457"/>
                  <a:gd name="connsiteY510" fmla="*/ 3136692 h 3471520"/>
                  <a:gd name="connsiteX511" fmla="*/ 2031704 w 3192457"/>
                  <a:gd name="connsiteY511" fmla="*/ 3136692 h 3471520"/>
                  <a:gd name="connsiteX512" fmla="*/ 2042861 w 3192457"/>
                  <a:gd name="connsiteY512" fmla="*/ 3114367 h 3471520"/>
                  <a:gd name="connsiteX513" fmla="*/ 2065185 w 3192457"/>
                  <a:gd name="connsiteY513" fmla="*/ 3103211 h 3471520"/>
                  <a:gd name="connsiteX514" fmla="*/ 2065185 w 3192457"/>
                  <a:gd name="connsiteY514" fmla="*/ 3080886 h 3471520"/>
                  <a:gd name="connsiteX515" fmla="*/ 2065185 w 3192457"/>
                  <a:gd name="connsiteY515" fmla="*/ 3069718 h 3471520"/>
                  <a:gd name="connsiteX516" fmla="*/ 2076353 w 3192457"/>
                  <a:gd name="connsiteY516" fmla="*/ 3058561 h 3471520"/>
                  <a:gd name="connsiteX517" fmla="*/ 2087510 w 3192457"/>
                  <a:gd name="connsiteY517" fmla="*/ 3047393 h 3471520"/>
                  <a:gd name="connsiteX518" fmla="*/ 2054029 w 3192457"/>
                  <a:gd name="connsiteY518" fmla="*/ 3025069 h 3471520"/>
                  <a:gd name="connsiteX519" fmla="*/ 2031704 w 3192457"/>
                  <a:gd name="connsiteY519" fmla="*/ 2991588 h 3471520"/>
                  <a:gd name="connsiteX520" fmla="*/ 2042861 w 3192457"/>
                  <a:gd name="connsiteY520" fmla="*/ 2991588 h 3471520"/>
                  <a:gd name="connsiteX521" fmla="*/ 2065185 w 3192457"/>
                  <a:gd name="connsiteY521" fmla="*/ 2991588 h 3471520"/>
                  <a:gd name="connsiteX522" fmla="*/ 2054029 w 3192457"/>
                  <a:gd name="connsiteY522" fmla="*/ 2946939 h 3471520"/>
                  <a:gd name="connsiteX523" fmla="*/ 2065185 w 3192457"/>
                  <a:gd name="connsiteY523" fmla="*/ 2913446 h 3471520"/>
                  <a:gd name="connsiteX524" fmla="*/ 2076353 w 3192457"/>
                  <a:gd name="connsiteY524" fmla="*/ 2846472 h 3471520"/>
                  <a:gd name="connsiteX525" fmla="*/ 2087510 w 3192457"/>
                  <a:gd name="connsiteY525" fmla="*/ 2824148 h 3471520"/>
                  <a:gd name="connsiteX526" fmla="*/ 2109834 w 3192457"/>
                  <a:gd name="connsiteY526" fmla="*/ 2801824 h 3471520"/>
                  <a:gd name="connsiteX527" fmla="*/ 2121002 w 3192457"/>
                  <a:gd name="connsiteY527" fmla="*/ 2801824 h 3471520"/>
                  <a:gd name="connsiteX528" fmla="*/ 2132159 w 3192457"/>
                  <a:gd name="connsiteY528" fmla="*/ 2801824 h 3471520"/>
                  <a:gd name="connsiteX529" fmla="*/ 2187976 w 3192457"/>
                  <a:gd name="connsiteY529" fmla="*/ 2779499 h 3471520"/>
                  <a:gd name="connsiteX530" fmla="*/ 2243793 w 3192457"/>
                  <a:gd name="connsiteY530" fmla="*/ 2757174 h 3471520"/>
                  <a:gd name="connsiteX531" fmla="*/ 2254950 w 3192457"/>
                  <a:gd name="connsiteY531" fmla="*/ 2746006 h 3471520"/>
                  <a:gd name="connsiteX532" fmla="*/ 2254950 w 3192457"/>
                  <a:gd name="connsiteY532" fmla="*/ 2734850 h 3471520"/>
                  <a:gd name="connsiteX533" fmla="*/ 2254950 w 3192457"/>
                  <a:gd name="connsiteY533" fmla="*/ 2723682 h 3471520"/>
                  <a:gd name="connsiteX534" fmla="*/ 2266118 w 3192457"/>
                  <a:gd name="connsiteY534" fmla="*/ 2701357 h 3471520"/>
                  <a:gd name="connsiteX535" fmla="*/ 2277274 w 3192457"/>
                  <a:gd name="connsiteY535" fmla="*/ 2701357 h 3471520"/>
                  <a:gd name="connsiteX536" fmla="*/ 2288442 w 3192457"/>
                  <a:gd name="connsiteY536" fmla="*/ 2712525 h 3471520"/>
                  <a:gd name="connsiteX537" fmla="*/ 2299599 w 3192457"/>
                  <a:gd name="connsiteY537" fmla="*/ 2712525 h 3471520"/>
                  <a:gd name="connsiteX538" fmla="*/ 2321924 w 3192457"/>
                  <a:gd name="connsiteY538" fmla="*/ 2701357 h 3471520"/>
                  <a:gd name="connsiteX539" fmla="*/ 2321924 w 3192457"/>
                  <a:gd name="connsiteY539" fmla="*/ 2701357 h 3471520"/>
                  <a:gd name="connsiteX540" fmla="*/ 2377741 w 3192457"/>
                  <a:gd name="connsiteY540" fmla="*/ 2667876 h 3471520"/>
                  <a:gd name="connsiteX541" fmla="*/ 2388897 w 3192457"/>
                  <a:gd name="connsiteY541" fmla="*/ 2623227 h 3471520"/>
                  <a:gd name="connsiteX542" fmla="*/ 2388897 w 3192457"/>
                  <a:gd name="connsiteY542" fmla="*/ 2612059 h 3471520"/>
                  <a:gd name="connsiteX543" fmla="*/ 2400065 w 3192457"/>
                  <a:gd name="connsiteY543" fmla="*/ 2600902 h 3471520"/>
                  <a:gd name="connsiteX544" fmla="*/ 2422389 w 3192457"/>
                  <a:gd name="connsiteY544" fmla="*/ 2623227 h 3471520"/>
                  <a:gd name="connsiteX545" fmla="*/ 2433546 w 3192457"/>
                  <a:gd name="connsiteY545" fmla="*/ 2612059 h 3471520"/>
                  <a:gd name="connsiteX546" fmla="*/ 2422389 w 3192457"/>
                  <a:gd name="connsiteY546" fmla="*/ 2578578 h 3471520"/>
                  <a:gd name="connsiteX547" fmla="*/ 2411222 w 3192457"/>
                  <a:gd name="connsiteY547" fmla="*/ 2556253 h 3471520"/>
                  <a:gd name="connsiteX548" fmla="*/ 2388897 w 3192457"/>
                  <a:gd name="connsiteY548" fmla="*/ 2511593 h 3471520"/>
                  <a:gd name="connsiteX549" fmla="*/ 2377741 w 3192457"/>
                  <a:gd name="connsiteY549" fmla="*/ 2455787 h 3471520"/>
                  <a:gd name="connsiteX550" fmla="*/ 2355416 w 3192457"/>
                  <a:gd name="connsiteY550" fmla="*/ 2422294 h 3471520"/>
                  <a:gd name="connsiteX551" fmla="*/ 2366573 w 3192457"/>
                  <a:gd name="connsiteY551" fmla="*/ 2377645 h 3471520"/>
                  <a:gd name="connsiteX552" fmla="*/ 2366573 w 3192457"/>
                  <a:gd name="connsiteY552" fmla="*/ 2366489 h 3471520"/>
                  <a:gd name="connsiteX553" fmla="*/ 2377741 w 3192457"/>
                  <a:gd name="connsiteY553" fmla="*/ 2355321 h 3471520"/>
                  <a:gd name="connsiteX554" fmla="*/ 2377741 w 3192457"/>
                  <a:gd name="connsiteY554" fmla="*/ 2344164 h 3471520"/>
                  <a:gd name="connsiteX555" fmla="*/ 2388897 w 3192457"/>
                  <a:gd name="connsiteY555" fmla="*/ 2332996 h 3471520"/>
                  <a:gd name="connsiteX556" fmla="*/ 2388897 w 3192457"/>
                  <a:gd name="connsiteY556" fmla="*/ 2321840 h 3471520"/>
                  <a:gd name="connsiteX557" fmla="*/ 2388897 w 3192457"/>
                  <a:gd name="connsiteY557" fmla="*/ 2310672 h 3471520"/>
                  <a:gd name="connsiteX558" fmla="*/ 2411222 w 3192457"/>
                  <a:gd name="connsiteY558" fmla="*/ 2299515 h 3471520"/>
                  <a:gd name="connsiteX559" fmla="*/ 2422389 w 3192457"/>
                  <a:gd name="connsiteY559" fmla="*/ 2288347 h 3471520"/>
                  <a:gd name="connsiteX560" fmla="*/ 2422389 w 3192457"/>
                  <a:gd name="connsiteY560" fmla="*/ 2221374 h 3471520"/>
                  <a:gd name="connsiteX561" fmla="*/ 2433546 w 3192457"/>
                  <a:gd name="connsiteY561" fmla="*/ 2154400 h 3471520"/>
                  <a:gd name="connsiteX562" fmla="*/ 2478195 w 3192457"/>
                  <a:gd name="connsiteY562" fmla="*/ 2154400 h 3471520"/>
                  <a:gd name="connsiteX563" fmla="*/ 2534012 w 3192457"/>
                  <a:gd name="connsiteY563" fmla="*/ 2176724 h 3471520"/>
                  <a:gd name="connsiteX564" fmla="*/ 2556337 w 3192457"/>
                  <a:gd name="connsiteY564" fmla="*/ 2176724 h 3471520"/>
                  <a:gd name="connsiteX565" fmla="*/ 2567494 w 3192457"/>
                  <a:gd name="connsiteY565" fmla="*/ 2165568 h 3471520"/>
                  <a:gd name="connsiteX566" fmla="*/ 2578662 w 3192457"/>
                  <a:gd name="connsiteY566" fmla="*/ 2176724 h 3471520"/>
                  <a:gd name="connsiteX567" fmla="*/ 2589818 w 3192457"/>
                  <a:gd name="connsiteY567" fmla="*/ 2187892 h 3471520"/>
                  <a:gd name="connsiteX568" fmla="*/ 2612143 w 3192457"/>
                  <a:gd name="connsiteY568" fmla="*/ 2154400 h 3471520"/>
                  <a:gd name="connsiteX569" fmla="*/ 2634467 w 3192457"/>
                  <a:gd name="connsiteY569" fmla="*/ 2132075 h 3471520"/>
                  <a:gd name="connsiteX570" fmla="*/ 2656792 w 3192457"/>
                  <a:gd name="connsiteY570" fmla="*/ 2132075 h 3471520"/>
                  <a:gd name="connsiteX571" fmla="*/ 2656792 w 3192457"/>
                  <a:gd name="connsiteY571" fmla="*/ 2143232 h 3471520"/>
                  <a:gd name="connsiteX572" fmla="*/ 2667960 w 3192457"/>
                  <a:gd name="connsiteY572" fmla="*/ 2132075 h 3471520"/>
                  <a:gd name="connsiteX573" fmla="*/ 2679128 w 3192457"/>
                  <a:gd name="connsiteY573" fmla="*/ 2120907 h 3471520"/>
                  <a:gd name="connsiteX574" fmla="*/ 2690284 w 3192457"/>
                  <a:gd name="connsiteY574" fmla="*/ 2132075 h 3471520"/>
                  <a:gd name="connsiteX575" fmla="*/ 2712609 w 3192457"/>
                  <a:gd name="connsiteY575" fmla="*/ 2154400 h 3471520"/>
                  <a:gd name="connsiteX576" fmla="*/ 2723777 w 3192457"/>
                  <a:gd name="connsiteY576" fmla="*/ 2120907 h 3471520"/>
                  <a:gd name="connsiteX577" fmla="*/ 2723777 w 3192457"/>
                  <a:gd name="connsiteY577" fmla="*/ 2087426 h 3471520"/>
                  <a:gd name="connsiteX578" fmla="*/ 2723777 w 3192457"/>
                  <a:gd name="connsiteY578" fmla="*/ 2042777 h 3471520"/>
                  <a:gd name="connsiteX579" fmla="*/ 2734933 w 3192457"/>
                  <a:gd name="connsiteY579" fmla="*/ 2020453 h 3471520"/>
                  <a:gd name="connsiteX580" fmla="*/ 2734933 w 3192457"/>
                  <a:gd name="connsiteY580" fmla="*/ 1998128 h 3471520"/>
                  <a:gd name="connsiteX581" fmla="*/ 2723777 w 3192457"/>
                  <a:gd name="connsiteY581" fmla="*/ 1986960 h 3471520"/>
                  <a:gd name="connsiteX582" fmla="*/ 2734933 w 3192457"/>
                  <a:gd name="connsiteY582" fmla="*/ 1964635 h 3471520"/>
                  <a:gd name="connsiteX583" fmla="*/ 2734933 w 3192457"/>
                  <a:gd name="connsiteY583" fmla="*/ 1953479 h 3471520"/>
                  <a:gd name="connsiteX584" fmla="*/ 2712609 w 3192457"/>
                  <a:gd name="connsiteY584" fmla="*/ 1931154 h 3471520"/>
                  <a:gd name="connsiteX585" fmla="*/ 2679128 w 3192457"/>
                  <a:gd name="connsiteY585" fmla="*/ 1908829 h 3471520"/>
                  <a:gd name="connsiteX586" fmla="*/ 2667960 w 3192457"/>
                  <a:gd name="connsiteY586" fmla="*/ 1808363 h 3471520"/>
                  <a:gd name="connsiteX587" fmla="*/ 2679128 w 3192457"/>
                  <a:gd name="connsiteY587" fmla="*/ 1763714 h 3471520"/>
                  <a:gd name="connsiteX588" fmla="*/ 2690284 w 3192457"/>
                  <a:gd name="connsiteY588" fmla="*/ 1730222 h 3471520"/>
                  <a:gd name="connsiteX589" fmla="*/ 2690284 w 3192457"/>
                  <a:gd name="connsiteY589" fmla="*/ 1730222 h 3471520"/>
                  <a:gd name="connsiteX590" fmla="*/ 2712609 w 3192457"/>
                  <a:gd name="connsiteY590" fmla="*/ 1730222 h 3471520"/>
                  <a:gd name="connsiteX591" fmla="*/ 2734933 w 3192457"/>
                  <a:gd name="connsiteY591" fmla="*/ 1719065 h 3471520"/>
                  <a:gd name="connsiteX592" fmla="*/ 2746101 w 3192457"/>
                  <a:gd name="connsiteY592" fmla="*/ 1707897 h 3471520"/>
                  <a:gd name="connsiteX593" fmla="*/ 2757258 w 3192457"/>
                  <a:gd name="connsiteY593" fmla="*/ 1696741 h 3471520"/>
                  <a:gd name="connsiteX594" fmla="*/ 2768426 w 3192457"/>
                  <a:gd name="connsiteY594" fmla="*/ 1707897 h 3471520"/>
                  <a:gd name="connsiteX595" fmla="*/ 2779582 w 3192457"/>
                  <a:gd name="connsiteY595" fmla="*/ 1696741 h 3471520"/>
                  <a:gd name="connsiteX596" fmla="*/ 2790750 w 3192457"/>
                  <a:gd name="connsiteY596" fmla="*/ 1663248 h 3471520"/>
                  <a:gd name="connsiteX597" fmla="*/ 2768426 w 3192457"/>
                  <a:gd name="connsiteY597" fmla="*/ 1629767 h 3471520"/>
                  <a:gd name="connsiteX598" fmla="*/ 2790750 w 3192457"/>
                  <a:gd name="connsiteY598" fmla="*/ 1618599 h 3471520"/>
                  <a:gd name="connsiteX599" fmla="*/ 2813075 w 3192457"/>
                  <a:gd name="connsiteY599" fmla="*/ 1618599 h 3471520"/>
                  <a:gd name="connsiteX600" fmla="*/ 2835400 w 3192457"/>
                  <a:gd name="connsiteY600" fmla="*/ 1596274 h 3471520"/>
                  <a:gd name="connsiteX601" fmla="*/ 2846556 w 3192457"/>
                  <a:gd name="connsiteY601" fmla="*/ 1573950 h 3471520"/>
                  <a:gd name="connsiteX602" fmla="*/ 2891205 w 3192457"/>
                  <a:gd name="connsiteY602" fmla="*/ 1596274 h 3471520"/>
                  <a:gd name="connsiteX603" fmla="*/ 2924698 w 3192457"/>
                  <a:gd name="connsiteY603" fmla="*/ 1607442 h 3471520"/>
                  <a:gd name="connsiteX604" fmla="*/ 2935855 w 3192457"/>
                  <a:gd name="connsiteY604" fmla="*/ 1585118 h 3471520"/>
                  <a:gd name="connsiteX605" fmla="*/ 2935855 w 3192457"/>
                  <a:gd name="connsiteY605" fmla="*/ 1573950 h 3471520"/>
                  <a:gd name="connsiteX606" fmla="*/ 2958179 w 3192457"/>
                  <a:gd name="connsiteY606" fmla="*/ 1562793 h 3471520"/>
                  <a:gd name="connsiteX607" fmla="*/ 2969347 w 3192457"/>
                  <a:gd name="connsiteY607" fmla="*/ 1551625 h 3471520"/>
                  <a:gd name="connsiteX608" fmla="*/ 2980504 w 3192457"/>
                  <a:gd name="connsiteY608" fmla="*/ 1529301 h 3471520"/>
                  <a:gd name="connsiteX609" fmla="*/ 3002828 w 3192457"/>
                  <a:gd name="connsiteY609" fmla="*/ 1495820 h 3471520"/>
                  <a:gd name="connsiteX610" fmla="*/ 3013996 w 3192457"/>
                  <a:gd name="connsiteY610" fmla="*/ 1495820 h 3471520"/>
                  <a:gd name="connsiteX611" fmla="*/ 3013996 w 3192457"/>
                  <a:gd name="connsiteY611" fmla="*/ 1484652 h 3471520"/>
                  <a:gd name="connsiteX612" fmla="*/ 3013996 w 3192457"/>
                  <a:gd name="connsiteY612" fmla="*/ 1473495 h 3471520"/>
                  <a:gd name="connsiteX613" fmla="*/ 3002828 w 3192457"/>
                  <a:gd name="connsiteY613" fmla="*/ 1473495 h 3471520"/>
                  <a:gd name="connsiteX614" fmla="*/ 3002828 w 3192457"/>
                  <a:gd name="connsiteY614" fmla="*/ 1462327 h 3471520"/>
                  <a:gd name="connsiteX615" fmla="*/ 3013996 w 3192457"/>
                  <a:gd name="connsiteY615" fmla="*/ 1440003 h 3471520"/>
                  <a:gd name="connsiteX616" fmla="*/ 3002828 w 3192457"/>
                  <a:gd name="connsiteY616" fmla="*/ 1428846 h 3471520"/>
                  <a:gd name="connsiteX617" fmla="*/ 2969347 w 3192457"/>
                  <a:gd name="connsiteY617" fmla="*/ 1406521 h 3471520"/>
                  <a:gd name="connsiteX618" fmla="*/ 2969347 w 3192457"/>
                  <a:gd name="connsiteY618" fmla="*/ 1350704 h 3471520"/>
                  <a:gd name="connsiteX619" fmla="*/ 2991672 w 3192457"/>
                  <a:gd name="connsiteY619" fmla="*/ 1317212 h 3471520"/>
                  <a:gd name="connsiteX620" fmla="*/ 2969347 w 3192457"/>
                  <a:gd name="connsiteY620" fmla="*/ 1306055 h 3471520"/>
                  <a:gd name="connsiteX621" fmla="*/ 2969347 w 3192457"/>
                  <a:gd name="connsiteY621" fmla="*/ 1272563 h 3471520"/>
                  <a:gd name="connsiteX622" fmla="*/ 2980504 w 3192457"/>
                  <a:gd name="connsiteY622" fmla="*/ 1250238 h 3471520"/>
                  <a:gd name="connsiteX623" fmla="*/ 2991672 w 3192457"/>
                  <a:gd name="connsiteY623" fmla="*/ 1227913 h 3471520"/>
                  <a:gd name="connsiteX624" fmla="*/ 2980504 w 3192457"/>
                  <a:gd name="connsiteY624" fmla="*/ 1205589 h 3471520"/>
                  <a:gd name="connsiteX625" fmla="*/ 2980504 w 3192457"/>
                  <a:gd name="connsiteY625" fmla="*/ 1183264 h 3471520"/>
                  <a:gd name="connsiteX626" fmla="*/ 2991672 w 3192457"/>
                  <a:gd name="connsiteY626" fmla="*/ 1183264 h 3471520"/>
                  <a:gd name="connsiteX627" fmla="*/ 3002828 w 3192457"/>
                  <a:gd name="connsiteY627" fmla="*/ 1183264 h 3471520"/>
                  <a:gd name="connsiteX628" fmla="*/ 3013996 w 3192457"/>
                  <a:gd name="connsiteY628" fmla="*/ 1183264 h 3471520"/>
                  <a:gd name="connsiteX629" fmla="*/ 3013996 w 3192457"/>
                  <a:gd name="connsiteY629" fmla="*/ 1172108 h 3471520"/>
                  <a:gd name="connsiteX630" fmla="*/ 3013996 w 3192457"/>
                  <a:gd name="connsiteY630" fmla="*/ 1160940 h 3471520"/>
                  <a:gd name="connsiteX631" fmla="*/ 3058645 w 3192457"/>
                  <a:gd name="connsiteY631" fmla="*/ 1149783 h 3471520"/>
                  <a:gd name="connsiteX632" fmla="*/ 3092138 w 3192457"/>
                  <a:gd name="connsiteY632" fmla="*/ 1138615 h 3471520"/>
                  <a:gd name="connsiteX633" fmla="*/ 3103294 w 3192457"/>
                  <a:gd name="connsiteY633" fmla="*/ 1127459 h 3471520"/>
                  <a:gd name="connsiteX634" fmla="*/ 3114462 w 3192457"/>
                  <a:gd name="connsiteY634" fmla="*/ 1116291 h 3471520"/>
                  <a:gd name="connsiteX635" fmla="*/ 3136787 w 3192457"/>
                  <a:gd name="connsiteY635" fmla="*/ 1127459 h 3471520"/>
                  <a:gd name="connsiteX636" fmla="*/ 3147943 w 3192457"/>
                  <a:gd name="connsiteY636" fmla="*/ 1127459 h 3471520"/>
                  <a:gd name="connsiteX637" fmla="*/ 3159111 w 3192457"/>
                  <a:gd name="connsiteY637" fmla="*/ 1105134 h 3471520"/>
                  <a:gd name="connsiteX638" fmla="*/ 3170268 w 3192457"/>
                  <a:gd name="connsiteY638" fmla="*/ 1071642 h 3471520"/>
                  <a:gd name="connsiteX639" fmla="*/ 3192593 w 3192457"/>
                  <a:gd name="connsiteY639" fmla="*/ 1060485 h 3471520"/>
                  <a:gd name="connsiteX640" fmla="*/ 3192593 w 3192457"/>
                  <a:gd name="connsiteY640" fmla="*/ 1038160 h 3471520"/>
                  <a:gd name="connsiteX641" fmla="*/ 3192593 w 3192457"/>
                  <a:gd name="connsiteY641" fmla="*/ 1038160 h 3471520"/>
                  <a:gd name="connsiteX642" fmla="*/ 3170268 w 3192457"/>
                  <a:gd name="connsiteY642" fmla="*/ 1004668 h 3471520"/>
                  <a:gd name="connsiteX643" fmla="*/ 3147943 w 3192457"/>
                  <a:gd name="connsiteY643" fmla="*/ 960019 h 3471520"/>
                  <a:gd name="connsiteX644" fmla="*/ 3159111 w 3192457"/>
                  <a:gd name="connsiteY644" fmla="*/ 948851 h 3471520"/>
                  <a:gd name="connsiteX645" fmla="*/ 3159111 w 3192457"/>
                  <a:gd name="connsiteY645" fmla="*/ 937694 h 3471520"/>
                  <a:gd name="connsiteX646" fmla="*/ 3092138 w 3192457"/>
                  <a:gd name="connsiteY646" fmla="*/ 915370 h 3471520"/>
                  <a:gd name="connsiteX647" fmla="*/ 3025153 w 3192457"/>
                  <a:gd name="connsiteY647" fmla="*/ 870721 h 3471520"/>
                  <a:gd name="connsiteX648" fmla="*/ 3025153 w 3192457"/>
                  <a:gd name="connsiteY648" fmla="*/ 848396 h 3471520"/>
                  <a:gd name="connsiteX649" fmla="*/ 3036320 w 3192457"/>
                  <a:gd name="connsiteY649" fmla="*/ 826071 h 3471520"/>
                  <a:gd name="connsiteX650" fmla="*/ 3025153 w 3192457"/>
                  <a:gd name="connsiteY650" fmla="*/ 814903 h 3471520"/>
                  <a:gd name="connsiteX651" fmla="*/ 3013996 w 3192457"/>
                  <a:gd name="connsiteY651" fmla="*/ 803747 h 3471520"/>
                  <a:gd name="connsiteX652" fmla="*/ 3069813 w 3192457"/>
                  <a:gd name="connsiteY652" fmla="*/ 725605 h 3471520"/>
                  <a:gd name="connsiteX653" fmla="*/ 3147943 w 3192457"/>
                  <a:gd name="connsiteY653" fmla="*/ 636307 h 3471520"/>
                  <a:gd name="connsiteX654" fmla="*/ 3159111 w 3192457"/>
                  <a:gd name="connsiteY654" fmla="*/ 625150 h 3471520"/>
                  <a:gd name="connsiteX655" fmla="*/ 3181436 w 3192457"/>
                  <a:gd name="connsiteY655" fmla="*/ 613982 h 3471520"/>
                  <a:gd name="connsiteX656" fmla="*/ 3170268 w 3192457"/>
                  <a:gd name="connsiteY656" fmla="*/ 591658 h 3471520"/>
                  <a:gd name="connsiteX657" fmla="*/ 3147943 w 3192457"/>
                  <a:gd name="connsiteY657" fmla="*/ 558165 h 3471520"/>
                  <a:gd name="connsiteX658" fmla="*/ 3147943 w 3192457"/>
                  <a:gd name="connsiteY658" fmla="*/ 547009 h 3471520"/>
                  <a:gd name="connsiteX659" fmla="*/ 3147943 w 3192457"/>
                  <a:gd name="connsiteY659" fmla="*/ 535841 h 3471520"/>
                  <a:gd name="connsiteX660" fmla="*/ 3125619 w 3192457"/>
                  <a:gd name="connsiteY660" fmla="*/ 524684 h 3471520"/>
                  <a:gd name="connsiteX661" fmla="*/ 3114462 w 3192457"/>
                  <a:gd name="connsiteY661" fmla="*/ 524684 h 3471520"/>
                  <a:gd name="connsiteX662" fmla="*/ 3103294 w 3192457"/>
                  <a:gd name="connsiteY662" fmla="*/ 502360 h 3471520"/>
                  <a:gd name="connsiteX663" fmla="*/ 3103294 w 3192457"/>
                  <a:gd name="connsiteY663" fmla="*/ 502360 h 3471520"/>
                  <a:gd name="connsiteX664" fmla="*/ 3092138 w 3192457"/>
                  <a:gd name="connsiteY664" fmla="*/ 491192 h 3471520"/>
                  <a:gd name="connsiteX665" fmla="*/ 3080970 w 3192457"/>
                  <a:gd name="connsiteY665" fmla="*/ 491192 h 3471520"/>
                  <a:gd name="connsiteX666" fmla="*/ 3069813 w 3192457"/>
                  <a:gd name="connsiteY666" fmla="*/ 480035 h 3471520"/>
                  <a:gd name="connsiteX667" fmla="*/ 3058645 w 3192457"/>
                  <a:gd name="connsiteY667" fmla="*/ 457710 h 3471520"/>
                  <a:gd name="connsiteX668" fmla="*/ 3058645 w 3192457"/>
                  <a:gd name="connsiteY668" fmla="*/ 457710 h 3471520"/>
                  <a:gd name="connsiteX669" fmla="*/ 3047477 w 3192457"/>
                  <a:gd name="connsiteY669" fmla="*/ 480035 h 3471520"/>
                  <a:gd name="connsiteX670" fmla="*/ 3047477 w 3192457"/>
                  <a:gd name="connsiteY670" fmla="*/ 491192 h 3471520"/>
                  <a:gd name="connsiteX671" fmla="*/ 3047477 w 3192457"/>
                  <a:gd name="connsiteY671" fmla="*/ 502360 h 3471520"/>
                  <a:gd name="connsiteX672" fmla="*/ 3036320 w 3192457"/>
                  <a:gd name="connsiteY672" fmla="*/ 502360 h 3471520"/>
                  <a:gd name="connsiteX673" fmla="*/ 3036320 w 3192457"/>
                  <a:gd name="connsiteY673" fmla="*/ 491192 h 3471520"/>
                  <a:gd name="connsiteX674" fmla="*/ 3025153 w 3192457"/>
                  <a:gd name="connsiteY674" fmla="*/ 491192 h 3471520"/>
                  <a:gd name="connsiteX675" fmla="*/ 3025153 w 3192457"/>
                  <a:gd name="connsiteY675" fmla="*/ 524684 h 3471520"/>
                  <a:gd name="connsiteX676" fmla="*/ 3025153 w 3192457"/>
                  <a:gd name="connsiteY676" fmla="*/ 547009 h 3471520"/>
                  <a:gd name="connsiteX677" fmla="*/ 3013996 w 3192457"/>
                  <a:gd name="connsiteY677" fmla="*/ 524684 h 3471520"/>
                  <a:gd name="connsiteX678" fmla="*/ 2991672 w 3192457"/>
                  <a:gd name="connsiteY678" fmla="*/ 502360 h 3471520"/>
                  <a:gd name="connsiteX679" fmla="*/ 2958179 w 3192457"/>
                  <a:gd name="connsiteY679" fmla="*/ 513516 h 3471520"/>
                  <a:gd name="connsiteX680" fmla="*/ 2913530 w 3192457"/>
                  <a:gd name="connsiteY680" fmla="*/ 513516 h 3471520"/>
                  <a:gd name="connsiteX681" fmla="*/ 2902373 w 3192457"/>
                  <a:gd name="connsiteY681" fmla="*/ 480035 h 3471520"/>
                  <a:gd name="connsiteX682" fmla="*/ 2880049 w 3192457"/>
                  <a:gd name="connsiteY682" fmla="*/ 435386 h 3471520"/>
                  <a:gd name="connsiteX683" fmla="*/ 2757258 w 3192457"/>
                  <a:gd name="connsiteY683" fmla="*/ 401893 h 3471520"/>
                  <a:gd name="connsiteX684" fmla="*/ 1663343 w 3192457"/>
                  <a:gd name="connsiteY684" fmla="*/ 870721 h 3471520"/>
                  <a:gd name="connsiteX685" fmla="*/ 1685668 w 3192457"/>
                  <a:gd name="connsiteY685" fmla="*/ 881877 h 3471520"/>
                  <a:gd name="connsiteX686" fmla="*/ 1707993 w 3192457"/>
                  <a:gd name="connsiteY686" fmla="*/ 870721 h 3471520"/>
                  <a:gd name="connsiteX687" fmla="*/ 1707993 w 3192457"/>
                  <a:gd name="connsiteY687" fmla="*/ 859552 h 3471520"/>
                  <a:gd name="connsiteX688" fmla="*/ 1696825 w 3192457"/>
                  <a:gd name="connsiteY688" fmla="*/ 848396 h 3471520"/>
                  <a:gd name="connsiteX689" fmla="*/ 1674500 w 3192457"/>
                  <a:gd name="connsiteY689" fmla="*/ 859552 h 3471520"/>
                  <a:gd name="connsiteX690" fmla="*/ 1663343 w 3192457"/>
                  <a:gd name="connsiteY690" fmla="*/ 870721 h 347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Lst>
                <a:rect l="l" t="t" r="r" b="b"/>
                <a:pathLst>
                  <a:path w="3192457" h="3471520">
                    <a:moveTo>
                      <a:pt x="312690" y="647475"/>
                    </a:moveTo>
                    <a:lnTo>
                      <a:pt x="301522" y="647475"/>
                    </a:lnTo>
                    <a:lnTo>
                      <a:pt x="290354" y="647475"/>
                    </a:lnTo>
                    <a:lnTo>
                      <a:pt x="290354" y="658632"/>
                    </a:lnTo>
                    <a:lnTo>
                      <a:pt x="290354" y="680956"/>
                    </a:lnTo>
                    <a:lnTo>
                      <a:pt x="279197" y="680956"/>
                    </a:lnTo>
                    <a:lnTo>
                      <a:pt x="279197" y="680956"/>
                    </a:lnTo>
                    <a:lnTo>
                      <a:pt x="290354" y="703281"/>
                    </a:lnTo>
                    <a:lnTo>
                      <a:pt x="323847" y="725605"/>
                    </a:lnTo>
                    <a:lnTo>
                      <a:pt x="346171" y="714449"/>
                    </a:lnTo>
                    <a:lnTo>
                      <a:pt x="357339" y="692124"/>
                    </a:lnTo>
                    <a:lnTo>
                      <a:pt x="312690" y="647475"/>
                    </a:lnTo>
                    <a:close/>
                    <a:moveTo>
                      <a:pt x="1473579" y="502360"/>
                    </a:moveTo>
                    <a:lnTo>
                      <a:pt x="1451254" y="468867"/>
                    </a:lnTo>
                    <a:lnTo>
                      <a:pt x="1417762" y="457710"/>
                    </a:lnTo>
                    <a:lnTo>
                      <a:pt x="1440086" y="480035"/>
                    </a:lnTo>
                    <a:lnTo>
                      <a:pt x="1473579" y="502360"/>
                    </a:lnTo>
                    <a:close/>
                    <a:moveTo>
                      <a:pt x="1361956" y="245621"/>
                    </a:moveTo>
                    <a:lnTo>
                      <a:pt x="1361956" y="200972"/>
                    </a:lnTo>
                    <a:lnTo>
                      <a:pt x="1350788" y="189816"/>
                    </a:lnTo>
                    <a:lnTo>
                      <a:pt x="1328463" y="200972"/>
                    </a:lnTo>
                    <a:lnTo>
                      <a:pt x="1350788" y="234465"/>
                    </a:lnTo>
                    <a:lnTo>
                      <a:pt x="1350788" y="256789"/>
                    </a:lnTo>
                    <a:lnTo>
                      <a:pt x="1361956" y="245621"/>
                    </a:lnTo>
                    <a:close/>
                    <a:moveTo>
                      <a:pt x="1641019" y="357244"/>
                    </a:moveTo>
                    <a:lnTo>
                      <a:pt x="1652175" y="401893"/>
                    </a:lnTo>
                    <a:lnTo>
                      <a:pt x="1663343" y="413061"/>
                    </a:lnTo>
                    <a:lnTo>
                      <a:pt x="1685668" y="413061"/>
                    </a:lnTo>
                    <a:lnTo>
                      <a:pt x="1685668" y="368412"/>
                    </a:lnTo>
                    <a:lnTo>
                      <a:pt x="1641019" y="357244"/>
                    </a:lnTo>
                    <a:close/>
                    <a:moveTo>
                      <a:pt x="1830771" y="491192"/>
                    </a:moveTo>
                    <a:lnTo>
                      <a:pt x="1853096" y="446543"/>
                    </a:lnTo>
                    <a:lnTo>
                      <a:pt x="1853096" y="435386"/>
                    </a:lnTo>
                    <a:lnTo>
                      <a:pt x="1841939" y="424218"/>
                    </a:lnTo>
                    <a:lnTo>
                      <a:pt x="1786122" y="390737"/>
                    </a:lnTo>
                    <a:lnTo>
                      <a:pt x="1730317" y="390737"/>
                    </a:lnTo>
                    <a:lnTo>
                      <a:pt x="1707993" y="424218"/>
                    </a:lnTo>
                    <a:lnTo>
                      <a:pt x="1707993" y="468867"/>
                    </a:lnTo>
                    <a:lnTo>
                      <a:pt x="1696825" y="491192"/>
                    </a:lnTo>
                    <a:lnTo>
                      <a:pt x="1685668" y="502360"/>
                    </a:lnTo>
                    <a:lnTo>
                      <a:pt x="1674500" y="513516"/>
                    </a:lnTo>
                    <a:lnTo>
                      <a:pt x="1696825" y="513516"/>
                    </a:lnTo>
                    <a:lnTo>
                      <a:pt x="1719149" y="502360"/>
                    </a:lnTo>
                    <a:lnTo>
                      <a:pt x="1741474" y="491192"/>
                    </a:lnTo>
                    <a:lnTo>
                      <a:pt x="1774966" y="491192"/>
                    </a:lnTo>
                    <a:lnTo>
                      <a:pt x="1830771" y="480035"/>
                    </a:lnTo>
                    <a:close/>
                    <a:moveTo>
                      <a:pt x="1752641" y="67025"/>
                    </a:moveTo>
                    <a:lnTo>
                      <a:pt x="1763798" y="55857"/>
                    </a:lnTo>
                    <a:lnTo>
                      <a:pt x="1707993" y="44700"/>
                    </a:lnTo>
                    <a:lnTo>
                      <a:pt x="1663343" y="33532"/>
                    </a:lnTo>
                    <a:lnTo>
                      <a:pt x="1652175" y="44700"/>
                    </a:lnTo>
                    <a:lnTo>
                      <a:pt x="1629851" y="55857"/>
                    </a:lnTo>
                    <a:lnTo>
                      <a:pt x="1585201" y="33532"/>
                    </a:lnTo>
                    <a:lnTo>
                      <a:pt x="1551720" y="22376"/>
                    </a:lnTo>
                    <a:lnTo>
                      <a:pt x="1551720" y="33532"/>
                    </a:lnTo>
                    <a:lnTo>
                      <a:pt x="1562877" y="44700"/>
                    </a:lnTo>
                    <a:lnTo>
                      <a:pt x="1562877" y="44700"/>
                    </a:lnTo>
                    <a:lnTo>
                      <a:pt x="1551720" y="44700"/>
                    </a:lnTo>
                    <a:lnTo>
                      <a:pt x="1551720" y="44700"/>
                    </a:lnTo>
                    <a:lnTo>
                      <a:pt x="1540552" y="55857"/>
                    </a:lnTo>
                    <a:lnTo>
                      <a:pt x="1540552" y="67025"/>
                    </a:lnTo>
                    <a:lnTo>
                      <a:pt x="1551720" y="89350"/>
                    </a:lnTo>
                    <a:lnTo>
                      <a:pt x="1551720" y="100506"/>
                    </a:lnTo>
                    <a:lnTo>
                      <a:pt x="1562877" y="111674"/>
                    </a:lnTo>
                    <a:lnTo>
                      <a:pt x="1562877" y="111674"/>
                    </a:lnTo>
                    <a:lnTo>
                      <a:pt x="1529396" y="100506"/>
                    </a:lnTo>
                    <a:lnTo>
                      <a:pt x="1495903" y="89350"/>
                    </a:lnTo>
                    <a:lnTo>
                      <a:pt x="1473579" y="78182"/>
                    </a:lnTo>
                    <a:lnTo>
                      <a:pt x="1462411" y="78182"/>
                    </a:lnTo>
                    <a:lnTo>
                      <a:pt x="1451254" y="67025"/>
                    </a:lnTo>
                    <a:lnTo>
                      <a:pt x="1451254" y="55857"/>
                    </a:lnTo>
                    <a:lnTo>
                      <a:pt x="1440086" y="67025"/>
                    </a:lnTo>
                    <a:lnTo>
                      <a:pt x="1428930" y="89350"/>
                    </a:lnTo>
                    <a:lnTo>
                      <a:pt x="1417762" y="111674"/>
                    </a:lnTo>
                    <a:lnTo>
                      <a:pt x="1406605" y="122831"/>
                    </a:lnTo>
                    <a:lnTo>
                      <a:pt x="1395437" y="133999"/>
                    </a:lnTo>
                    <a:lnTo>
                      <a:pt x="1406605" y="145155"/>
                    </a:lnTo>
                    <a:lnTo>
                      <a:pt x="1406605" y="156323"/>
                    </a:lnTo>
                    <a:lnTo>
                      <a:pt x="1406605" y="178648"/>
                    </a:lnTo>
                    <a:lnTo>
                      <a:pt x="1395437" y="200972"/>
                    </a:lnTo>
                    <a:lnTo>
                      <a:pt x="1406605" y="200972"/>
                    </a:lnTo>
                    <a:lnTo>
                      <a:pt x="1417762" y="212140"/>
                    </a:lnTo>
                    <a:lnTo>
                      <a:pt x="1417762" y="234465"/>
                    </a:lnTo>
                    <a:lnTo>
                      <a:pt x="1428930" y="256789"/>
                    </a:lnTo>
                    <a:lnTo>
                      <a:pt x="1451254" y="279114"/>
                    </a:lnTo>
                    <a:lnTo>
                      <a:pt x="1484735" y="290271"/>
                    </a:lnTo>
                    <a:lnTo>
                      <a:pt x="1495903" y="312595"/>
                    </a:lnTo>
                    <a:lnTo>
                      <a:pt x="1507071" y="323763"/>
                    </a:lnTo>
                    <a:lnTo>
                      <a:pt x="1551720" y="323763"/>
                    </a:lnTo>
                    <a:lnTo>
                      <a:pt x="1562877" y="323763"/>
                    </a:lnTo>
                    <a:lnTo>
                      <a:pt x="1562877" y="290271"/>
                    </a:lnTo>
                    <a:lnTo>
                      <a:pt x="1562877" y="256789"/>
                    </a:lnTo>
                    <a:lnTo>
                      <a:pt x="1574045" y="267946"/>
                    </a:lnTo>
                    <a:lnTo>
                      <a:pt x="1585201" y="279114"/>
                    </a:lnTo>
                    <a:lnTo>
                      <a:pt x="1596369" y="267946"/>
                    </a:lnTo>
                    <a:lnTo>
                      <a:pt x="1607526" y="256789"/>
                    </a:lnTo>
                    <a:lnTo>
                      <a:pt x="1652175" y="223297"/>
                    </a:lnTo>
                    <a:lnTo>
                      <a:pt x="1663343" y="223297"/>
                    </a:lnTo>
                    <a:lnTo>
                      <a:pt x="1685668" y="223297"/>
                    </a:lnTo>
                    <a:lnTo>
                      <a:pt x="1696825" y="223297"/>
                    </a:lnTo>
                    <a:lnTo>
                      <a:pt x="1696825" y="223297"/>
                    </a:lnTo>
                    <a:lnTo>
                      <a:pt x="1707993" y="212140"/>
                    </a:lnTo>
                    <a:lnTo>
                      <a:pt x="1719149" y="200972"/>
                    </a:lnTo>
                    <a:lnTo>
                      <a:pt x="1730317" y="189816"/>
                    </a:lnTo>
                    <a:lnTo>
                      <a:pt x="1707993" y="178648"/>
                    </a:lnTo>
                    <a:lnTo>
                      <a:pt x="1685668" y="178648"/>
                    </a:lnTo>
                    <a:lnTo>
                      <a:pt x="1641019" y="145155"/>
                    </a:lnTo>
                    <a:lnTo>
                      <a:pt x="1618694" y="100506"/>
                    </a:lnTo>
                    <a:lnTo>
                      <a:pt x="1652175" y="67025"/>
                    </a:lnTo>
                    <a:lnTo>
                      <a:pt x="1652175" y="67025"/>
                    </a:lnTo>
                    <a:lnTo>
                      <a:pt x="1652175" y="78182"/>
                    </a:lnTo>
                    <a:lnTo>
                      <a:pt x="1719149" y="167480"/>
                    </a:lnTo>
                    <a:lnTo>
                      <a:pt x="1752641" y="122831"/>
                    </a:lnTo>
                    <a:lnTo>
                      <a:pt x="1741474" y="78182"/>
                    </a:lnTo>
                    <a:lnTo>
                      <a:pt x="1752641" y="67025"/>
                    </a:lnTo>
                    <a:close/>
                    <a:moveTo>
                      <a:pt x="2020536" y="51"/>
                    </a:moveTo>
                    <a:lnTo>
                      <a:pt x="2020536" y="51"/>
                    </a:lnTo>
                    <a:lnTo>
                      <a:pt x="2009380" y="11208"/>
                    </a:lnTo>
                    <a:lnTo>
                      <a:pt x="1975887" y="51"/>
                    </a:lnTo>
                    <a:lnTo>
                      <a:pt x="1942406" y="11208"/>
                    </a:lnTo>
                    <a:lnTo>
                      <a:pt x="1942406" y="22376"/>
                    </a:lnTo>
                    <a:lnTo>
                      <a:pt x="1931238" y="33532"/>
                    </a:lnTo>
                    <a:lnTo>
                      <a:pt x="1908913" y="22376"/>
                    </a:lnTo>
                    <a:lnTo>
                      <a:pt x="1908913" y="11208"/>
                    </a:lnTo>
                    <a:lnTo>
                      <a:pt x="1875432" y="11208"/>
                    </a:lnTo>
                    <a:lnTo>
                      <a:pt x="1853096" y="22376"/>
                    </a:lnTo>
                    <a:lnTo>
                      <a:pt x="1853096" y="44700"/>
                    </a:lnTo>
                    <a:lnTo>
                      <a:pt x="1841939" y="55857"/>
                    </a:lnTo>
                    <a:lnTo>
                      <a:pt x="1819615" y="33532"/>
                    </a:lnTo>
                    <a:lnTo>
                      <a:pt x="1819615" y="22376"/>
                    </a:lnTo>
                    <a:lnTo>
                      <a:pt x="1808447" y="44700"/>
                    </a:lnTo>
                    <a:lnTo>
                      <a:pt x="1819615" y="89350"/>
                    </a:lnTo>
                    <a:lnTo>
                      <a:pt x="1864264" y="100506"/>
                    </a:lnTo>
                    <a:lnTo>
                      <a:pt x="1920081" y="111674"/>
                    </a:lnTo>
                    <a:lnTo>
                      <a:pt x="1987055" y="89350"/>
                    </a:lnTo>
                    <a:lnTo>
                      <a:pt x="2031704" y="44700"/>
                    </a:lnTo>
                    <a:lnTo>
                      <a:pt x="2031704" y="22376"/>
                    </a:lnTo>
                    <a:lnTo>
                      <a:pt x="2020536" y="51"/>
                    </a:lnTo>
                    <a:close/>
                    <a:moveTo>
                      <a:pt x="2757258" y="401893"/>
                    </a:moveTo>
                    <a:lnTo>
                      <a:pt x="2578662" y="513516"/>
                    </a:lnTo>
                    <a:lnTo>
                      <a:pt x="2522844" y="580501"/>
                    </a:lnTo>
                    <a:lnTo>
                      <a:pt x="2478195" y="602826"/>
                    </a:lnTo>
                    <a:lnTo>
                      <a:pt x="2433546" y="580501"/>
                    </a:lnTo>
                    <a:lnTo>
                      <a:pt x="2388897" y="558165"/>
                    </a:lnTo>
                    <a:lnTo>
                      <a:pt x="2366573" y="558165"/>
                    </a:lnTo>
                    <a:lnTo>
                      <a:pt x="2355416" y="558165"/>
                    </a:lnTo>
                    <a:lnTo>
                      <a:pt x="2333092" y="558165"/>
                    </a:lnTo>
                    <a:lnTo>
                      <a:pt x="2288442" y="547009"/>
                    </a:lnTo>
                    <a:lnTo>
                      <a:pt x="2288442" y="558165"/>
                    </a:lnTo>
                    <a:lnTo>
                      <a:pt x="2277274" y="569333"/>
                    </a:lnTo>
                    <a:lnTo>
                      <a:pt x="2254950" y="569333"/>
                    </a:lnTo>
                    <a:lnTo>
                      <a:pt x="2243793" y="558165"/>
                    </a:lnTo>
                    <a:lnTo>
                      <a:pt x="2254950" y="535841"/>
                    </a:lnTo>
                    <a:lnTo>
                      <a:pt x="2277274" y="524684"/>
                    </a:lnTo>
                    <a:lnTo>
                      <a:pt x="2254950" y="502360"/>
                    </a:lnTo>
                    <a:lnTo>
                      <a:pt x="2221457" y="480035"/>
                    </a:lnTo>
                    <a:lnTo>
                      <a:pt x="2176808" y="491192"/>
                    </a:lnTo>
                    <a:lnTo>
                      <a:pt x="2143327" y="502360"/>
                    </a:lnTo>
                    <a:lnTo>
                      <a:pt x="2098678" y="591658"/>
                    </a:lnTo>
                    <a:lnTo>
                      <a:pt x="2054029" y="669799"/>
                    </a:lnTo>
                    <a:lnTo>
                      <a:pt x="2042861" y="669799"/>
                    </a:lnTo>
                    <a:lnTo>
                      <a:pt x="2042861" y="647475"/>
                    </a:lnTo>
                    <a:lnTo>
                      <a:pt x="2042861" y="647475"/>
                    </a:lnTo>
                    <a:lnTo>
                      <a:pt x="2031704" y="636307"/>
                    </a:lnTo>
                    <a:lnTo>
                      <a:pt x="2054029" y="625150"/>
                    </a:lnTo>
                    <a:lnTo>
                      <a:pt x="2065185" y="613982"/>
                    </a:lnTo>
                    <a:lnTo>
                      <a:pt x="2054029" y="602826"/>
                    </a:lnTo>
                    <a:lnTo>
                      <a:pt x="2054029" y="580501"/>
                    </a:lnTo>
                    <a:lnTo>
                      <a:pt x="2076353" y="569333"/>
                    </a:lnTo>
                    <a:lnTo>
                      <a:pt x="2087510" y="547009"/>
                    </a:lnTo>
                    <a:lnTo>
                      <a:pt x="2065185" y="558165"/>
                    </a:lnTo>
                    <a:lnTo>
                      <a:pt x="2009380" y="591658"/>
                    </a:lnTo>
                    <a:lnTo>
                      <a:pt x="1998212" y="602826"/>
                    </a:lnTo>
                    <a:lnTo>
                      <a:pt x="1987055" y="613982"/>
                    </a:lnTo>
                    <a:lnTo>
                      <a:pt x="1975887" y="591658"/>
                    </a:lnTo>
                    <a:lnTo>
                      <a:pt x="2009380" y="558165"/>
                    </a:lnTo>
                    <a:lnTo>
                      <a:pt x="2020536" y="558165"/>
                    </a:lnTo>
                    <a:lnTo>
                      <a:pt x="2054029" y="535841"/>
                    </a:lnTo>
                    <a:lnTo>
                      <a:pt x="2087510" y="524684"/>
                    </a:lnTo>
                    <a:lnTo>
                      <a:pt x="2087510" y="524684"/>
                    </a:lnTo>
                    <a:lnTo>
                      <a:pt x="1964731" y="535841"/>
                    </a:lnTo>
                    <a:lnTo>
                      <a:pt x="1841939" y="580501"/>
                    </a:lnTo>
                    <a:lnTo>
                      <a:pt x="1786122" y="580501"/>
                    </a:lnTo>
                    <a:lnTo>
                      <a:pt x="1763798" y="591658"/>
                    </a:lnTo>
                    <a:lnTo>
                      <a:pt x="1774966" y="602826"/>
                    </a:lnTo>
                    <a:lnTo>
                      <a:pt x="1797290" y="613982"/>
                    </a:lnTo>
                    <a:lnTo>
                      <a:pt x="1786122" y="647475"/>
                    </a:lnTo>
                    <a:lnTo>
                      <a:pt x="1752641" y="658632"/>
                    </a:lnTo>
                    <a:lnTo>
                      <a:pt x="1730317" y="714449"/>
                    </a:lnTo>
                    <a:lnTo>
                      <a:pt x="1741474" y="725605"/>
                    </a:lnTo>
                    <a:lnTo>
                      <a:pt x="1763798" y="714449"/>
                    </a:lnTo>
                    <a:lnTo>
                      <a:pt x="1763798" y="725605"/>
                    </a:lnTo>
                    <a:lnTo>
                      <a:pt x="1763798" y="736773"/>
                    </a:lnTo>
                    <a:lnTo>
                      <a:pt x="1774966" y="747930"/>
                    </a:lnTo>
                    <a:lnTo>
                      <a:pt x="1786122" y="770254"/>
                    </a:lnTo>
                    <a:lnTo>
                      <a:pt x="1786122" y="792579"/>
                    </a:lnTo>
                    <a:lnTo>
                      <a:pt x="1808447" y="803747"/>
                    </a:lnTo>
                    <a:lnTo>
                      <a:pt x="1808447" y="826071"/>
                    </a:lnTo>
                    <a:lnTo>
                      <a:pt x="1786122" y="826071"/>
                    </a:lnTo>
                    <a:lnTo>
                      <a:pt x="1786122" y="837228"/>
                    </a:lnTo>
                    <a:lnTo>
                      <a:pt x="1786122" y="848396"/>
                    </a:lnTo>
                    <a:lnTo>
                      <a:pt x="1774966" y="837228"/>
                    </a:lnTo>
                    <a:lnTo>
                      <a:pt x="1763798" y="826071"/>
                    </a:lnTo>
                    <a:lnTo>
                      <a:pt x="1752641" y="826071"/>
                    </a:lnTo>
                    <a:lnTo>
                      <a:pt x="1741474" y="837228"/>
                    </a:lnTo>
                    <a:lnTo>
                      <a:pt x="1730317" y="837228"/>
                    </a:lnTo>
                    <a:lnTo>
                      <a:pt x="1719149" y="837228"/>
                    </a:lnTo>
                    <a:lnTo>
                      <a:pt x="1719149" y="837228"/>
                    </a:lnTo>
                    <a:lnTo>
                      <a:pt x="1719149" y="870721"/>
                    </a:lnTo>
                    <a:lnTo>
                      <a:pt x="1719149" y="904202"/>
                    </a:lnTo>
                    <a:lnTo>
                      <a:pt x="1674500" y="881877"/>
                    </a:lnTo>
                    <a:lnTo>
                      <a:pt x="1596369" y="870721"/>
                    </a:lnTo>
                    <a:lnTo>
                      <a:pt x="1562877" y="915370"/>
                    </a:lnTo>
                    <a:lnTo>
                      <a:pt x="1518228" y="948851"/>
                    </a:lnTo>
                    <a:lnTo>
                      <a:pt x="1473579" y="937694"/>
                    </a:lnTo>
                    <a:lnTo>
                      <a:pt x="1440086" y="915370"/>
                    </a:lnTo>
                    <a:lnTo>
                      <a:pt x="1428930" y="893045"/>
                    </a:lnTo>
                    <a:lnTo>
                      <a:pt x="1451254" y="881877"/>
                    </a:lnTo>
                    <a:lnTo>
                      <a:pt x="1451254" y="881877"/>
                    </a:lnTo>
                    <a:lnTo>
                      <a:pt x="1428930" y="870721"/>
                    </a:lnTo>
                    <a:lnTo>
                      <a:pt x="1417762" y="971187"/>
                    </a:lnTo>
                    <a:lnTo>
                      <a:pt x="1406605" y="1093966"/>
                    </a:lnTo>
                    <a:lnTo>
                      <a:pt x="1395437" y="1105134"/>
                    </a:lnTo>
                    <a:lnTo>
                      <a:pt x="1384281" y="1093966"/>
                    </a:lnTo>
                    <a:lnTo>
                      <a:pt x="1373113" y="1082809"/>
                    </a:lnTo>
                    <a:lnTo>
                      <a:pt x="1373113" y="1082809"/>
                    </a:lnTo>
                    <a:lnTo>
                      <a:pt x="1373113" y="1093966"/>
                    </a:lnTo>
                    <a:lnTo>
                      <a:pt x="1361956" y="1093966"/>
                    </a:lnTo>
                    <a:lnTo>
                      <a:pt x="1350788" y="1093966"/>
                    </a:lnTo>
                    <a:lnTo>
                      <a:pt x="1339631" y="1082809"/>
                    </a:lnTo>
                    <a:lnTo>
                      <a:pt x="1339631" y="1071642"/>
                    </a:lnTo>
                    <a:lnTo>
                      <a:pt x="1328463" y="1071642"/>
                    </a:lnTo>
                    <a:lnTo>
                      <a:pt x="1306139" y="1071642"/>
                    </a:lnTo>
                    <a:lnTo>
                      <a:pt x="1283814" y="1038160"/>
                    </a:lnTo>
                    <a:lnTo>
                      <a:pt x="1261490" y="1004668"/>
                    </a:lnTo>
                    <a:lnTo>
                      <a:pt x="1250333" y="1004668"/>
                    </a:lnTo>
                    <a:lnTo>
                      <a:pt x="1239165" y="993511"/>
                    </a:lnTo>
                    <a:lnTo>
                      <a:pt x="1250333" y="982343"/>
                    </a:lnTo>
                    <a:lnTo>
                      <a:pt x="1261490" y="971187"/>
                    </a:lnTo>
                    <a:lnTo>
                      <a:pt x="1250333" y="948851"/>
                    </a:lnTo>
                    <a:lnTo>
                      <a:pt x="1228008" y="937694"/>
                    </a:lnTo>
                    <a:lnTo>
                      <a:pt x="1228008" y="937694"/>
                    </a:lnTo>
                    <a:lnTo>
                      <a:pt x="1239165" y="948851"/>
                    </a:lnTo>
                    <a:lnTo>
                      <a:pt x="1239165" y="960019"/>
                    </a:lnTo>
                    <a:lnTo>
                      <a:pt x="1228008" y="971187"/>
                    </a:lnTo>
                    <a:lnTo>
                      <a:pt x="1205684" y="948851"/>
                    </a:lnTo>
                    <a:lnTo>
                      <a:pt x="1194516" y="926526"/>
                    </a:lnTo>
                    <a:lnTo>
                      <a:pt x="1138710" y="893045"/>
                    </a:lnTo>
                    <a:lnTo>
                      <a:pt x="1116386" y="881877"/>
                    </a:lnTo>
                    <a:lnTo>
                      <a:pt x="1127543" y="881877"/>
                    </a:lnTo>
                    <a:lnTo>
                      <a:pt x="1149867" y="881877"/>
                    </a:lnTo>
                    <a:lnTo>
                      <a:pt x="1172191" y="904202"/>
                    </a:lnTo>
                    <a:lnTo>
                      <a:pt x="1194516" y="926526"/>
                    </a:lnTo>
                    <a:lnTo>
                      <a:pt x="1228008" y="926526"/>
                    </a:lnTo>
                    <a:lnTo>
                      <a:pt x="1250333" y="904202"/>
                    </a:lnTo>
                    <a:lnTo>
                      <a:pt x="1239165" y="870721"/>
                    </a:lnTo>
                    <a:lnTo>
                      <a:pt x="1216840" y="848396"/>
                    </a:lnTo>
                    <a:lnTo>
                      <a:pt x="1216840" y="826071"/>
                    </a:lnTo>
                    <a:lnTo>
                      <a:pt x="1216840" y="803747"/>
                    </a:lnTo>
                    <a:lnTo>
                      <a:pt x="1205684" y="781422"/>
                    </a:lnTo>
                    <a:lnTo>
                      <a:pt x="1205684" y="770254"/>
                    </a:lnTo>
                    <a:lnTo>
                      <a:pt x="1183359" y="747930"/>
                    </a:lnTo>
                    <a:lnTo>
                      <a:pt x="1172191" y="747930"/>
                    </a:lnTo>
                    <a:lnTo>
                      <a:pt x="1161035" y="747930"/>
                    </a:lnTo>
                    <a:lnTo>
                      <a:pt x="1094050" y="692124"/>
                    </a:lnTo>
                    <a:lnTo>
                      <a:pt x="1071725" y="703281"/>
                    </a:lnTo>
                    <a:lnTo>
                      <a:pt x="1049401" y="714449"/>
                    </a:lnTo>
                    <a:lnTo>
                      <a:pt x="1038244" y="714449"/>
                    </a:lnTo>
                    <a:lnTo>
                      <a:pt x="1015920" y="714449"/>
                    </a:lnTo>
                    <a:lnTo>
                      <a:pt x="993595" y="714449"/>
                    </a:lnTo>
                    <a:lnTo>
                      <a:pt x="960102" y="692124"/>
                    </a:lnTo>
                    <a:lnTo>
                      <a:pt x="915453" y="680956"/>
                    </a:lnTo>
                    <a:lnTo>
                      <a:pt x="915453" y="692124"/>
                    </a:lnTo>
                    <a:lnTo>
                      <a:pt x="904296" y="703281"/>
                    </a:lnTo>
                    <a:lnTo>
                      <a:pt x="881972" y="759098"/>
                    </a:lnTo>
                    <a:lnTo>
                      <a:pt x="893128" y="803747"/>
                    </a:lnTo>
                    <a:lnTo>
                      <a:pt x="893128" y="848396"/>
                    </a:lnTo>
                    <a:lnTo>
                      <a:pt x="870804" y="837228"/>
                    </a:lnTo>
                    <a:lnTo>
                      <a:pt x="837323" y="837228"/>
                    </a:lnTo>
                    <a:lnTo>
                      <a:pt x="837323" y="837228"/>
                    </a:lnTo>
                    <a:lnTo>
                      <a:pt x="837323" y="848396"/>
                    </a:lnTo>
                    <a:lnTo>
                      <a:pt x="826155" y="848396"/>
                    </a:lnTo>
                    <a:lnTo>
                      <a:pt x="814999" y="848396"/>
                    </a:lnTo>
                    <a:lnTo>
                      <a:pt x="792674" y="859552"/>
                    </a:lnTo>
                    <a:lnTo>
                      <a:pt x="781506" y="870721"/>
                    </a:lnTo>
                    <a:lnTo>
                      <a:pt x="748025" y="859552"/>
                    </a:lnTo>
                    <a:lnTo>
                      <a:pt x="725700" y="848396"/>
                    </a:lnTo>
                    <a:lnTo>
                      <a:pt x="692208" y="848396"/>
                    </a:lnTo>
                    <a:lnTo>
                      <a:pt x="658715" y="848396"/>
                    </a:lnTo>
                    <a:lnTo>
                      <a:pt x="636390" y="837228"/>
                    </a:lnTo>
                    <a:lnTo>
                      <a:pt x="636390" y="814903"/>
                    </a:lnTo>
                    <a:lnTo>
                      <a:pt x="658715" y="792579"/>
                    </a:lnTo>
                    <a:lnTo>
                      <a:pt x="647558" y="781422"/>
                    </a:lnTo>
                    <a:lnTo>
                      <a:pt x="636390" y="781422"/>
                    </a:lnTo>
                    <a:lnTo>
                      <a:pt x="614066" y="781422"/>
                    </a:lnTo>
                    <a:lnTo>
                      <a:pt x="591741" y="781422"/>
                    </a:lnTo>
                    <a:lnTo>
                      <a:pt x="558260" y="781422"/>
                    </a:lnTo>
                    <a:lnTo>
                      <a:pt x="535936" y="770254"/>
                    </a:lnTo>
                    <a:lnTo>
                      <a:pt x="524768" y="781422"/>
                    </a:lnTo>
                    <a:lnTo>
                      <a:pt x="513611" y="781422"/>
                    </a:lnTo>
                    <a:lnTo>
                      <a:pt x="491287" y="770254"/>
                    </a:lnTo>
                    <a:lnTo>
                      <a:pt x="468962" y="770254"/>
                    </a:lnTo>
                    <a:lnTo>
                      <a:pt x="457794" y="781422"/>
                    </a:lnTo>
                    <a:lnTo>
                      <a:pt x="446638" y="792579"/>
                    </a:lnTo>
                    <a:lnTo>
                      <a:pt x="424313" y="803747"/>
                    </a:lnTo>
                    <a:lnTo>
                      <a:pt x="390821" y="814903"/>
                    </a:lnTo>
                    <a:lnTo>
                      <a:pt x="390821" y="837228"/>
                    </a:lnTo>
                    <a:lnTo>
                      <a:pt x="390821" y="848396"/>
                    </a:lnTo>
                    <a:lnTo>
                      <a:pt x="368496" y="826071"/>
                    </a:lnTo>
                    <a:lnTo>
                      <a:pt x="379664" y="803747"/>
                    </a:lnTo>
                    <a:lnTo>
                      <a:pt x="368496" y="770254"/>
                    </a:lnTo>
                    <a:lnTo>
                      <a:pt x="346171" y="747930"/>
                    </a:lnTo>
                    <a:lnTo>
                      <a:pt x="346171" y="759098"/>
                    </a:lnTo>
                    <a:lnTo>
                      <a:pt x="346171" y="781422"/>
                    </a:lnTo>
                    <a:lnTo>
                      <a:pt x="335015" y="792579"/>
                    </a:lnTo>
                    <a:lnTo>
                      <a:pt x="301522" y="792579"/>
                    </a:lnTo>
                    <a:lnTo>
                      <a:pt x="268030" y="770254"/>
                    </a:lnTo>
                    <a:lnTo>
                      <a:pt x="256873" y="781422"/>
                    </a:lnTo>
                    <a:lnTo>
                      <a:pt x="245705" y="814903"/>
                    </a:lnTo>
                    <a:lnTo>
                      <a:pt x="223381" y="837228"/>
                    </a:lnTo>
                    <a:lnTo>
                      <a:pt x="234549" y="848396"/>
                    </a:lnTo>
                    <a:lnTo>
                      <a:pt x="245705" y="848396"/>
                    </a:lnTo>
                    <a:lnTo>
                      <a:pt x="245705" y="859552"/>
                    </a:lnTo>
                    <a:lnTo>
                      <a:pt x="245705" y="870721"/>
                    </a:lnTo>
                    <a:lnTo>
                      <a:pt x="245705" y="881877"/>
                    </a:lnTo>
                    <a:lnTo>
                      <a:pt x="256873" y="893045"/>
                    </a:lnTo>
                    <a:lnTo>
                      <a:pt x="245705" y="937694"/>
                    </a:lnTo>
                    <a:lnTo>
                      <a:pt x="256873" y="982343"/>
                    </a:lnTo>
                    <a:lnTo>
                      <a:pt x="268030" y="993511"/>
                    </a:lnTo>
                    <a:lnTo>
                      <a:pt x="268030" y="1004668"/>
                    </a:lnTo>
                    <a:lnTo>
                      <a:pt x="268030" y="1026992"/>
                    </a:lnTo>
                    <a:lnTo>
                      <a:pt x="279197" y="1038160"/>
                    </a:lnTo>
                    <a:lnTo>
                      <a:pt x="301522" y="1049317"/>
                    </a:lnTo>
                    <a:lnTo>
                      <a:pt x="323847" y="1071642"/>
                    </a:lnTo>
                    <a:lnTo>
                      <a:pt x="335015" y="1116291"/>
                    </a:lnTo>
                    <a:lnTo>
                      <a:pt x="335015" y="1160940"/>
                    </a:lnTo>
                    <a:lnTo>
                      <a:pt x="357339" y="1205589"/>
                    </a:lnTo>
                    <a:lnTo>
                      <a:pt x="368496" y="1239081"/>
                    </a:lnTo>
                    <a:lnTo>
                      <a:pt x="368496" y="1250238"/>
                    </a:lnTo>
                    <a:lnTo>
                      <a:pt x="323847" y="1283731"/>
                    </a:lnTo>
                    <a:lnTo>
                      <a:pt x="279197" y="1317212"/>
                    </a:lnTo>
                    <a:lnTo>
                      <a:pt x="268030" y="1350704"/>
                    </a:lnTo>
                    <a:lnTo>
                      <a:pt x="268030" y="1373029"/>
                    </a:lnTo>
                    <a:lnTo>
                      <a:pt x="256873" y="1384197"/>
                    </a:lnTo>
                    <a:lnTo>
                      <a:pt x="234549" y="1395353"/>
                    </a:lnTo>
                    <a:lnTo>
                      <a:pt x="234549" y="1440003"/>
                    </a:lnTo>
                    <a:lnTo>
                      <a:pt x="212224" y="1473495"/>
                    </a:lnTo>
                    <a:lnTo>
                      <a:pt x="189900" y="1473495"/>
                    </a:lnTo>
                    <a:lnTo>
                      <a:pt x="156407" y="1462327"/>
                    </a:lnTo>
                    <a:lnTo>
                      <a:pt x="122926" y="1473495"/>
                    </a:lnTo>
                    <a:lnTo>
                      <a:pt x="100601" y="1495820"/>
                    </a:lnTo>
                    <a:lnTo>
                      <a:pt x="78277" y="1495820"/>
                    </a:lnTo>
                    <a:lnTo>
                      <a:pt x="55952" y="1484652"/>
                    </a:lnTo>
                    <a:lnTo>
                      <a:pt x="55952" y="1495820"/>
                    </a:lnTo>
                    <a:lnTo>
                      <a:pt x="44784" y="1495820"/>
                    </a:lnTo>
                    <a:lnTo>
                      <a:pt x="33627" y="1518144"/>
                    </a:lnTo>
                    <a:lnTo>
                      <a:pt x="33627" y="1529301"/>
                    </a:lnTo>
                    <a:lnTo>
                      <a:pt x="44784" y="1573950"/>
                    </a:lnTo>
                    <a:lnTo>
                      <a:pt x="67109" y="1607442"/>
                    </a:lnTo>
                    <a:lnTo>
                      <a:pt x="67109" y="1685573"/>
                    </a:lnTo>
                    <a:lnTo>
                      <a:pt x="67109" y="1763714"/>
                    </a:lnTo>
                    <a:lnTo>
                      <a:pt x="55952" y="1886505"/>
                    </a:lnTo>
                    <a:lnTo>
                      <a:pt x="22459" y="1908829"/>
                    </a:lnTo>
                    <a:lnTo>
                      <a:pt x="135" y="1931154"/>
                    </a:lnTo>
                    <a:lnTo>
                      <a:pt x="11303" y="1942311"/>
                    </a:lnTo>
                    <a:lnTo>
                      <a:pt x="22459" y="1953479"/>
                    </a:lnTo>
                    <a:lnTo>
                      <a:pt x="22459" y="1998128"/>
                    </a:lnTo>
                    <a:lnTo>
                      <a:pt x="22459" y="2031609"/>
                    </a:lnTo>
                    <a:lnTo>
                      <a:pt x="33627" y="2053934"/>
                    </a:lnTo>
                    <a:lnTo>
                      <a:pt x="33627" y="2076258"/>
                    </a:lnTo>
                    <a:lnTo>
                      <a:pt x="33627" y="2109751"/>
                    </a:lnTo>
                    <a:lnTo>
                      <a:pt x="44784" y="2132075"/>
                    </a:lnTo>
                    <a:lnTo>
                      <a:pt x="67109" y="2154400"/>
                    </a:lnTo>
                    <a:lnTo>
                      <a:pt x="89433" y="2176724"/>
                    </a:lnTo>
                    <a:lnTo>
                      <a:pt x="78277" y="2199049"/>
                    </a:lnTo>
                    <a:lnTo>
                      <a:pt x="67109" y="2210217"/>
                    </a:lnTo>
                    <a:lnTo>
                      <a:pt x="44784" y="2243698"/>
                    </a:lnTo>
                    <a:lnTo>
                      <a:pt x="44784" y="2277190"/>
                    </a:lnTo>
                    <a:lnTo>
                      <a:pt x="22459" y="2310672"/>
                    </a:lnTo>
                    <a:lnTo>
                      <a:pt x="44784" y="2355321"/>
                    </a:lnTo>
                    <a:lnTo>
                      <a:pt x="55952" y="2355321"/>
                    </a:lnTo>
                    <a:lnTo>
                      <a:pt x="67109" y="2355321"/>
                    </a:lnTo>
                    <a:lnTo>
                      <a:pt x="78277" y="2366489"/>
                    </a:lnTo>
                    <a:lnTo>
                      <a:pt x="89433" y="2377645"/>
                    </a:lnTo>
                    <a:lnTo>
                      <a:pt x="134083" y="2388813"/>
                    </a:lnTo>
                    <a:lnTo>
                      <a:pt x="178732" y="2388813"/>
                    </a:lnTo>
                    <a:lnTo>
                      <a:pt x="212224" y="2388813"/>
                    </a:lnTo>
                    <a:lnTo>
                      <a:pt x="223381" y="2411138"/>
                    </a:lnTo>
                    <a:lnTo>
                      <a:pt x="234549" y="2444619"/>
                    </a:lnTo>
                    <a:lnTo>
                      <a:pt x="223381" y="2455787"/>
                    </a:lnTo>
                    <a:lnTo>
                      <a:pt x="201056" y="2489268"/>
                    </a:lnTo>
                    <a:lnTo>
                      <a:pt x="234549" y="2511593"/>
                    </a:lnTo>
                    <a:lnTo>
                      <a:pt x="279197" y="2533929"/>
                    </a:lnTo>
                    <a:lnTo>
                      <a:pt x="290354" y="2612059"/>
                    </a:lnTo>
                    <a:lnTo>
                      <a:pt x="290354" y="2667876"/>
                    </a:lnTo>
                    <a:lnTo>
                      <a:pt x="312690" y="2690200"/>
                    </a:lnTo>
                    <a:lnTo>
                      <a:pt x="323847" y="2723682"/>
                    </a:lnTo>
                    <a:lnTo>
                      <a:pt x="312690" y="2757174"/>
                    </a:lnTo>
                    <a:lnTo>
                      <a:pt x="290354" y="2768331"/>
                    </a:lnTo>
                    <a:lnTo>
                      <a:pt x="301522" y="2824148"/>
                    </a:lnTo>
                    <a:lnTo>
                      <a:pt x="335015" y="2857629"/>
                    </a:lnTo>
                    <a:lnTo>
                      <a:pt x="312690" y="2913446"/>
                    </a:lnTo>
                    <a:lnTo>
                      <a:pt x="290354" y="2980420"/>
                    </a:lnTo>
                    <a:lnTo>
                      <a:pt x="290354" y="3002744"/>
                    </a:lnTo>
                    <a:lnTo>
                      <a:pt x="290354" y="3013912"/>
                    </a:lnTo>
                    <a:lnTo>
                      <a:pt x="290354" y="3025069"/>
                    </a:lnTo>
                    <a:lnTo>
                      <a:pt x="279197" y="3036237"/>
                    </a:lnTo>
                    <a:lnTo>
                      <a:pt x="268030" y="3092043"/>
                    </a:lnTo>
                    <a:lnTo>
                      <a:pt x="279197" y="3136692"/>
                    </a:lnTo>
                    <a:lnTo>
                      <a:pt x="290354" y="3136692"/>
                    </a:lnTo>
                    <a:lnTo>
                      <a:pt x="301522" y="3136692"/>
                    </a:lnTo>
                    <a:lnTo>
                      <a:pt x="357339" y="3125535"/>
                    </a:lnTo>
                    <a:lnTo>
                      <a:pt x="368496" y="3103211"/>
                    </a:lnTo>
                    <a:lnTo>
                      <a:pt x="401989" y="3114367"/>
                    </a:lnTo>
                    <a:lnTo>
                      <a:pt x="413145" y="3114367"/>
                    </a:lnTo>
                    <a:lnTo>
                      <a:pt x="413145" y="3103211"/>
                    </a:lnTo>
                    <a:lnTo>
                      <a:pt x="424313" y="3103211"/>
                    </a:lnTo>
                    <a:lnTo>
                      <a:pt x="435470" y="3114367"/>
                    </a:lnTo>
                    <a:lnTo>
                      <a:pt x="446638" y="3103211"/>
                    </a:lnTo>
                    <a:lnTo>
                      <a:pt x="446638" y="3103211"/>
                    </a:lnTo>
                    <a:lnTo>
                      <a:pt x="457794" y="3103211"/>
                    </a:lnTo>
                    <a:lnTo>
                      <a:pt x="480119" y="3103211"/>
                    </a:lnTo>
                    <a:lnTo>
                      <a:pt x="491287" y="3092043"/>
                    </a:lnTo>
                    <a:lnTo>
                      <a:pt x="513611" y="3069718"/>
                    </a:lnTo>
                    <a:lnTo>
                      <a:pt x="513611" y="3080886"/>
                    </a:lnTo>
                    <a:lnTo>
                      <a:pt x="535936" y="3103211"/>
                    </a:lnTo>
                    <a:lnTo>
                      <a:pt x="547092" y="3114367"/>
                    </a:lnTo>
                    <a:lnTo>
                      <a:pt x="535936" y="3147860"/>
                    </a:lnTo>
                    <a:lnTo>
                      <a:pt x="591741" y="3092043"/>
                    </a:lnTo>
                    <a:lnTo>
                      <a:pt x="636390" y="3025069"/>
                    </a:lnTo>
                    <a:lnTo>
                      <a:pt x="647558" y="3025069"/>
                    </a:lnTo>
                    <a:lnTo>
                      <a:pt x="658715" y="3025069"/>
                    </a:lnTo>
                    <a:lnTo>
                      <a:pt x="669883" y="3002744"/>
                    </a:lnTo>
                    <a:lnTo>
                      <a:pt x="681051" y="2969263"/>
                    </a:lnTo>
                    <a:lnTo>
                      <a:pt x="703376" y="2958095"/>
                    </a:lnTo>
                    <a:lnTo>
                      <a:pt x="725700" y="2958095"/>
                    </a:lnTo>
                    <a:lnTo>
                      <a:pt x="759182" y="2924603"/>
                    </a:lnTo>
                    <a:lnTo>
                      <a:pt x="803831" y="2924603"/>
                    </a:lnTo>
                    <a:lnTo>
                      <a:pt x="837323" y="2935771"/>
                    </a:lnTo>
                    <a:lnTo>
                      <a:pt x="859647" y="2958095"/>
                    </a:lnTo>
                    <a:lnTo>
                      <a:pt x="881972" y="2969263"/>
                    </a:lnTo>
                    <a:lnTo>
                      <a:pt x="881972" y="2991588"/>
                    </a:lnTo>
                    <a:lnTo>
                      <a:pt x="893128" y="3002744"/>
                    </a:lnTo>
                    <a:lnTo>
                      <a:pt x="893128" y="3013912"/>
                    </a:lnTo>
                    <a:lnTo>
                      <a:pt x="893128" y="3025069"/>
                    </a:lnTo>
                    <a:lnTo>
                      <a:pt x="948946" y="3025069"/>
                    </a:lnTo>
                    <a:lnTo>
                      <a:pt x="1004752" y="3036237"/>
                    </a:lnTo>
                    <a:lnTo>
                      <a:pt x="1015920" y="3047393"/>
                    </a:lnTo>
                    <a:lnTo>
                      <a:pt x="1015920" y="3069718"/>
                    </a:lnTo>
                    <a:lnTo>
                      <a:pt x="1027076" y="3092043"/>
                    </a:lnTo>
                    <a:lnTo>
                      <a:pt x="1027076" y="3103211"/>
                    </a:lnTo>
                    <a:lnTo>
                      <a:pt x="1027076" y="3125535"/>
                    </a:lnTo>
                    <a:lnTo>
                      <a:pt x="1038244" y="3147860"/>
                    </a:lnTo>
                    <a:lnTo>
                      <a:pt x="1049401" y="3159016"/>
                    </a:lnTo>
                    <a:lnTo>
                      <a:pt x="1049401" y="3170184"/>
                    </a:lnTo>
                    <a:lnTo>
                      <a:pt x="1060569" y="3192509"/>
                    </a:lnTo>
                    <a:lnTo>
                      <a:pt x="1060569" y="3237158"/>
                    </a:lnTo>
                    <a:lnTo>
                      <a:pt x="1060569" y="3259483"/>
                    </a:lnTo>
                    <a:lnTo>
                      <a:pt x="1082893" y="3304132"/>
                    </a:lnTo>
                    <a:lnTo>
                      <a:pt x="1082893" y="3304132"/>
                    </a:lnTo>
                    <a:lnTo>
                      <a:pt x="1094050" y="3292964"/>
                    </a:lnTo>
                    <a:lnTo>
                      <a:pt x="1105218" y="3292964"/>
                    </a:lnTo>
                    <a:lnTo>
                      <a:pt x="1116386" y="3337624"/>
                    </a:lnTo>
                    <a:lnTo>
                      <a:pt x="1149867" y="3382273"/>
                    </a:lnTo>
                    <a:lnTo>
                      <a:pt x="1194516" y="3359949"/>
                    </a:lnTo>
                    <a:lnTo>
                      <a:pt x="1239165" y="3348781"/>
                    </a:lnTo>
                    <a:lnTo>
                      <a:pt x="1261490" y="3359949"/>
                    </a:lnTo>
                    <a:lnTo>
                      <a:pt x="1283814" y="3371105"/>
                    </a:lnTo>
                    <a:lnTo>
                      <a:pt x="1306139" y="3382273"/>
                    </a:lnTo>
                    <a:lnTo>
                      <a:pt x="1339631" y="3382273"/>
                    </a:lnTo>
                    <a:lnTo>
                      <a:pt x="1350788" y="3382273"/>
                    </a:lnTo>
                    <a:lnTo>
                      <a:pt x="1373113" y="3393430"/>
                    </a:lnTo>
                    <a:lnTo>
                      <a:pt x="1384281" y="3404598"/>
                    </a:lnTo>
                    <a:lnTo>
                      <a:pt x="1451254" y="3404598"/>
                    </a:lnTo>
                    <a:lnTo>
                      <a:pt x="1507071" y="3415755"/>
                    </a:lnTo>
                    <a:lnTo>
                      <a:pt x="1529396" y="3438079"/>
                    </a:lnTo>
                    <a:lnTo>
                      <a:pt x="1551720" y="3460403"/>
                    </a:lnTo>
                    <a:lnTo>
                      <a:pt x="1607526" y="3471571"/>
                    </a:lnTo>
                    <a:lnTo>
                      <a:pt x="1641019" y="3460403"/>
                    </a:lnTo>
                    <a:lnTo>
                      <a:pt x="1674500" y="3460403"/>
                    </a:lnTo>
                    <a:lnTo>
                      <a:pt x="1696825" y="3471571"/>
                    </a:lnTo>
                    <a:lnTo>
                      <a:pt x="1719149" y="3471571"/>
                    </a:lnTo>
                    <a:lnTo>
                      <a:pt x="1752641" y="3449247"/>
                    </a:lnTo>
                    <a:lnTo>
                      <a:pt x="1774966" y="3438079"/>
                    </a:lnTo>
                    <a:lnTo>
                      <a:pt x="1797290" y="3438079"/>
                    </a:lnTo>
                    <a:lnTo>
                      <a:pt x="1808447" y="3449247"/>
                    </a:lnTo>
                    <a:lnTo>
                      <a:pt x="1819615" y="3438079"/>
                    </a:lnTo>
                    <a:lnTo>
                      <a:pt x="1819615" y="3415755"/>
                    </a:lnTo>
                    <a:lnTo>
                      <a:pt x="1830771" y="3415755"/>
                    </a:lnTo>
                    <a:lnTo>
                      <a:pt x="1853096" y="3415755"/>
                    </a:lnTo>
                    <a:lnTo>
                      <a:pt x="1864264" y="3415755"/>
                    </a:lnTo>
                    <a:lnTo>
                      <a:pt x="1875432" y="3404598"/>
                    </a:lnTo>
                    <a:lnTo>
                      <a:pt x="1897757" y="3415755"/>
                    </a:lnTo>
                    <a:lnTo>
                      <a:pt x="1931238" y="3426922"/>
                    </a:lnTo>
                    <a:lnTo>
                      <a:pt x="1942406" y="3415755"/>
                    </a:lnTo>
                    <a:lnTo>
                      <a:pt x="1942406" y="3404598"/>
                    </a:lnTo>
                    <a:lnTo>
                      <a:pt x="1964731" y="3382273"/>
                    </a:lnTo>
                    <a:lnTo>
                      <a:pt x="1987055" y="3371105"/>
                    </a:lnTo>
                    <a:lnTo>
                      <a:pt x="1987055" y="3359949"/>
                    </a:lnTo>
                    <a:lnTo>
                      <a:pt x="1998212" y="3348781"/>
                    </a:lnTo>
                    <a:lnTo>
                      <a:pt x="2031704" y="3348781"/>
                    </a:lnTo>
                    <a:lnTo>
                      <a:pt x="2054029" y="3326456"/>
                    </a:lnTo>
                    <a:lnTo>
                      <a:pt x="2065185" y="3270639"/>
                    </a:lnTo>
                    <a:lnTo>
                      <a:pt x="2065185" y="3225990"/>
                    </a:lnTo>
                    <a:lnTo>
                      <a:pt x="2087510" y="3214833"/>
                    </a:lnTo>
                    <a:lnTo>
                      <a:pt x="2098678" y="3203665"/>
                    </a:lnTo>
                    <a:lnTo>
                      <a:pt x="2098678" y="3181341"/>
                    </a:lnTo>
                    <a:lnTo>
                      <a:pt x="2087510" y="3159016"/>
                    </a:lnTo>
                    <a:lnTo>
                      <a:pt x="2065185" y="3147860"/>
                    </a:lnTo>
                    <a:lnTo>
                      <a:pt x="2054029" y="3136692"/>
                    </a:lnTo>
                    <a:lnTo>
                      <a:pt x="2042861" y="3136692"/>
                    </a:lnTo>
                    <a:lnTo>
                      <a:pt x="2031704" y="3136692"/>
                    </a:lnTo>
                    <a:lnTo>
                      <a:pt x="2042861" y="3114367"/>
                    </a:lnTo>
                    <a:lnTo>
                      <a:pt x="2065185" y="3103211"/>
                    </a:lnTo>
                    <a:lnTo>
                      <a:pt x="2065185" y="3080886"/>
                    </a:lnTo>
                    <a:lnTo>
                      <a:pt x="2065185" y="3069718"/>
                    </a:lnTo>
                    <a:lnTo>
                      <a:pt x="2076353" y="3058561"/>
                    </a:lnTo>
                    <a:lnTo>
                      <a:pt x="2087510" y="3047393"/>
                    </a:lnTo>
                    <a:lnTo>
                      <a:pt x="2054029" y="3025069"/>
                    </a:lnTo>
                    <a:lnTo>
                      <a:pt x="2031704" y="2991588"/>
                    </a:lnTo>
                    <a:lnTo>
                      <a:pt x="2042861" y="2991588"/>
                    </a:lnTo>
                    <a:lnTo>
                      <a:pt x="2065185" y="2991588"/>
                    </a:lnTo>
                    <a:lnTo>
                      <a:pt x="2054029" y="2946939"/>
                    </a:lnTo>
                    <a:lnTo>
                      <a:pt x="2065185" y="2913446"/>
                    </a:lnTo>
                    <a:lnTo>
                      <a:pt x="2076353" y="2846472"/>
                    </a:lnTo>
                    <a:lnTo>
                      <a:pt x="2087510" y="2824148"/>
                    </a:lnTo>
                    <a:lnTo>
                      <a:pt x="2109834" y="2801824"/>
                    </a:lnTo>
                    <a:lnTo>
                      <a:pt x="2121002" y="2801824"/>
                    </a:lnTo>
                    <a:lnTo>
                      <a:pt x="2132159" y="2801824"/>
                    </a:lnTo>
                    <a:lnTo>
                      <a:pt x="2187976" y="2779499"/>
                    </a:lnTo>
                    <a:lnTo>
                      <a:pt x="2243793" y="2757174"/>
                    </a:lnTo>
                    <a:lnTo>
                      <a:pt x="2254950" y="2746006"/>
                    </a:lnTo>
                    <a:lnTo>
                      <a:pt x="2254950" y="2734850"/>
                    </a:lnTo>
                    <a:lnTo>
                      <a:pt x="2254950" y="2723682"/>
                    </a:lnTo>
                    <a:lnTo>
                      <a:pt x="2266118" y="2701357"/>
                    </a:lnTo>
                    <a:lnTo>
                      <a:pt x="2277274" y="2701357"/>
                    </a:lnTo>
                    <a:lnTo>
                      <a:pt x="2288442" y="2712525"/>
                    </a:lnTo>
                    <a:lnTo>
                      <a:pt x="2299599" y="2712525"/>
                    </a:lnTo>
                    <a:lnTo>
                      <a:pt x="2321924" y="2701357"/>
                    </a:lnTo>
                    <a:lnTo>
                      <a:pt x="2321924" y="2701357"/>
                    </a:lnTo>
                    <a:lnTo>
                      <a:pt x="2377741" y="2667876"/>
                    </a:lnTo>
                    <a:lnTo>
                      <a:pt x="2388897" y="2623227"/>
                    </a:lnTo>
                    <a:lnTo>
                      <a:pt x="2388897" y="2612059"/>
                    </a:lnTo>
                    <a:lnTo>
                      <a:pt x="2400065" y="2600902"/>
                    </a:lnTo>
                    <a:lnTo>
                      <a:pt x="2422389" y="2623227"/>
                    </a:lnTo>
                    <a:lnTo>
                      <a:pt x="2433546" y="2612059"/>
                    </a:lnTo>
                    <a:lnTo>
                      <a:pt x="2422389" y="2578578"/>
                    </a:lnTo>
                    <a:lnTo>
                      <a:pt x="2411222" y="2556253"/>
                    </a:lnTo>
                    <a:lnTo>
                      <a:pt x="2388897" y="2511593"/>
                    </a:lnTo>
                    <a:lnTo>
                      <a:pt x="2377741" y="2455787"/>
                    </a:lnTo>
                    <a:lnTo>
                      <a:pt x="2355416" y="2422294"/>
                    </a:lnTo>
                    <a:lnTo>
                      <a:pt x="2366573" y="2377645"/>
                    </a:lnTo>
                    <a:lnTo>
                      <a:pt x="2366573" y="2366489"/>
                    </a:lnTo>
                    <a:lnTo>
                      <a:pt x="2377741" y="2355321"/>
                    </a:lnTo>
                    <a:lnTo>
                      <a:pt x="2377741" y="2344164"/>
                    </a:lnTo>
                    <a:lnTo>
                      <a:pt x="2388897" y="2332996"/>
                    </a:lnTo>
                    <a:lnTo>
                      <a:pt x="2388897" y="2321840"/>
                    </a:lnTo>
                    <a:lnTo>
                      <a:pt x="2388897" y="2310672"/>
                    </a:lnTo>
                    <a:lnTo>
                      <a:pt x="2411222" y="2299515"/>
                    </a:lnTo>
                    <a:lnTo>
                      <a:pt x="2422389" y="2288347"/>
                    </a:lnTo>
                    <a:lnTo>
                      <a:pt x="2422389" y="2221374"/>
                    </a:lnTo>
                    <a:lnTo>
                      <a:pt x="2433546" y="2154400"/>
                    </a:lnTo>
                    <a:lnTo>
                      <a:pt x="2478195" y="2154400"/>
                    </a:lnTo>
                    <a:lnTo>
                      <a:pt x="2534012" y="2176724"/>
                    </a:lnTo>
                    <a:lnTo>
                      <a:pt x="2556337" y="2176724"/>
                    </a:lnTo>
                    <a:lnTo>
                      <a:pt x="2567494" y="2165568"/>
                    </a:lnTo>
                    <a:lnTo>
                      <a:pt x="2578662" y="2176724"/>
                    </a:lnTo>
                    <a:lnTo>
                      <a:pt x="2589818" y="2187892"/>
                    </a:lnTo>
                    <a:lnTo>
                      <a:pt x="2612143" y="2154400"/>
                    </a:lnTo>
                    <a:lnTo>
                      <a:pt x="2634467" y="2132075"/>
                    </a:lnTo>
                    <a:lnTo>
                      <a:pt x="2656792" y="2132075"/>
                    </a:lnTo>
                    <a:lnTo>
                      <a:pt x="2656792" y="2143232"/>
                    </a:lnTo>
                    <a:lnTo>
                      <a:pt x="2667960" y="2132075"/>
                    </a:lnTo>
                    <a:lnTo>
                      <a:pt x="2679128" y="2120907"/>
                    </a:lnTo>
                    <a:lnTo>
                      <a:pt x="2690284" y="2132075"/>
                    </a:lnTo>
                    <a:lnTo>
                      <a:pt x="2712609" y="2154400"/>
                    </a:lnTo>
                    <a:lnTo>
                      <a:pt x="2723777" y="2120907"/>
                    </a:lnTo>
                    <a:lnTo>
                      <a:pt x="2723777" y="2087426"/>
                    </a:lnTo>
                    <a:lnTo>
                      <a:pt x="2723777" y="2042777"/>
                    </a:lnTo>
                    <a:lnTo>
                      <a:pt x="2734933" y="2020453"/>
                    </a:lnTo>
                    <a:lnTo>
                      <a:pt x="2734933" y="1998128"/>
                    </a:lnTo>
                    <a:lnTo>
                      <a:pt x="2723777" y="1986960"/>
                    </a:lnTo>
                    <a:lnTo>
                      <a:pt x="2734933" y="1964635"/>
                    </a:lnTo>
                    <a:lnTo>
                      <a:pt x="2734933" y="1953479"/>
                    </a:lnTo>
                    <a:lnTo>
                      <a:pt x="2712609" y="1931154"/>
                    </a:lnTo>
                    <a:lnTo>
                      <a:pt x="2679128" y="1908829"/>
                    </a:lnTo>
                    <a:lnTo>
                      <a:pt x="2667960" y="1808363"/>
                    </a:lnTo>
                    <a:lnTo>
                      <a:pt x="2679128" y="1763714"/>
                    </a:lnTo>
                    <a:lnTo>
                      <a:pt x="2690284" y="1730222"/>
                    </a:lnTo>
                    <a:lnTo>
                      <a:pt x="2690284" y="1730222"/>
                    </a:lnTo>
                    <a:lnTo>
                      <a:pt x="2712609" y="1730222"/>
                    </a:lnTo>
                    <a:lnTo>
                      <a:pt x="2734933" y="1719065"/>
                    </a:lnTo>
                    <a:lnTo>
                      <a:pt x="2746101" y="1707897"/>
                    </a:lnTo>
                    <a:lnTo>
                      <a:pt x="2757258" y="1696741"/>
                    </a:lnTo>
                    <a:lnTo>
                      <a:pt x="2768426" y="1707897"/>
                    </a:lnTo>
                    <a:lnTo>
                      <a:pt x="2779582" y="1696741"/>
                    </a:lnTo>
                    <a:lnTo>
                      <a:pt x="2790750" y="1663248"/>
                    </a:lnTo>
                    <a:lnTo>
                      <a:pt x="2768426" y="1629767"/>
                    </a:lnTo>
                    <a:lnTo>
                      <a:pt x="2790750" y="1618599"/>
                    </a:lnTo>
                    <a:lnTo>
                      <a:pt x="2813075" y="1618599"/>
                    </a:lnTo>
                    <a:lnTo>
                      <a:pt x="2835400" y="1596274"/>
                    </a:lnTo>
                    <a:lnTo>
                      <a:pt x="2846556" y="1573950"/>
                    </a:lnTo>
                    <a:lnTo>
                      <a:pt x="2891205" y="1596274"/>
                    </a:lnTo>
                    <a:lnTo>
                      <a:pt x="2924698" y="1607442"/>
                    </a:lnTo>
                    <a:lnTo>
                      <a:pt x="2935855" y="1585118"/>
                    </a:lnTo>
                    <a:lnTo>
                      <a:pt x="2935855" y="1573950"/>
                    </a:lnTo>
                    <a:lnTo>
                      <a:pt x="2958179" y="1562793"/>
                    </a:lnTo>
                    <a:lnTo>
                      <a:pt x="2969347" y="1551625"/>
                    </a:lnTo>
                    <a:lnTo>
                      <a:pt x="2980504" y="1529301"/>
                    </a:lnTo>
                    <a:lnTo>
                      <a:pt x="3002828" y="1495820"/>
                    </a:lnTo>
                    <a:lnTo>
                      <a:pt x="3013996" y="1495820"/>
                    </a:lnTo>
                    <a:lnTo>
                      <a:pt x="3013996" y="1484652"/>
                    </a:lnTo>
                    <a:lnTo>
                      <a:pt x="3013996" y="1473495"/>
                    </a:lnTo>
                    <a:lnTo>
                      <a:pt x="3002828" y="1473495"/>
                    </a:lnTo>
                    <a:lnTo>
                      <a:pt x="3002828" y="1462327"/>
                    </a:lnTo>
                    <a:lnTo>
                      <a:pt x="3013996" y="1440003"/>
                    </a:lnTo>
                    <a:lnTo>
                      <a:pt x="3002828" y="1428846"/>
                    </a:lnTo>
                    <a:lnTo>
                      <a:pt x="2969347" y="1406521"/>
                    </a:lnTo>
                    <a:lnTo>
                      <a:pt x="2969347" y="1350704"/>
                    </a:lnTo>
                    <a:lnTo>
                      <a:pt x="2991672" y="1317212"/>
                    </a:lnTo>
                    <a:lnTo>
                      <a:pt x="2969347" y="1306055"/>
                    </a:lnTo>
                    <a:lnTo>
                      <a:pt x="2969347" y="1272563"/>
                    </a:lnTo>
                    <a:lnTo>
                      <a:pt x="2980504" y="1250238"/>
                    </a:lnTo>
                    <a:lnTo>
                      <a:pt x="2991672" y="1227913"/>
                    </a:lnTo>
                    <a:lnTo>
                      <a:pt x="2980504" y="1205589"/>
                    </a:lnTo>
                    <a:lnTo>
                      <a:pt x="2980504" y="1183264"/>
                    </a:lnTo>
                    <a:lnTo>
                      <a:pt x="2991672" y="1183264"/>
                    </a:lnTo>
                    <a:lnTo>
                      <a:pt x="3002828" y="1183264"/>
                    </a:lnTo>
                    <a:lnTo>
                      <a:pt x="3013996" y="1183264"/>
                    </a:lnTo>
                    <a:lnTo>
                      <a:pt x="3013996" y="1172108"/>
                    </a:lnTo>
                    <a:lnTo>
                      <a:pt x="3013996" y="1160940"/>
                    </a:lnTo>
                    <a:lnTo>
                      <a:pt x="3058645" y="1149783"/>
                    </a:lnTo>
                    <a:lnTo>
                      <a:pt x="3092138" y="1138615"/>
                    </a:lnTo>
                    <a:lnTo>
                      <a:pt x="3103294" y="1127459"/>
                    </a:lnTo>
                    <a:lnTo>
                      <a:pt x="3114462" y="1116291"/>
                    </a:lnTo>
                    <a:lnTo>
                      <a:pt x="3136787" y="1127459"/>
                    </a:lnTo>
                    <a:lnTo>
                      <a:pt x="3147943" y="1127459"/>
                    </a:lnTo>
                    <a:lnTo>
                      <a:pt x="3159111" y="1105134"/>
                    </a:lnTo>
                    <a:lnTo>
                      <a:pt x="3170268" y="1071642"/>
                    </a:lnTo>
                    <a:lnTo>
                      <a:pt x="3192593" y="1060485"/>
                    </a:lnTo>
                    <a:lnTo>
                      <a:pt x="3192593" y="1038160"/>
                    </a:lnTo>
                    <a:lnTo>
                      <a:pt x="3192593" y="1038160"/>
                    </a:lnTo>
                    <a:lnTo>
                      <a:pt x="3170268" y="1004668"/>
                    </a:lnTo>
                    <a:lnTo>
                      <a:pt x="3147943" y="960019"/>
                    </a:lnTo>
                    <a:lnTo>
                      <a:pt x="3159111" y="948851"/>
                    </a:lnTo>
                    <a:lnTo>
                      <a:pt x="3159111" y="937694"/>
                    </a:lnTo>
                    <a:lnTo>
                      <a:pt x="3092138" y="915370"/>
                    </a:lnTo>
                    <a:lnTo>
                      <a:pt x="3025153" y="870721"/>
                    </a:lnTo>
                    <a:lnTo>
                      <a:pt x="3025153" y="848396"/>
                    </a:lnTo>
                    <a:lnTo>
                      <a:pt x="3036320" y="826071"/>
                    </a:lnTo>
                    <a:lnTo>
                      <a:pt x="3025153" y="814903"/>
                    </a:lnTo>
                    <a:lnTo>
                      <a:pt x="3013996" y="803747"/>
                    </a:lnTo>
                    <a:lnTo>
                      <a:pt x="3069813" y="725605"/>
                    </a:lnTo>
                    <a:lnTo>
                      <a:pt x="3147943" y="636307"/>
                    </a:lnTo>
                    <a:lnTo>
                      <a:pt x="3159111" y="625150"/>
                    </a:lnTo>
                    <a:lnTo>
                      <a:pt x="3181436" y="613982"/>
                    </a:lnTo>
                    <a:lnTo>
                      <a:pt x="3170268" y="591658"/>
                    </a:lnTo>
                    <a:lnTo>
                      <a:pt x="3147943" y="558165"/>
                    </a:lnTo>
                    <a:lnTo>
                      <a:pt x="3147943" y="547009"/>
                    </a:lnTo>
                    <a:lnTo>
                      <a:pt x="3147943" y="535841"/>
                    </a:lnTo>
                    <a:lnTo>
                      <a:pt x="3125619" y="524684"/>
                    </a:lnTo>
                    <a:lnTo>
                      <a:pt x="3114462" y="524684"/>
                    </a:lnTo>
                    <a:lnTo>
                      <a:pt x="3103294" y="502360"/>
                    </a:lnTo>
                    <a:lnTo>
                      <a:pt x="3103294" y="502360"/>
                    </a:lnTo>
                    <a:lnTo>
                      <a:pt x="3092138" y="491192"/>
                    </a:lnTo>
                    <a:lnTo>
                      <a:pt x="3080970" y="491192"/>
                    </a:lnTo>
                    <a:lnTo>
                      <a:pt x="3069813" y="480035"/>
                    </a:lnTo>
                    <a:lnTo>
                      <a:pt x="3058645" y="457710"/>
                    </a:lnTo>
                    <a:lnTo>
                      <a:pt x="3058645" y="457710"/>
                    </a:lnTo>
                    <a:lnTo>
                      <a:pt x="3047477" y="480035"/>
                    </a:lnTo>
                    <a:lnTo>
                      <a:pt x="3047477" y="491192"/>
                    </a:lnTo>
                    <a:lnTo>
                      <a:pt x="3047477" y="502360"/>
                    </a:lnTo>
                    <a:lnTo>
                      <a:pt x="3036320" y="502360"/>
                    </a:lnTo>
                    <a:lnTo>
                      <a:pt x="3036320" y="491192"/>
                    </a:lnTo>
                    <a:lnTo>
                      <a:pt x="3025153" y="491192"/>
                    </a:lnTo>
                    <a:lnTo>
                      <a:pt x="3025153" y="524684"/>
                    </a:lnTo>
                    <a:lnTo>
                      <a:pt x="3025153" y="547009"/>
                    </a:lnTo>
                    <a:lnTo>
                      <a:pt x="3013996" y="524684"/>
                    </a:lnTo>
                    <a:lnTo>
                      <a:pt x="2991672" y="502360"/>
                    </a:lnTo>
                    <a:lnTo>
                      <a:pt x="2958179" y="513516"/>
                    </a:lnTo>
                    <a:lnTo>
                      <a:pt x="2913530" y="513516"/>
                    </a:lnTo>
                    <a:lnTo>
                      <a:pt x="2902373" y="480035"/>
                    </a:lnTo>
                    <a:lnTo>
                      <a:pt x="2880049" y="435386"/>
                    </a:lnTo>
                    <a:lnTo>
                      <a:pt x="2757258" y="401893"/>
                    </a:lnTo>
                    <a:close/>
                    <a:moveTo>
                      <a:pt x="1663343" y="870721"/>
                    </a:moveTo>
                    <a:lnTo>
                      <a:pt x="1685668" y="881877"/>
                    </a:lnTo>
                    <a:lnTo>
                      <a:pt x="1707993" y="870721"/>
                    </a:lnTo>
                    <a:lnTo>
                      <a:pt x="1707993" y="859552"/>
                    </a:lnTo>
                    <a:lnTo>
                      <a:pt x="1696825" y="848396"/>
                    </a:lnTo>
                    <a:lnTo>
                      <a:pt x="1674500" y="859552"/>
                    </a:lnTo>
                    <a:lnTo>
                      <a:pt x="1663343" y="870721"/>
                    </a:lnTo>
                    <a:close/>
                  </a:path>
                </a:pathLst>
              </a:custGeom>
              <a:solidFill>
                <a:srgbClr val="DC9800"/>
              </a:solidFill>
              <a:ln w="12700" cap="flat">
                <a:solidFill>
                  <a:schemeClr val="bg2">
                    <a:lumMod val="90000"/>
                  </a:schemeClr>
                </a:solidFill>
                <a:prstDash val="solid"/>
                <a:miter/>
              </a:ln>
            </p:spPr>
            <p:txBody>
              <a:bodyPr rtlCol="0" anchor="ctr"/>
              <a:lstStyle/>
              <a:p>
                <a:pPr defTabSz="293248"/>
                <a:endParaRPr lang="ru-RU" sz="1155">
                  <a:solidFill>
                    <a:prstClr val="black"/>
                  </a:solidFill>
                  <a:latin typeface="Calibri" panose="020F0502020204030204"/>
                </a:endParaRPr>
              </a:p>
            </p:txBody>
          </p:sp>
          <p:sp>
            <p:nvSpPr>
              <p:cNvPr id="96" name="TextBox 95">
                <a:extLst>
                  <a:ext uri="{FF2B5EF4-FFF2-40B4-BE49-F238E27FC236}">
                    <a16:creationId xmlns:a16="http://schemas.microsoft.com/office/drawing/2014/main" id="{13049797-CB5F-4A71-84DC-2B2E34C36AE7}"/>
                  </a:ext>
                </a:extLst>
              </p:cNvPr>
              <p:cNvSpPr txBox="1"/>
              <p:nvPr/>
            </p:nvSpPr>
            <p:spPr>
              <a:xfrm>
                <a:off x="9226373" y="7498798"/>
                <a:ext cx="1487306" cy="505120"/>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Амурская</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область</a:t>
                </a:r>
              </a:p>
            </p:txBody>
          </p:sp>
          <p:sp>
            <p:nvSpPr>
              <p:cNvPr id="98" name="TextBox 97">
                <a:extLst>
                  <a:ext uri="{FF2B5EF4-FFF2-40B4-BE49-F238E27FC236}">
                    <a16:creationId xmlns:a16="http://schemas.microsoft.com/office/drawing/2014/main" id="{30BBAE67-1780-41A1-B60D-BDAA40F6DA27}"/>
                  </a:ext>
                </a:extLst>
              </p:cNvPr>
              <p:cNvSpPr txBox="1"/>
              <p:nvPr/>
            </p:nvSpPr>
            <p:spPr>
              <a:xfrm>
                <a:off x="9194471" y="8535841"/>
                <a:ext cx="2559534" cy="252560"/>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Еврейская АО</a:t>
                </a:r>
              </a:p>
            </p:txBody>
          </p:sp>
          <p:sp>
            <p:nvSpPr>
              <p:cNvPr id="110" name="TextBox 109">
                <a:extLst>
                  <a:ext uri="{FF2B5EF4-FFF2-40B4-BE49-F238E27FC236}">
                    <a16:creationId xmlns:a16="http://schemas.microsoft.com/office/drawing/2014/main" id="{20656A2C-1CCC-4295-AA0E-19D9F411C4A7}"/>
                  </a:ext>
                </a:extLst>
              </p:cNvPr>
              <p:cNvSpPr txBox="1"/>
              <p:nvPr/>
            </p:nvSpPr>
            <p:spPr>
              <a:xfrm>
                <a:off x="14314953" y="1568956"/>
                <a:ext cx="2559534" cy="252560"/>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Чукотский АО</a:t>
                </a:r>
              </a:p>
            </p:txBody>
          </p:sp>
          <p:sp>
            <p:nvSpPr>
              <p:cNvPr id="112" name="TextBox 111">
                <a:extLst>
                  <a:ext uri="{FF2B5EF4-FFF2-40B4-BE49-F238E27FC236}">
                    <a16:creationId xmlns:a16="http://schemas.microsoft.com/office/drawing/2014/main" id="{9BE7CBDF-6BB3-41CC-BA98-2DE3B0D7CABA}"/>
                  </a:ext>
                </a:extLst>
              </p:cNvPr>
              <p:cNvSpPr txBox="1"/>
              <p:nvPr/>
            </p:nvSpPr>
            <p:spPr>
              <a:xfrm>
                <a:off x="8038414" y="8150478"/>
                <a:ext cx="1763643" cy="505120"/>
              </a:xfrm>
              <a:prstGeom prst="rect">
                <a:avLst/>
              </a:prstGeom>
              <a:noFill/>
            </p:spPr>
            <p:txBody>
              <a:bodyPr wrap="square" lIns="0" tIns="0" rIns="0" bIns="0">
                <a:spAutoFit/>
              </a:bodyPr>
              <a:lstStyle/>
              <a:p>
                <a:pPr defTabSz="293248"/>
                <a:r>
                  <a:rPr lang="ru-RU" sz="898" dirty="0">
                    <a:solidFill>
                      <a:prstClr val="white"/>
                    </a:solidFill>
                    <a:latin typeface="Raleway" pitchFamily="2" charset="0"/>
                    <a:cs typeface="Arial" panose="020B0604020202020204" pitchFamily="34" charset="0"/>
                  </a:rPr>
                  <a:t>Забайкальский</a:t>
                </a:r>
                <a:br>
                  <a:rPr lang="ru-RU" sz="898" dirty="0">
                    <a:solidFill>
                      <a:prstClr val="white"/>
                    </a:solidFill>
                    <a:latin typeface="Raleway" pitchFamily="2" charset="0"/>
                    <a:cs typeface="Arial" panose="020B0604020202020204" pitchFamily="34" charset="0"/>
                  </a:rPr>
                </a:br>
                <a:r>
                  <a:rPr lang="ru-RU" sz="898" dirty="0">
                    <a:solidFill>
                      <a:prstClr val="white"/>
                    </a:solidFill>
                    <a:latin typeface="Raleway" pitchFamily="2" charset="0"/>
                    <a:cs typeface="Arial" panose="020B0604020202020204" pitchFamily="34" charset="0"/>
                  </a:rPr>
                  <a:t>край</a:t>
                </a:r>
              </a:p>
            </p:txBody>
          </p:sp>
          <p:sp>
            <p:nvSpPr>
              <p:cNvPr id="115" name="TextBox 114">
                <a:extLst>
                  <a:ext uri="{FF2B5EF4-FFF2-40B4-BE49-F238E27FC236}">
                    <a16:creationId xmlns:a16="http://schemas.microsoft.com/office/drawing/2014/main" id="{4974A56C-3366-4F31-A6B3-E7CA759777F0}"/>
                  </a:ext>
                </a:extLst>
              </p:cNvPr>
              <p:cNvSpPr txBox="1"/>
              <p:nvPr/>
            </p:nvSpPr>
            <p:spPr>
              <a:xfrm>
                <a:off x="13236719" y="3771954"/>
                <a:ext cx="2559534" cy="505120"/>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Магаданская</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область</a:t>
                </a:r>
              </a:p>
            </p:txBody>
          </p:sp>
          <p:sp>
            <p:nvSpPr>
              <p:cNvPr id="117" name="TextBox 116">
                <a:extLst>
                  <a:ext uri="{FF2B5EF4-FFF2-40B4-BE49-F238E27FC236}">
                    <a16:creationId xmlns:a16="http://schemas.microsoft.com/office/drawing/2014/main" id="{D42AD095-BBD6-4D6A-B2E4-92D5A6432D88}"/>
                  </a:ext>
                </a:extLst>
              </p:cNvPr>
              <p:cNvSpPr txBox="1"/>
              <p:nvPr/>
            </p:nvSpPr>
            <p:spPr>
              <a:xfrm>
                <a:off x="12649435" y="9188934"/>
                <a:ext cx="2559534" cy="505120"/>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Приморский</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край</a:t>
                </a:r>
              </a:p>
            </p:txBody>
          </p:sp>
          <p:sp>
            <p:nvSpPr>
              <p:cNvPr id="120" name="TextBox 119">
                <a:extLst>
                  <a:ext uri="{FF2B5EF4-FFF2-40B4-BE49-F238E27FC236}">
                    <a16:creationId xmlns:a16="http://schemas.microsoft.com/office/drawing/2014/main" id="{AD5C0D1D-756E-4A41-86E7-AAB91C6DED57}"/>
                  </a:ext>
                </a:extLst>
              </p:cNvPr>
              <p:cNvSpPr txBox="1"/>
              <p:nvPr/>
            </p:nvSpPr>
            <p:spPr>
              <a:xfrm>
                <a:off x="7432038" y="3825681"/>
                <a:ext cx="2559534" cy="505120"/>
              </a:xfrm>
              <a:prstGeom prst="rect">
                <a:avLst/>
              </a:prstGeom>
              <a:noFill/>
            </p:spPr>
            <p:txBody>
              <a:bodyPr wrap="square" lIns="0" tIns="0" rIns="0" bIns="0">
                <a:spAutoFit/>
              </a:bodyPr>
              <a:lstStyle/>
              <a:p>
                <a:pPr algn="r" defTabSz="293248"/>
                <a:r>
                  <a:rPr lang="ru-RU" sz="898" dirty="0">
                    <a:solidFill>
                      <a:prstClr val="white"/>
                    </a:solidFill>
                    <a:latin typeface="Raleway" pitchFamily="2" charset="0"/>
                    <a:cs typeface="Arial" panose="020B0604020202020204" pitchFamily="34" charset="0"/>
                  </a:rPr>
                  <a:t>Республика</a:t>
                </a:r>
                <a:br>
                  <a:rPr lang="ru-RU" sz="898" dirty="0">
                    <a:solidFill>
                      <a:prstClr val="white"/>
                    </a:solidFill>
                    <a:latin typeface="Raleway" pitchFamily="2" charset="0"/>
                    <a:cs typeface="Arial" panose="020B0604020202020204" pitchFamily="34" charset="0"/>
                  </a:rPr>
                </a:br>
                <a:r>
                  <a:rPr lang="ru-RU" sz="898" dirty="0">
                    <a:solidFill>
                      <a:prstClr val="white"/>
                    </a:solidFill>
                    <a:latin typeface="Raleway" pitchFamily="2" charset="0"/>
                    <a:cs typeface="Arial" panose="020B0604020202020204" pitchFamily="34" charset="0"/>
                  </a:rPr>
                  <a:t>Саха (Якутия)</a:t>
                </a:r>
              </a:p>
            </p:txBody>
          </p:sp>
          <p:sp>
            <p:nvSpPr>
              <p:cNvPr id="122" name="TextBox 121">
                <a:extLst>
                  <a:ext uri="{FF2B5EF4-FFF2-40B4-BE49-F238E27FC236}">
                    <a16:creationId xmlns:a16="http://schemas.microsoft.com/office/drawing/2014/main" id="{364BC2CC-DC82-43F2-9F3E-ED4B46EE70E6}"/>
                  </a:ext>
                </a:extLst>
              </p:cNvPr>
              <p:cNvSpPr txBox="1"/>
              <p:nvPr/>
            </p:nvSpPr>
            <p:spPr>
              <a:xfrm>
                <a:off x="13508260" y="7305564"/>
                <a:ext cx="2559534" cy="505120"/>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Сахалинская</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область</a:t>
                </a:r>
              </a:p>
            </p:txBody>
          </p:sp>
          <p:sp>
            <p:nvSpPr>
              <p:cNvPr id="124" name="TextBox 123">
                <a:extLst>
                  <a:ext uri="{FF2B5EF4-FFF2-40B4-BE49-F238E27FC236}">
                    <a16:creationId xmlns:a16="http://schemas.microsoft.com/office/drawing/2014/main" id="{3535EC21-39F2-4C02-BC3D-ECA78698D931}"/>
                  </a:ext>
                </a:extLst>
              </p:cNvPr>
              <p:cNvSpPr txBox="1"/>
              <p:nvPr/>
            </p:nvSpPr>
            <p:spPr>
              <a:xfrm>
                <a:off x="11982592" y="5725676"/>
                <a:ext cx="2559534" cy="505120"/>
              </a:xfrm>
              <a:prstGeom prst="rect">
                <a:avLst/>
              </a:prstGeom>
              <a:noFill/>
            </p:spPr>
            <p:txBody>
              <a:bodyPr wrap="square" lIns="0" tIns="0" rIns="0" bIns="0">
                <a:spAutoFit/>
              </a:bodyPr>
              <a:lstStyle/>
              <a:p>
                <a:pPr defTabSz="293248"/>
                <a:r>
                  <a:rPr lang="ru-RU" sz="898" dirty="0">
                    <a:solidFill>
                      <a:prstClr val="black">
                        <a:lumMod val="65000"/>
                        <a:lumOff val="35000"/>
                      </a:prstClr>
                    </a:solidFill>
                    <a:latin typeface="Raleway" pitchFamily="2" charset="0"/>
                    <a:cs typeface="Arial" panose="020B0604020202020204" pitchFamily="34" charset="0"/>
                  </a:rPr>
                  <a:t>Хабаровский</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край</a:t>
                </a:r>
              </a:p>
            </p:txBody>
          </p:sp>
        </p:grpSp>
        <p:sp>
          <p:nvSpPr>
            <p:cNvPr id="83" name="TextBox 82">
              <a:extLst>
                <a:ext uri="{FF2B5EF4-FFF2-40B4-BE49-F238E27FC236}">
                  <a16:creationId xmlns:a16="http://schemas.microsoft.com/office/drawing/2014/main" id="{11F730CE-A531-476F-90DE-6A3D597349E4}"/>
                </a:ext>
              </a:extLst>
            </p:cNvPr>
            <p:cNvSpPr txBox="1"/>
            <p:nvPr/>
          </p:nvSpPr>
          <p:spPr>
            <a:xfrm>
              <a:off x="14925854" y="4755001"/>
              <a:ext cx="2559536" cy="577077"/>
            </a:xfrm>
            <a:prstGeom prst="rect">
              <a:avLst/>
            </a:prstGeom>
            <a:noFill/>
          </p:spPr>
          <p:txBody>
            <a:bodyPr wrap="square" lIns="0" tIns="0" rIns="0" bIns="0">
              <a:spAutoFit/>
            </a:bodyPr>
            <a:lstStyle/>
            <a:p>
              <a:pPr defTabSz="293248"/>
              <a:r>
                <a:rPr lang="ru-RU" sz="1026" dirty="0">
                  <a:solidFill>
                    <a:prstClr val="black">
                      <a:lumMod val="65000"/>
                      <a:lumOff val="35000"/>
                    </a:prstClr>
                  </a:solidFill>
                  <a:latin typeface="Raleway" pitchFamily="2" charset="0"/>
                  <a:cs typeface="Arial" panose="020B0604020202020204" pitchFamily="34" charset="0"/>
                </a:rPr>
                <a:t>Камчатский</a:t>
              </a:r>
              <a:br>
                <a:rPr lang="ru-RU" sz="1026" dirty="0">
                  <a:solidFill>
                    <a:prstClr val="black">
                      <a:lumMod val="65000"/>
                      <a:lumOff val="35000"/>
                    </a:prstClr>
                  </a:solidFill>
                  <a:latin typeface="Raleway" pitchFamily="2" charset="0"/>
                  <a:cs typeface="Arial" panose="020B0604020202020204" pitchFamily="34" charset="0"/>
                </a:rPr>
              </a:br>
              <a:r>
                <a:rPr lang="ru-RU" sz="1026" dirty="0">
                  <a:solidFill>
                    <a:prstClr val="black">
                      <a:lumMod val="65000"/>
                      <a:lumOff val="35000"/>
                    </a:prstClr>
                  </a:solidFill>
                  <a:latin typeface="Raleway" pitchFamily="2" charset="0"/>
                  <a:cs typeface="Arial" panose="020B0604020202020204" pitchFamily="34" charset="0"/>
                </a:rPr>
                <a:t>край</a:t>
              </a:r>
            </a:p>
          </p:txBody>
        </p:sp>
        <p:sp>
          <p:nvSpPr>
            <p:cNvPr id="84" name="TextBox 83">
              <a:extLst>
                <a:ext uri="{FF2B5EF4-FFF2-40B4-BE49-F238E27FC236}">
                  <a16:creationId xmlns:a16="http://schemas.microsoft.com/office/drawing/2014/main" id="{EB604D18-FCF6-4621-A636-1F2F05A8A53D}"/>
                </a:ext>
              </a:extLst>
            </p:cNvPr>
            <p:cNvSpPr txBox="1"/>
            <p:nvPr/>
          </p:nvSpPr>
          <p:spPr>
            <a:xfrm>
              <a:off x="5425851" y="7595888"/>
              <a:ext cx="2559536" cy="505120"/>
            </a:xfrm>
            <a:prstGeom prst="rect">
              <a:avLst/>
            </a:prstGeom>
            <a:noFill/>
          </p:spPr>
          <p:txBody>
            <a:bodyPr wrap="square" lIns="0" tIns="0" rIns="0" bIns="0">
              <a:spAutoFit/>
            </a:bodyPr>
            <a:lstStyle/>
            <a:p>
              <a:pPr algn="r" defTabSz="293248"/>
              <a:r>
                <a:rPr lang="ru-RU" sz="898" dirty="0">
                  <a:solidFill>
                    <a:prstClr val="black">
                      <a:lumMod val="65000"/>
                      <a:lumOff val="35000"/>
                    </a:prstClr>
                  </a:solidFill>
                  <a:latin typeface="Raleway" pitchFamily="2" charset="0"/>
                  <a:cs typeface="Arial" panose="020B0604020202020204" pitchFamily="34" charset="0"/>
                </a:rPr>
                <a:t>Республика</a:t>
              </a:r>
              <a:br>
                <a:rPr lang="ru-RU" sz="898" dirty="0">
                  <a:solidFill>
                    <a:prstClr val="black">
                      <a:lumMod val="65000"/>
                      <a:lumOff val="35000"/>
                    </a:prstClr>
                  </a:solidFill>
                  <a:latin typeface="Raleway" pitchFamily="2" charset="0"/>
                  <a:cs typeface="Arial" panose="020B0604020202020204" pitchFamily="34" charset="0"/>
                </a:rPr>
              </a:br>
              <a:r>
                <a:rPr lang="ru-RU" sz="898" dirty="0">
                  <a:solidFill>
                    <a:prstClr val="black">
                      <a:lumMod val="65000"/>
                      <a:lumOff val="35000"/>
                    </a:prstClr>
                  </a:solidFill>
                  <a:latin typeface="Raleway" pitchFamily="2" charset="0"/>
                  <a:cs typeface="Arial" panose="020B0604020202020204" pitchFamily="34" charset="0"/>
                </a:rPr>
                <a:t>Бурятия</a:t>
              </a:r>
            </a:p>
          </p:txBody>
        </p:sp>
      </p:grpSp>
    </p:spTree>
    <p:extLst>
      <p:ext uri="{BB962C8B-B14F-4D97-AF65-F5344CB8AC3E}">
        <p14:creationId xmlns:p14="http://schemas.microsoft.com/office/powerpoint/2010/main" val="399836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84772" y="366063"/>
            <a:ext cx="10854739" cy="1041717"/>
          </a:xfrm>
        </p:spPr>
        <p:txBody>
          <a:bodyPr/>
          <a:lstStyle/>
          <a:p>
            <a:r>
              <a:rPr lang="ru-RU" dirty="0"/>
              <a:t>Дальневосточный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44</a:t>
            </a:fld>
            <a:endParaRPr lang="en-RU" sz="1200" b="1" i="0" kern="1200" dirty="0">
              <a:solidFill>
                <a:schemeClr val="tx1"/>
              </a:solidFill>
              <a:latin typeface="Raleway" pitchFamily="2" charset="77"/>
              <a:ea typeface="+mn-ea"/>
              <a:cs typeface="+mn-cs"/>
            </a:endParaRPr>
          </a:p>
        </p:txBody>
      </p: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111325"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41290"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5797FFD-406E-40AE-B93D-19EBCB5CADDA}"/>
              </a:ext>
            </a:extLst>
          </p:cNvPr>
          <p:cNvSpPr txBox="1"/>
          <p:nvPr/>
        </p:nvSpPr>
        <p:spPr>
          <a:xfrm>
            <a:off x="4458471" y="1300934"/>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Приморский край</a:t>
            </a:r>
          </a:p>
        </p:txBody>
      </p:sp>
      <p:sp>
        <p:nvSpPr>
          <p:cNvPr id="19" name="TextBox 18">
            <a:extLst>
              <a:ext uri="{FF2B5EF4-FFF2-40B4-BE49-F238E27FC236}">
                <a16:creationId xmlns:a16="http://schemas.microsoft.com/office/drawing/2014/main" id="{B0781DA5-74FA-41E0-8BE2-BBE4432B0F60}"/>
              </a:ext>
            </a:extLst>
          </p:cNvPr>
          <p:cNvSpPr txBox="1"/>
          <p:nvPr/>
        </p:nvSpPr>
        <p:spPr>
          <a:xfrm>
            <a:off x="8381120" y="1318001"/>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Амурская область</a:t>
            </a:r>
          </a:p>
        </p:txBody>
      </p:sp>
      <p:sp>
        <p:nvSpPr>
          <p:cNvPr id="20" name="TextBox 19">
            <a:extLst>
              <a:ext uri="{FF2B5EF4-FFF2-40B4-BE49-F238E27FC236}">
                <a16:creationId xmlns:a16="http://schemas.microsoft.com/office/drawing/2014/main" id="{BC2EECDA-782C-4B23-B281-E9AD1A7A6AC6}"/>
              </a:ext>
            </a:extLst>
          </p:cNvPr>
          <p:cNvSpPr txBox="1"/>
          <p:nvPr/>
        </p:nvSpPr>
        <p:spPr>
          <a:xfrm>
            <a:off x="8381120" y="1998893"/>
            <a:ext cx="3716170" cy="94301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Пожар в кардиоцентре в Благовещенске.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Запуск первой технологической линии Амурского газоперерабатывающего завода в городе Свободный.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Паводки и затопления в Амурской области.</a:t>
            </a:r>
          </a:p>
        </p:txBody>
      </p:sp>
      <p:sp>
        <p:nvSpPr>
          <p:cNvPr id="21" name="TextBox 20">
            <a:extLst>
              <a:ext uri="{FF2B5EF4-FFF2-40B4-BE49-F238E27FC236}">
                <a16:creationId xmlns:a16="http://schemas.microsoft.com/office/drawing/2014/main" id="{4BC412BE-35BE-4835-B87D-B8FCC0F0834A}"/>
              </a:ext>
            </a:extLst>
          </p:cNvPr>
          <p:cNvSpPr txBox="1"/>
          <p:nvPr/>
        </p:nvSpPr>
        <p:spPr>
          <a:xfrm>
            <a:off x="4488810" y="1974667"/>
            <a:ext cx="3569337" cy="185082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5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Отставка мэра Владивостока Олега Гуменюка.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Заявление Андрея Ищенко, что он будет добиваться проверки своих обвинений в адрес Олега Кожемяко (критика руководства региона).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Неправильные флаги появились на улицах Владивостока ко Дню Победы.</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4. Губернатор края предложил ввести сборы для туристов, которые собираются выезжать за границу.</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5. ЧС связи с переполненностью на мусорном полигоне (экологическая повестка).</a:t>
            </a:r>
          </a:p>
        </p:txBody>
      </p:sp>
      <p:pic>
        <p:nvPicPr>
          <p:cNvPr id="29" name="Рисунок 28">
            <a:extLst>
              <a:ext uri="{FF2B5EF4-FFF2-40B4-BE49-F238E27FC236}">
                <a16:creationId xmlns:a16="http://schemas.microsoft.com/office/drawing/2014/main" id="{E3994F0B-904C-47EF-A39C-C17E14202BB0}"/>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305665" y="3676281"/>
            <a:ext cx="3760421" cy="1920745"/>
          </a:xfrm>
          <a:prstGeom prst="rect">
            <a:avLst/>
          </a:prstGeom>
        </p:spPr>
      </p:pic>
      <p:sp>
        <p:nvSpPr>
          <p:cNvPr id="30" name="TextBox 29">
            <a:extLst>
              <a:ext uri="{FF2B5EF4-FFF2-40B4-BE49-F238E27FC236}">
                <a16:creationId xmlns:a16="http://schemas.microsoft.com/office/drawing/2014/main" id="{C778BD07-3F06-40F4-9AB4-0F6C85600FC8}"/>
              </a:ext>
            </a:extLst>
          </p:cNvPr>
          <p:cNvSpPr txBox="1"/>
          <p:nvPr/>
        </p:nvSpPr>
        <p:spPr>
          <a:xfrm>
            <a:off x="484993" y="1250134"/>
            <a:ext cx="3437596" cy="757130"/>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Хабаровский </a:t>
            </a:r>
            <a:br>
              <a:rPr lang="ru-RU"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край</a:t>
            </a:r>
          </a:p>
        </p:txBody>
      </p:sp>
      <p:sp>
        <p:nvSpPr>
          <p:cNvPr id="31" name="TextBox 30">
            <a:extLst>
              <a:ext uri="{FF2B5EF4-FFF2-40B4-BE49-F238E27FC236}">
                <a16:creationId xmlns:a16="http://schemas.microsoft.com/office/drawing/2014/main" id="{7B28D53D-C1FD-4366-9D3F-C8A21D147CAE}"/>
              </a:ext>
            </a:extLst>
          </p:cNvPr>
          <p:cNvSpPr txBox="1"/>
          <p:nvPr/>
        </p:nvSpPr>
        <p:spPr>
          <a:xfrm>
            <a:off x="484993" y="1989217"/>
            <a:ext cx="3229524" cy="1479829"/>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Владимир Путин поддержал выдвижение Михаила Дегтярева на выборы губернатора Хабаровского края.</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Семьям погибших в ДТП в Хабаровском крае выплатят по миллиону рублей.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Хабаровске и Комсомольске-на-Амуре приостановили вакцинацию первым компонентом «Спутник </a:t>
            </a:r>
            <a:r>
              <a:rPr lang="en-US" sz="969" dirty="0">
                <a:solidFill>
                  <a:prstClr val="black"/>
                </a:solidFill>
                <a:latin typeface="Raleway" pitchFamily="2" charset="0"/>
                <a:cs typeface="Arial" panose="020B0604020202020204" pitchFamily="34" charset="0"/>
              </a:rPr>
              <a:t>V</a:t>
            </a:r>
            <a:r>
              <a:rPr lang="ru-RU" sz="969" dirty="0">
                <a:solidFill>
                  <a:prstClr val="black"/>
                </a:solidFill>
                <a:latin typeface="Raleway" pitchFamily="2" charset="0"/>
                <a:cs typeface="Arial" panose="020B0604020202020204" pitchFamily="34" charset="0"/>
              </a:rPr>
              <a:t>»</a:t>
            </a:r>
            <a:r>
              <a:rPr lang="en-US" sz="969" dirty="0">
                <a:solidFill>
                  <a:prstClr val="black"/>
                </a:solidFill>
                <a:latin typeface="Raleway" pitchFamily="2" charset="0"/>
                <a:cs typeface="Arial" panose="020B0604020202020204" pitchFamily="34" charset="0"/>
              </a:rPr>
              <a:t>.</a:t>
            </a:r>
            <a:endParaRPr lang="ru-RU" sz="969" dirty="0">
              <a:solidFill>
                <a:prstClr val="black"/>
              </a:solidFill>
              <a:latin typeface="Raleway" pitchFamily="2" charset="0"/>
              <a:cs typeface="Arial" panose="020B0604020202020204" pitchFamily="34" charset="0"/>
            </a:endParaRPr>
          </a:p>
        </p:txBody>
      </p:sp>
      <p:grpSp>
        <p:nvGrpSpPr>
          <p:cNvPr id="18" name="Группа 17">
            <a:extLst>
              <a:ext uri="{FF2B5EF4-FFF2-40B4-BE49-F238E27FC236}">
                <a16:creationId xmlns:a16="http://schemas.microsoft.com/office/drawing/2014/main" id="{E3CE34C9-B0F6-4E3E-A944-C04393A0A175}"/>
              </a:ext>
            </a:extLst>
          </p:cNvPr>
          <p:cNvGrpSpPr/>
          <p:nvPr/>
        </p:nvGrpSpPr>
        <p:grpSpPr>
          <a:xfrm>
            <a:off x="6932817" y="5550040"/>
            <a:ext cx="4908957" cy="1323439"/>
            <a:chOff x="232120" y="5125194"/>
            <a:chExt cx="4908957" cy="1323439"/>
          </a:xfrm>
        </p:grpSpPr>
        <p:sp>
          <p:nvSpPr>
            <p:cNvPr id="22" name="TextBox 21">
              <a:extLst>
                <a:ext uri="{FF2B5EF4-FFF2-40B4-BE49-F238E27FC236}">
                  <a16:creationId xmlns:a16="http://schemas.microsoft.com/office/drawing/2014/main" id="{2E679C4B-2059-48B9-BCBE-A119F83651EA}"/>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6C1F0CDA-CC8B-452A-BB59-DDFA325874FC}"/>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3178" y="3917515"/>
            <a:ext cx="3348318" cy="1815353"/>
          </a:xfrm>
          <a:prstGeom prst="rect">
            <a:avLst/>
          </a:prstGeom>
        </p:spPr>
      </p:pic>
      <p:pic>
        <p:nvPicPr>
          <p:cNvPr id="4" name="Рисунок 3"/>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02969" y="3533757"/>
            <a:ext cx="3644153" cy="2017059"/>
          </a:xfrm>
          <a:prstGeom prst="rect">
            <a:avLst/>
          </a:prstGeom>
        </p:spPr>
      </p:pic>
    </p:spTree>
    <p:extLst>
      <p:ext uri="{BB962C8B-B14F-4D97-AF65-F5344CB8AC3E}">
        <p14:creationId xmlns:p14="http://schemas.microsoft.com/office/powerpoint/2010/main" val="1562598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84772" y="366364"/>
            <a:ext cx="10854739" cy="1041717"/>
          </a:xfrm>
        </p:spPr>
        <p:txBody>
          <a:bodyPr/>
          <a:lstStyle/>
          <a:p>
            <a:r>
              <a:rPr lang="ru-RU" dirty="0"/>
              <a:t>Дальневосточный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45</a:t>
            </a:fld>
            <a:endParaRPr lang="en-RU" sz="1200" b="1" i="0" kern="1200" dirty="0">
              <a:solidFill>
                <a:schemeClr val="tx1"/>
              </a:solidFill>
              <a:latin typeface="Raleway" pitchFamily="2" charset="77"/>
              <a:ea typeface="+mn-ea"/>
              <a:cs typeface="+mn-cs"/>
            </a:endParaRPr>
          </a:p>
        </p:txBody>
      </p: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111325"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41290"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4FF5669-AA4C-4F15-A0B7-CC00FF962946}"/>
              </a:ext>
            </a:extLst>
          </p:cNvPr>
          <p:cNvSpPr txBox="1"/>
          <p:nvPr/>
        </p:nvSpPr>
        <p:spPr>
          <a:xfrm>
            <a:off x="545427" y="1598781"/>
            <a:ext cx="3135690" cy="757130"/>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Республика Бурятия</a:t>
            </a:r>
          </a:p>
        </p:txBody>
      </p:sp>
      <p:sp>
        <p:nvSpPr>
          <p:cNvPr id="8" name="TextBox 7">
            <a:extLst>
              <a:ext uri="{FF2B5EF4-FFF2-40B4-BE49-F238E27FC236}">
                <a16:creationId xmlns:a16="http://schemas.microsoft.com/office/drawing/2014/main" id="{8482282D-B2B4-432B-B8C2-5C32553C2F46}"/>
              </a:ext>
            </a:extLst>
          </p:cNvPr>
          <p:cNvSpPr txBox="1"/>
          <p:nvPr/>
        </p:nvSpPr>
        <p:spPr>
          <a:xfrm>
            <a:off x="545427" y="2397902"/>
            <a:ext cx="3135690" cy="94301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В Бурятии вводят локдаун с 27 июня по 11 июля.</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Сход лавины в Бурятии.</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Министр образования Бурятии отправлен в отпуск из-за дела о хищениях.</a:t>
            </a:r>
          </a:p>
        </p:txBody>
      </p:sp>
      <p:sp>
        <p:nvSpPr>
          <p:cNvPr id="14" name="TextBox 13">
            <a:extLst>
              <a:ext uri="{FF2B5EF4-FFF2-40B4-BE49-F238E27FC236}">
                <a16:creationId xmlns:a16="http://schemas.microsoft.com/office/drawing/2014/main" id="{05FC74F8-1139-4318-A1E2-0DFC5B75EF08}"/>
              </a:ext>
            </a:extLst>
          </p:cNvPr>
          <p:cNvSpPr txBox="1"/>
          <p:nvPr/>
        </p:nvSpPr>
        <p:spPr>
          <a:xfrm>
            <a:off x="4450228" y="2359042"/>
            <a:ext cx="3661097" cy="145020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spcBef>
                <a:spcPts val="385"/>
              </a:spcBef>
            </a:pPr>
            <a:r>
              <a:rPr lang="ru-RU" sz="969" dirty="0">
                <a:solidFill>
                  <a:prstClr val="black"/>
                </a:solidFill>
                <a:latin typeface="Raleway" pitchFamily="2" charset="0"/>
                <a:cs typeface="Arial" panose="020B0604020202020204" pitchFamily="34" charset="0"/>
              </a:rPr>
              <a:t>1. Новые правила в связи с распространением коронавирусной инфекции.</a:t>
            </a:r>
          </a:p>
          <a:p>
            <a:pPr defTabSz="293248">
              <a:spcBef>
                <a:spcPts val="385"/>
              </a:spcBef>
            </a:pPr>
            <a:r>
              <a:rPr lang="ru-RU" sz="969" dirty="0">
                <a:solidFill>
                  <a:prstClr val="black"/>
                </a:solidFill>
                <a:latin typeface="Raleway" pitchFamily="2" charset="0"/>
                <a:cs typeface="Arial" panose="020B0604020202020204" pitchFamily="34" charset="0"/>
              </a:rPr>
              <a:t>2. Крушение вертолета МИ-2 на Камчатке (семьи погибших получат компенсации).</a:t>
            </a:r>
          </a:p>
          <a:p>
            <a:pPr defTabSz="293248">
              <a:spcBef>
                <a:spcPts val="385"/>
              </a:spcBef>
            </a:pPr>
            <a:r>
              <a:rPr lang="ru-RU" sz="969" dirty="0">
                <a:solidFill>
                  <a:prstClr val="black"/>
                </a:solidFill>
                <a:latin typeface="Raleway" pitchFamily="2" charset="0"/>
                <a:cs typeface="Arial" panose="020B0604020202020204" pitchFamily="34" charset="0"/>
              </a:rPr>
              <a:t>3. Выговор министру туризма за реакцию на коррупционные нарушения в АНО «Камчатский туристский информационный центр».</a:t>
            </a:r>
          </a:p>
        </p:txBody>
      </p:sp>
      <p:sp>
        <p:nvSpPr>
          <p:cNvPr id="15" name="TextBox 14">
            <a:extLst>
              <a:ext uri="{FF2B5EF4-FFF2-40B4-BE49-F238E27FC236}">
                <a16:creationId xmlns:a16="http://schemas.microsoft.com/office/drawing/2014/main" id="{F6A0DE51-2189-4A83-846B-33C52BB6B812}"/>
              </a:ext>
            </a:extLst>
          </p:cNvPr>
          <p:cNvSpPr txBox="1"/>
          <p:nvPr/>
        </p:nvSpPr>
        <p:spPr>
          <a:xfrm>
            <a:off x="4422250" y="1559921"/>
            <a:ext cx="2524424" cy="757130"/>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Камчатский край</a:t>
            </a:r>
          </a:p>
        </p:txBody>
      </p:sp>
      <p:sp>
        <p:nvSpPr>
          <p:cNvPr id="20" name="TextBox 19">
            <a:extLst>
              <a:ext uri="{FF2B5EF4-FFF2-40B4-BE49-F238E27FC236}">
                <a16:creationId xmlns:a16="http://schemas.microsoft.com/office/drawing/2014/main" id="{6342E8AF-5A7A-4B6C-B22F-122769F3EFAF}"/>
              </a:ext>
            </a:extLst>
          </p:cNvPr>
          <p:cNvSpPr txBox="1"/>
          <p:nvPr/>
        </p:nvSpPr>
        <p:spPr>
          <a:xfrm>
            <a:off x="8258156" y="2355911"/>
            <a:ext cx="3491007" cy="1301062"/>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spcBef>
                <a:spcPts val="385"/>
              </a:spcBef>
            </a:pPr>
            <a:r>
              <a:rPr lang="ru-RU" sz="969" dirty="0">
                <a:solidFill>
                  <a:prstClr val="black"/>
                </a:solidFill>
                <a:latin typeface="Raleway" pitchFamily="2" charset="0"/>
                <a:cs typeface="Arial" panose="020B0604020202020204" pitchFamily="34" charset="0"/>
              </a:rPr>
              <a:t>1. Лимаренко держит на контроле очищение от нефтепродуктов северного побережья Сахалина.</a:t>
            </a:r>
          </a:p>
          <a:p>
            <a:pPr defTabSz="293248">
              <a:spcBef>
                <a:spcPts val="385"/>
              </a:spcBef>
            </a:pPr>
            <a:r>
              <a:rPr lang="ru-RU" sz="969" dirty="0">
                <a:solidFill>
                  <a:prstClr val="black"/>
                </a:solidFill>
                <a:latin typeface="Raleway" pitchFamily="2" charset="0"/>
                <a:cs typeface="Arial" panose="020B0604020202020204" pitchFamily="34" charset="0"/>
              </a:rPr>
              <a:t>2. Блэкаут оставил жителей Сахалина без воды и тепла.</a:t>
            </a:r>
          </a:p>
          <a:p>
            <a:pPr defTabSz="293248">
              <a:spcBef>
                <a:spcPts val="385"/>
              </a:spcBef>
            </a:pPr>
            <a:r>
              <a:rPr lang="ru-RU" sz="969" dirty="0">
                <a:solidFill>
                  <a:prstClr val="black"/>
                </a:solidFill>
                <a:latin typeface="Raleway" pitchFamily="2" charset="0"/>
                <a:cs typeface="Arial" panose="020B0604020202020204" pitchFamily="34" charset="0"/>
              </a:rPr>
              <a:t>3. Пожар в общежитии университета ("Студентам СахГУ возместят траты на съем жилья после трагедии в общежитии").</a:t>
            </a:r>
          </a:p>
        </p:txBody>
      </p:sp>
      <p:sp>
        <p:nvSpPr>
          <p:cNvPr id="21" name="TextBox 20">
            <a:extLst>
              <a:ext uri="{FF2B5EF4-FFF2-40B4-BE49-F238E27FC236}">
                <a16:creationId xmlns:a16="http://schemas.microsoft.com/office/drawing/2014/main" id="{23AA89EB-66E7-408E-9814-063865DACA5D}"/>
              </a:ext>
            </a:extLst>
          </p:cNvPr>
          <p:cNvSpPr txBox="1"/>
          <p:nvPr/>
        </p:nvSpPr>
        <p:spPr>
          <a:xfrm>
            <a:off x="8230177" y="1556790"/>
            <a:ext cx="3913653" cy="757130"/>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Сахалинская </a:t>
            </a:r>
            <a:br>
              <a:rPr lang="ru-RU"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область</a:t>
            </a:r>
          </a:p>
        </p:txBody>
      </p:sp>
      <p:grpSp>
        <p:nvGrpSpPr>
          <p:cNvPr id="18" name="Группа 17">
            <a:extLst>
              <a:ext uri="{FF2B5EF4-FFF2-40B4-BE49-F238E27FC236}">
                <a16:creationId xmlns:a16="http://schemas.microsoft.com/office/drawing/2014/main" id="{D36FA5F0-81C0-463F-B42E-6733B8B9B867}"/>
              </a:ext>
            </a:extLst>
          </p:cNvPr>
          <p:cNvGrpSpPr/>
          <p:nvPr/>
        </p:nvGrpSpPr>
        <p:grpSpPr>
          <a:xfrm>
            <a:off x="6864171" y="5591912"/>
            <a:ext cx="4908957" cy="1323439"/>
            <a:chOff x="232120" y="5125194"/>
            <a:chExt cx="4908957" cy="1323439"/>
          </a:xfrm>
        </p:grpSpPr>
        <p:sp>
          <p:nvSpPr>
            <p:cNvPr id="19" name="TextBox 18">
              <a:extLst>
                <a:ext uri="{FF2B5EF4-FFF2-40B4-BE49-F238E27FC236}">
                  <a16:creationId xmlns:a16="http://schemas.microsoft.com/office/drawing/2014/main" id="{F4E30DA1-226B-4D0F-8A52-81590268E0FC}"/>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C6A13556-A104-47DB-8A44-D8551EFAD23A}"/>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16" name="Рисунок 15">
            <a:extLst>
              <a:ext uri="{FF2B5EF4-FFF2-40B4-BE49-F238E27FC236}">
                <a16:creationId xmlns:a16="http://schemas.microsoft.com/office/drawing/2014/main" id="{410A29C0-58DD-4745-B927-EA581A28764C}"/>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450228" y="3837076"/>
            <a:ext cx="3550192" cy="1935409"/>
          </a:xfrm>
          <a:prstGeom prst="rect">
            <a:avLst/>
          </a:prstGeom>
        </p:spPr>
      </p:pic>
      <p:pic>
        <p:nvPicPr>
          <p:cNvPr id="3" name="Рисунок 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18671" y="3729129"/>
            <a:ext cx="3694922" cy="2083837"/>
          </a:xfrm>
          <a:prstGeom prst="rect">
            <a:avLst/>
          </a:prstGeom>
        </p:spPr>
      </p:pic>
      <p:pic>
        <p:nvPicPr>
          <p:cNvPr id="4" name="Рисунок 3"/>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222230" y="3860009"/>
            <a:ext cx="3697941" cy="1822076"/>
          </a:xfrm>
          <a:prstGeom prst="rect">
            <a:avLst/>
          </a:prstGeom>
        </p:spPr>
      </p:pic>
    </p:spTree>
    <p:extLst>
      <p:ext uri="{BB962C8B-B14F-4D97-AF65-F5344CB8AC3E}">
        <p14:creationId xmlns:p14="http://schemas.microsoft.com/office/powerpoint/2010/main" val="1898287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99060" y="338060"/>
            <a:ext cx="10854739" cy="1041717"/>
          </a:xfrm>
        </p:spPr>
        <p:txBody>
          <a:bodyPr/>
          <a:lstStyle/>
          <a:p>
            <a:r>
              <a:rPr lang="ru-RU" dirty="0"/>
              <a:t>Дальневосточный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46</a:t>
            </a:fld>
            <a:endParaRPr lang="en-RU" sz="1200" b="1" i="0" kern="1200" dirty="0">
              <a:solidFill>
                <a:schemeClr val="tx1"/>
              </a:solidFill>
              <a:latin typeface="Raleway" pitchFamily="2" charset="77"/>
              <a:ea typeface="+mn-ea"/>
              <a:cs typeface="+mn-cs"/>
            </a:endParaRPr>
          </a:p>
        </p:txBody>
      </p: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111325"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41290"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D9DBA35-DDB4-4427-83E6-0033A307D6AC}"/>
              </a:ext>
            </a:extLst>
          </p:cNvPr>
          <p:cNvSpPr txBox="1"/>
          <p:nvPr/>
        </p:nvSpPr>
        <p:spPr>
          <a:xfrm>
            <a:off x="8253679" y="1569296"/>
            <a:ext cx="3913653"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Магаданская </a:t>
            </a:r>
            <a:br>
              <a:rPr lang="ru-RU" sz="2400" b="1" dirty="0">
                <a:solidFill>
                  <a:srgbClr val="002060"/>
                </a:solidFill>
                <a:latin typeface="Raleway" pitchFamily="2" charset="0"/>
                <a:cs typeface="Arial" panose="020B0604020202020204" pitchFamily="34" charset="0"/>
              </a:rPr>
            </a:br>
            <a:r>
              <a:rPr lang="ru-RU" sz="2400" b="1" dirty="0">
                <a:solidFill>
                  <a:srgbClr val="002060"/>
                </a:solidFill>
                <a:latin typeface="Raleway" pitchFamily="2" charset="0"/>
                <a:cs typeface="Arial" panose="020B0604020202020204" pitchFamily="34" charset="0"/>
              </a:rPr>
              <a:t>область</a:t>
            </a:r>
            <a:endParaRPr lang="ru-RU" sz="2400" dirty="0">
              <a:solidFill>
                <a:srgbClr val="002060"/>
              </a:solidFill>
              <a:latin typeface="Raleway" pitchFamily="2" charset="0"/>
              <a:cs typeface="Arial" panose="020B0604020202020204" pitchFamily="34" charset="0"/>
            </a:endParaRPr>
          </a:p>
        </p:txBody>
      </p:sp>
      <p:sp>
        <p:nvSpPr>
          <p:cNvPr id="8" name="TextBox 7">
            <a:extLst>
              <a:ext uri="{FF2B5EF4-FFF2-40B4-BE49-F238E27FC236}">
                <a16:creationId xmlns:a16="http://schemas.microsoft.com/office/drawing/2014/main" id="{A39B39CE-9C0E-4941-8344-E2933CF94FD2}"/>
              </a:ext>
            </a:extLst>
          </p:cNvPr>
          <p:cNvSpPr txBox="1"/>
          <p:nvPr/>
        </p:nvSpPr>
        <p:spPr>
          <a:xfrm>
            <a:off x="8248469" y="2368416"/>
            <a:ext cx="3405712"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"Новая" назвала имя человека с фотографии с сотней убитых на Чукотке птиц.</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Новое лекарство и вакцинация от </a:t>
            </a:r>
            <a:r>
              <a:rPr lang="ru-RU" sz="969" dirty="0" err="1">
                <a:solidFill>
                  <a:prstClr val="black"/>
                </a:solidFill>
                <a:latin typeface="Raleway" pitchFamily="2" charset="0"/>
                <a:cs typeface="Arial" panose="020B0604020202020204" pitchFamily="34" charset="0"/>
              </a:rPr>
              <a:t>коронавируса</a:t>
            </a:r>
            <a:r>
              <a:rPr lang="ru-RU" sz="969" dirty="0">
                <a:solidFill>
                  <a:prstClr val="black"/>
                </a:solidFill>
                <a:latin typeface="Raleway" pitchFamily="2" charset="0"/>
                <a:cs typeface="Arial" panose="020B0604020202020204" pitchFamily="34" charset="0"/>
              </a:rPr>
              <a:t> (в регионе).</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Магаданской области началась летняя навигация.</a:t>
            </a:r>
          </a:p>
        </p:txBody>
      </p:sp>
      <p:sp>
        <p:nvSpPr>
          <p:cNvPr id="14" name="TextBox 13">
            <a:extLst>
              <a:ext uri="{FF2B5EF4-FFF2-40B4-BE49-F238E27FC236}">
                <a16:creationId xmlns:a16="http://schemas.microsoft.com/office/drawing/2014/main" id="{F6BEE885-0E43-40E3-B315-8541F6D11CE9}"/>
              </a:ext>
            </a:extLst>
          </p:cNvPr>
          <p:cNvSpPr txBox="1"/>
          <p:nvPr/>
        </p:nvSpPr>
        <p:spPr>
          <a:xfrm>
            <a:off x="4381330" y="1552726"/>
            <a:ext cx="3913653"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Республика Саха (Якутия)</a:t>
            </a:r>
            <a:endParaRPr lang="ru-RU" sz="2400" dirty="0">
              <a:solidFill>
                <a:srgbClr val="002060"/>
              </a:solidFill>
              <a:latin typeface="Raleway" pitchFamily="2" charset="0"/>
              <a:cs typeface="Arial" panose="020B0604020202020204" pitchFamily="34" charset="0"/>
            </a:endParaRPr>
          </a:p>
        </p:txBody>
      </p:sp>
      <p:sp>
        <p:nvSpPr>
          <p:cNvPr id="15" name="TextBox 14">
            <a:extLst>
              <a:ext uri="{FF2B5EF4-FFF2-40B4-BE49-F238E27FC236}">
                <a16:creationId xmlns:a16="http://schemas.microsoft.com/office/drawing/2014/main" id="{5A3005BA-7EDF-4232-B54C-8EDE7CB24D54}"/>
              </a:ext>
            </a:extLst>
          </p:cNvPr>
          <p:cNvSpPr txBox="1"/>
          <p:nvPr/>
        </p:nvSpPr>
        <p:spPr>
          <a:xfrm>
            <a:off x="4376120" y="2351846"/>
            <a:ext cx="3418197"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Заявления властей республики об обязательной вакцинации населения и штрафах для работодателей.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Особый льготный режим для резидентов ТОР приносит пользу жителям Якутии (экономическая статистика).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Минприроды объявило о сильном занижении двумя регионами данных по пожарам (один из них – Якутия).</a:t>
            </a:r>
          </a:p>
        </p:txBody>
      </p:sp>
      <p:pic>
        <p:nvPicPr>
          <p:cNvPr id="16" name="Рисунок 15">
            <a:extLst>
              <a:ext uri="{FF2B5EF4-FFF2-40B4-BE49-F238E27FC236}">
                <a16:creationId xmlns:a16="http://schemas.microsoft.com/office/drawing/2014/main" id="{EABFD20C-20D2-4367-B3EE-C1FCCCA2F6E0}"/>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02894" y="3697471"/>
            <a:ext cx="3537143" cy="2262857"/>
          </a:xfrm>
          <a:prstGeom prst="rect">
            <a:avLst/>
          </a:prstGeom>
        </p:spPr>
      </p:pic>
      <p:sp>
        <p:nvSpPr>
          <p:cNvPr id="17" name="TextBox 16">
            <a:extLst>
              <a:ext uri="{FF2B5EF4-FFF2-40B4-BE49-F238E27FC236}">
                <a16:creationId xmlns:a16="http://schemas.microsoft.com/office/drawing/2014/main" id="{31A725C3-EDE7-41F6-866D-615DE83D9128}"/>
              </a:ext>
            </a:extLst>
          </p:cNvPr>
          <p:cNvSpPr txBox="1"/>
          <p:nvPr/>
        </p:nvSpPr>
        <p:spPr>
          <a:xfrm>
            <a:off x="484772" y="1527893"/>
            <a:ext cx="3913653" cy="424732"/>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Забайкальский край</a:t>
            </a:r>
            <a:endParaRPr lang="ru-RU" sz="2400" dirty="0">
              <a:solidFill>
                <a:srgbClr val="002060"/>
              </a:solidFill>
              <a:latin typeface="Raleway" pitchFamily="2" charset="0"/>
              <a:cs typeface="Arial" panose="020B0604020202020204" pitchFamily="34" charset="0"/>
            </a:endParaRPr>
          </a:p>
        </p:txBody>
      </p:sp>
      <p:sp>
        <p:nvSpPr>
          <p:cNvPr id="18" name="TextBox 17">
            <a:extLst>
              <a:ext uri="{FF2B5EF4-FFF2-40B4-BE49-F238E27FC236}">
                <a16:creationId xmlns:a16="http://schemas.microsoft.com/office/drawing/2014/main" id="{0694B9F7-E25C-4D3D-9103-F722040413F3}"/>
              </a:ext>
            </a:extLst>
          </p:cNvPr>
          <p:cNvSpPr txBox="1"/>
          <p:nvPr/>
        </p:nvSpPr>
        <p:spPr>
          <a:xfrm>
            <a:off x="508981" y="2273660"/>
            <a:ext cx="3810148" cy="808811"/>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Главу забайкальского УФСИН застрелил рецидивист.</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Режим ЧС ввели из-за паводков в районах Забайкалья.</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В Забайкалье вакцинация становится обязательной.</a:t>
            </a:r>
          </a:p>
        </p:txBody>
      </p:sp>
      <p:pic>
        <p:nvPicPr>
          <p:cNvPr id="19" name="Рисунок 3">
            <a:extLst>
              <a:ext uri="{FF2B5EF4-FFF2-40B4-BE49-F238E27FC236}">
                <a16:creationId xmlns:a16="http://schemas.microsoft.com/office/drawing/2014/main" id="{324E9D00-C707-4CD5-8019-4C25375DA065}"/>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76731" y="3377257"/>
            <a:ext cx="3830818" cy="2151075"/>
          </a:xfrm>
          <a:prstGeom prst="rect">
            <a:avLst/>
          </a:prstGeom>
        </p:spPr>
      </p:pic>
      <p:grpSp>
        <p:nvGrpSpPr>
          <p:cNvPr id="21" name="Группа 20">
            <a:extLst>
              <a:ext uri="{FF2B5EF4-FFF2-40B4-BE49-F238E27FC236}">
                <a16:creationId xmlns:a16="http://schemas.microsoft.com/office/drawing/2014/main" id="{B691D0C3-AC36-4317-9F42-B707EB7EFD02}"/>
              </a:ext>
            </a:extLst>
          </p:cNvPr>
          <p:cNvGrpSpPr/>
          <p:nvPr/>
        </p:nvGrpSpPr>
        <p:grpSpPr>
          <a:xfrm>
            <a:off x="6851901" y="5583058"/>
            <a:ext cx="4908957" cy="1323439"/>
            <a:chOff x="232120" y="5125194"/>
            <a:chExt cx="4908957" cy="1323439"/>
          </a:xfrm>
        </p:grpSpPr>
        <p:sp>
          <p:nvSpPr>
            <p:cNvPr id="22" name="TextBox 21">
              <a:extLst>
                <a:ext uri="{FF2B5EF4-FFF2-40B4-BE49-F238E27FC236}">
                  <a16:creationId xmlns:a16="http://schemas.microsoft.com/office/drawing/2014/main" id="{6E1A7FEC-2B3E-4FAD-A833-3E805FA307DF}"/>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23" name="TextBox 22">
              <a:extLst>
                <a:ext uri="{FF2B5EF4-FFF2-40B4-BE49-F238E27FC236}">
                  <a16:creationId xmlns:a16="http://schemas.microsoft.com/office/drawing/2014/main" id="{C8FCD229-BA61-430D-8D8A-69F5FE73B429}"/>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pic>
        <p:nvPicPr>
          <p:cNvPr id="3" name="Рисунок 2"/>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253679" y="3534032"/>
            <a:ext cx="3711388" cy="2128477"/>
          </a:xfrm>
          <a:prstGeom prst="rect">
            <a:avLst/>
          </a:prstGeom>
        </p:spPr>
      </p:pic>
    </p:spTree>
    <p:extLst>
      <p:ext uri="{BB962C8B-B14F-4D97-AF65-F5344CB8AC3E}">
        <p14:creationId xmlns:p14="http://schemas.microsoft.com/office/powerpoint/2010/main" val="1788044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84772" y="398837"/>
            <a:ext cx="10854739" cy="1041717"/>
          </a:xfrm>
        </p:spPr>
        <p:txBody>
          <a:bodyPr/>
          <a:lstStyle/>
          <a:p>
            <a:r>
              <a:rPr lang="ru-RU" dirty="0"/>
              <a:t>Дальневосточный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47</a:t>
            </a:fld>
            <a:endParaRPr lang="en-RU" sz="1200" b="1" i="0" kern="1200" dirty="0">
              <a:solidFill>
                <a:schemeClr val="tx1"/>
              </a:solidFill>
              <a:latin typeface="Raleway" pitchFamily="2" charset="77"/>
              <a:ea typeface="+mn-ea"/>
              <a:cs typeface="+mn-cs"/>
            </a:endParaRPr>
          </a:p>
        </p:txBody>
      </p:sp>
      <p:cxnSp>
        <p:nvCxnSpPr>
          <p:cNvPr id="13" name="Straight Connector 12">
            <a:extLst>
              <a:ext uri="{FF2B5EF4-FFF2-40B4-BE49-F238E27FC236}">
                <a16:creationId xmlns:a16="http://schemas.microsoft.com/office/drawing/2014/main" id="{5ED1837C-AE3A-4155-A27A-0C857A92DF7B}"/>
              </a:ext>
            </a:extLst>
          </p:cNvPr>
          <p:cNvCxnSpPr>
            <a:cxnSpLocks/>
          </p:cNvCxnSpPr>
          <p:nvPr/>
        </p:nvCxnSpPr>
        <p:spPr>
          <a:xfrm>
            <a:off x="8111325"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CEFF6E-8E3F-4419-B13F-B4BC44FD031D}"/>
              </a:ext>
            </a:extLst>
          </p:cNvPr>
          <p:cNvCxnSpPr>
            <a:cxnSpLocks/>
          </p:cNvCxnSpPr>
          <p:nvPr/>
        </p:nvCxnSpPr>
        <p:spPr>
          <a:xfrm>
            <a:off x="4241290" y="1832693"/>
            <a:ext cx="0" cy="4500000"/>
          </a:xfrm>
          <a:prstGeom prst="line">
            <a:avLst/>
          </a:prstGeom>
          <a:ln>
            <a:solidFill>
              <a:srgbClr val="D7EAF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B4C283C-345F-429B-AADC-E78BCE188DE6}"/>
              </a:ext>
            </a:extLst>
          </p:cNvPr>
          <p:cNvSpPr txBox="1"/>
          <p:nvPr/>
        </p:nvSpPr>
        <p:spPr>
          <a:xfrm>
            <a:off x="4405562" y="2440662"/>
            <a:ext cx="3461003" cy="1077218"/>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На Чукотке охотник снялся на фоне надписи из сотни убитых гусей.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Чукотка - лидер среди регионов России по вакцинации от </a:t>
            </a:r>
            <a:r>
              <a:rPr lang="ru-RU" sz="969" dirty="0" err="1">
                <a:solidFill>
                  <a:prstClr val="black"/>
                </a:solidFill>
                <a:latin typeface="Raleway" pitchFamily="2" charset="0"/>
                <a:cs typeface="Arial" panose="020B0604020202020204" pitchFamily="34" charset="0"/>
              </a:rPr>
              <a:t>коронавируса</a:t>
            </a:r>
            <a:r>
              <a:rPr lang="ru-RU" sz="969" dirty="0">
                <a:solidFill>
                  <a:prstClr val="black"/>
                </a:solidFill>
                <a:latin typeface="Raleway" pitchFamily="2" charset="0"/>
                <a:cs typeface="Arial" panose="020B0604020202020204" pitchFamily="34" charset="0"/>
              </a:rPr>
              <a:t>.</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Расходы на социальную сферу на Чукотке (данные).</a:t>
            </a:r>
          </a:p>
        </p:txBody>
      </p:sp>
      <p:sp>
        <p:nvSpPr>
          <p:cNvPr id="8" name="TextBox 7">
            <a:extLst>
              <a:ext uri="{FF2B5EF4-FFF2-40B4-BE49-F238E27FC236}">
                <a16:creationId xmlns:a16="http://schemas.microsoft.com/office/drawing/2014/main" id="{AC6096DE-C5C7-4FE6-BB77-1C0B8987E053}"/>
              </a:ext>
            </a:extLst>
          </p:cNvPr>
          <p:cNvSpPr txBox="1"/>
          <p:nvPr/>
        </p:nvSpPr>
        <p:spPr>
          <a:xfrm>
            <a:off x="4405562" y="1587324"/>
            <a:ext cx="3913653" cy="424732"/>
          </a:xfrm>
          <a:prstGeom prst="rect">
            <a:avLst/>
          </a:prstGeom>
          <a:noFill/>
        </p:spPr>
        <p:txBody>
          <a:bodyPr wrap="square">
            <a:spAutoFit/>
          </a:bodyPr>
          <a:lstStyle/>
          <a:p>
            <a:pPr defTabSz="293248">
              <a:lnSpc>
                <a:spcPct val="90000"/>
              </a:lnSpc>
            </a:pPr>
            <a:r>
              <a:rPr lang="ru-RU" sz="2400" b="1" dirty="0">
                <a:solidFill>
                  <a:srgbClr val="002060"/>
                </a:solidFill>
                <a:latin typeface="Raleway" pitchFamily="2" charset="0"/>
                <a:cs typeface="Arial" panose="020B0604020202020204" pitchFamily="34" charset="0"/>
              </a:rPr>
              <a:t>Чукотский АО</a:t>
            </a:r>
          </a:p>
        </p:txBody>
      </p:sp>
      <p:sp>
        <p:nvSpPr>
          <p:cNvPr id="14" name="TextBox 13">
            <a:extLst>
              <a:ext uri="{FF2B5EF4-FFF2-40B4-BE49-F238E27FC236}">
                <a16:creationId xmlns:a16="http://schemas.microsoft.com/office/drawing/2014/main" id="{575597A2-0AE0-42CE-AF36-F1B7A3BCA236}"/>
              </a:ext>
            </a:extLst>
          </p:cNvPr>
          <p:cNvSpPr txBox="1"/>
          <p:nvPr/>
        </p:nvSpPr>
        <p:spPr>
          <a:xfrm>
            <a:off x="487608" y="1580349"/>
            <a:ext cx="3548232" cy="757130"/>
          </a:xfrm>
          <a:prstGeom prst="rect">
            <a:avLst/>
          </a:prstGeom>
          <a:noFill/>
        </p:spPr>
        <p:txBody>
          <a:bodyPr wrap="square">
            <a:spAutoFit/>
          </a:bodyPr>
          <a:lstStyle/>
          <a:p>
            <a:pPr defTabSz="293248">
              <a:lnSpc>
                <a:spcPct val="90000"/>
              </a:lnSpc>
              <a:spcBef>
                <a:spcPts val="385"/>
              </a:spcBef>
            </a:pPr>
            <a:r>
              <a:rPr lang="ru-RU" sz="2400" b="1" dirty="0">
                <a:solidFill>
                  <a:srgbClr val="002060"/>
                </a:solidFill>
                <a:latin typeface="Raleway" pitchFamily="2" charset="0"/>
                <a:cs typeface="Arial" panose="020B0604020202020204" pitchFamily="34" charset="0"/>
              </a:rPr>
              <a:t>Еврейская автономная область</a:t>
            </a:r>
            <a:endParaRPr lang="ru-RU" sz="2400" dirty="0">
              <a:solidFill>
                <a:srgbClr val="002060"/>
              </a:solidFill>
              <a:latin typeface="Raleway" pitchFamily="2" charset="0"/>
              <a:cs typeface="Arial" panose="020B0604020202020204" pitchFamily="34" charset="0"/>
            </a:endParaRPr>
          </a:p>
        </p:txBody>
      </p:sp>
      <p:sp>
        <p:nvSpPr>
          <p:cNvPr id="15" name="TextBox 14">
            <a:extLst>
              <a:ext uri="{FF2B5EF4-FFF2-40B4-BE49-F238E27FC236}">
                <a16:creationId xmlns:a16="http://schemas.microsoft.com/office/drawing/2014/main" id="{EEBC90D3-1EAA-4266-878D-BF5FF6352EF6}"/>
              </a:ext>
            </a:extLst>
          </p:cNvPr>
          <p:cNvSpPr txBox="1"/>
          <p:nvPr/>
        </p:nvSpPr>
        <p:spPr>
          <a:xfrm>
            <a:off x="484772" y="2477275"/>
            <a:ext cx="3810148" cy="134562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ТОП 3 тем / событий</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1. Предложение вице-премьера Хуснуллина объединить регионы говорит о кризисной ситуации (критика региональных финансов). </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2. В ЕАО ожидается подтопление 11 населенных пунктов, расположенных у берегов Амура.</a:t>
            </a:r>
          </a:p>
          <a:p>
            <a:pPr defTabSz="293248">
              <a:lnSpc>
                <a:spcPct val="90000"/>
              </a:lnSpc>
              <a:spcBef>
                <a:spcPts val="385"/>
              </a:spcBef>
            </a:pPr>
            <a:r>
              <a:rPr lang="ru-RU" sz="969" dirty="0">
                <a:solidFill>
                  <a:prstClr val="black"/>
                </a:solidFill>
                <a:latin typeface="Raleway" pitchFamily="2" charset="0"/>
                <a:cs typeface="Arial" panose="020B0604020202020204" pitchFamily="34" charset="0"/>
              </a:rPr>
              <a:t>3. О списке ЕР на выборах в </a:t>
            </a:r>
            <a:r>
              <a:rPr lang="ru-RU" sz="969" dirty="0" err="1">
                <a:solidFill>
                  <a:prstClr val="black"/>
                </a:solidFill>
                <a:latin typeface="Raleway" pitchFamily="2" charset="0"/>
                <a:cs typeface="Arial" panose="020B0604020202020204" pitchFamily="34" charset="0"/>
              </a:rPr>
              <a:t>заксобрание</a:t>
            </a:r>
            <a:r>
              <a:rPr lang="ru-RU" sz="969" dirty="0">
                <a:solidFill>
                  <a:prstClr val="black"/>
                </a:solidFill>
                <a:latin typeface="Raleway" pitchFamily="2" charset="0"/>
                <a:cs typeface="Arial" panose="020B0604020202020204" pitchFamily="34" charset="0"/>
              </a:rPr>
              <a:t> ЕАО (на кого ставит администрация региона).</a:t>
            </a:r>
          </a:p>
        </p:txBody>
      </p:sp>
      <p:pic>
        <p:nvPicPr>
          <p:cNvPr id="3" name="Рисунок 2"/>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83784" y="3975863"/>
            <a:ext cx="3412123" cy="1810389"/>
          </a:xfrm>
          <a:prstGeom prst="rect">
            <a:avLst/>
          </a:prstGeom>
        </p:spPr>
      </p:pic>
      <p:pic>
        <p:nvPicPr>
          <p:cNvPr id="4" name="Рисунок 3"/>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67384" y="3753372"/>
            <a:ext cx="3725106" cy="2209289"/>
          </a:xfrm>
          <a:prstGeom prst="rect">
            <a:avLst/>
          </a:prstGeom>
        </p:spPr>
      </p:pic>
      <p:grpSp>
        <p:nvGrpSpPr>
          <p:cNvPr id="18" name="Группа 17">
            <a:extLst>
              <a:ext uri="{FF2B5EF4-FFF2-40B4-BE49-F238E27FC236}">
                <a16:creationId xmlns:a16="http://schemas.microsoft.com/office/drawing/2014/main" id="{9F67E387-1BDB-4935-A5D5-D7414F6FDDDC}"/>
              </a:ext>
            </a:extLst>
          </p:cNvPr>
          <p:cNvGrpSpPr/>
          <p:nvPr/>
        </p:nvGrpSpPr>
        <p:grpSpPr>
          <a:xfrm>
            <a:off x="6850321" y="5290691"/>
            <a:ext cx="4908957" cy="1323439"/>
            <a:chOff x="232120" y="5125194"/>
            <a:chExt cx="4908957" cy="1323439"/>
          </a:xfrm>
        </p:grpSpPr>
        <p:sp>
          <p:nvSpPr>
            <p:cNvPr id="20" name="TextBox 19">
              <a:extLst>
                <a:ext uri="{FF2B5EF4-FFF2-40B4-BE49-F238E27FC236}">
                  <a16:creationId xmlns:a16="http://schemas.microsoft.com/office/drawing/2014/main" id="{E8AC79EC-F07F-4691-98AF-8620E8658D11}"/>
                </a:ext>
              </a:extLst>
            </p:cNvPr>
            <p:cNvSpPr txBox="1"/>
            <p:nvPr/>
          </p:nvSpPr>
          <p:spPr>
            <a:xfrm>
              <a:off x="232120" y="5125194"/>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7CE84E31-98C9-4C05-B9E9-1CF2B04392FD}"/>
                </a:ext>
              </a:extLst>
            </p:cNvPr>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a:t>
              </a:r>
              <a:br>
                <a:rPr lang="ru-RU" sz="1100" dirty="0">
                  <a:solidFill>
                    <a:srgbClr val="BE288C"/>
                  </a:solidFill>
                </a:rPr>
              </a:br>
              <a:r>
                <a:rPr lang="ru-RU" sz="1100" dirty="0">
                  <a:solidFill>
                    <a:srgbClr val="BE288C"/>
                  </a:solidFill>
                </a:rPr>
                <a:t>не означают превосходство одного региона над другим, отражают работу с повесткой, частоту информационных выходов и качество реагирования</a:t>
              </a:r>
            </a:p>
          </p:txBody>
        </p:sp>
      </p:grpSp>
    </p:spTree>
    <p:extLst>
      <p:ext uri="{BB962C8B-B14F-4D97-AF65-F5344CB8AC3E}">
        <p14:creationId xmlns:p14="http://schemas.microsoft.com/office/powerpoint/2010/main" val="1081323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84993" y="529480"/>
            <a:ext cx="6260582" cy="1041717"/>
          </a:xfrm>
        </p:spPr>
        <p:txBody>
          <a:bodyPr>
            <a:normAutofit fontScale="90000"/>
          </a:bodyPr>
          <a:lstStyle/>
          <a:p>
            <a:r>
              <a:rPr lang="ru-RU" dirty="0"/>
              <a:t>Коммуникация </a:t>
            </a:r>
            <a:br>
              <a:rPr lang="ru-RU" dirty="0"/>
            </a:br>
            <a:r>
              <a:rPr lang="ru-RU" dirty="0"/>
              <a:t>по теме национальных проектов</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a:xfrm>
            <a:off x="11506199" y="6398700"/>
            <a:ext cx="464696" cy="365125"/>
          </a:xfrm>
        </p:spPr>
        <p:txBody>
          <a:bodyPr/>
          <a:lstStyle/>
          <a:p>
            <a:fld id="{86B9C5C9-860D-A248-8A59-A976BD8EEA31}" type="slidenum">
              <a:rPr lang="en-RU" smtClean="0"/>
              <a:pPr/>
              <a:t>48</a:t>
            </a:fld>
            <a:endParaRPr lang="en-RU" sz="1200" b="1" i="0" kern="1200" dirty="0">
              <a:solidFill>
                <a:schemeClr val="tx1"/>
              </a:solidFill>
              <a:latin typeface="Raleway" pitchFamily="2" charset="77"/>
              <a:ea typeface="+mn-ea"/>
              <a:cs typeface="+mn-cs"/>
            </a:endParaRPr>
          </a:p>
        </p:txBody>
      </p:sp>
      <mc:AlternateContent xmlns:mc="http://schemas.openxmlformats.org/markup-compatibility/2006" xmlns:cx1="http://schemas.microsoft.com/office/drawing/2015/9/8/chartex">
        <mc:Choice Requires="cx1">
          <p:graphicFrame>
            <p:nvGraphicFramePr>
              <p:cNvPr id="15" name="Диаграмма 1">
                <a:extLst>
                  <a:ext uri="{FF2B5EF4-FFF2-40B4-BE49-F238E27FC236}">
                    <a16:creationId xmlns:a16="http://schemas.microsoft.com/office/drawing/2014/main" id="{00000000-0008-0000-0300-000002000000}"/>
                  </a:ext>
                </a:extLst>
              </p:cNvPr>
              <p:cNvGraphicFramePr/>
              <p:nvPr>
                <p:extLst>
                  <p:ext uri="{D42A27DB-BD31-4B8C-83A1-F6EECF244321}">
                    <p14:modId xmlns:p14="http://schemas.microsoft.com/office/powerpoint/2010/main" val="1693154090"/>
                  </p:ext>
                </p:extLst>
              </p:nvPr>
            </p:nvGraphicFramePr>
            <p:xfrm>
              <a:off x="519717" y="1800363"/>
              <a:ext cx="11187511" cy="46482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5" name="Диаграмма 1">
                <a:extLst>
                  <a:ext uri="{FF2B5EF4-FFF2-40B4-BE49-F238E27FC236}">
                    <a16:creationId xmlns:a16="http://schemas.microsoft.com/office/drawing/2014/main" id="{00000000-0008-0000-0300-000002000000}"/>
                  </a:ext>
                </a:extLst>
              </p:cNvPr>
              <p:cNvPicPr>
                <a:picLocks noGrp="1" noRot="1" noChangeAspect="1" noMove="1" noResize="1" noEditPoints="1" noAdjustHandles="1" noChangeArrowheads="1" noChangeShapeType="1"/>
              </p:cNvPicPr>
              <p:nvPr/>
            </p:nvPicPr>
            <p:blipFill>
              <a:blip r:embed="rId3"/>
              <a:stretch>
                <a:fillRect/>
              </a:stretch>
            </p:blipFill>
            <p:spPr>
              <a:xfrm>
                <a:off x="519717" y="1800363"/>
                <a:ext cx="11187511" cy="4648200"/>
              </a:xfrm>
              <a:prstGeom prst="rect">
                <a:avLst/>
              </a:prstGeom>
            </p:spPr>
          </p:pic>
        </mc:Fallback>
      </mc:AlternateContent>
      <p:sp>
        <p:nvSpPr>
          <p:cNvPr id="6" name="TextBox 5">
            <a:extLst>
              <a:ext uri="{FF2B5EF4-FFF2-40B4-BE49-F238E27FC236}">
                <a16:creationId xmlns:a16="http://schemas.microsoft.com/office/drawing/2014/main" id="{37879F4B-C048-462B-8E29-71B5E1380DC5}"/>
              </a:ext>
            </a:extLst>
          </p:cNvPr>
          <p:cNvSpPr txBox="1"/>
          <p:nvPr/>
        </p:nvSpPr>
        <p:spPr>
          <a:xfrm>
            <a:off x="6745575" y="601188"/>
            <a:ext cx="4252163" cy="970009"/>
          </a:xfrm>
          <a:prstGeom prst="rect">
            <a:avLst/>
          </a:prstGeom>
          <a:noFill/>
        </p:spPr>
        <p:txBody>
          <a:bodyPr wrap="square" lIns="0" tIns="0" rIns="0" bIns="0">
            <a:spAutoFit/>
          </a:bodyPr>
          <a:lstStyle/>
          <a:p>
            <a:pPr defTabSz="293248">
              <a:spcBef>
                <a:spcPts val="484"/>
              </a:spcBef>
            </a:pPr>
            <a:r>
              <a:rPr lang="ru-RU" sz="1100" dirty="0">
                <a:solidFill>
                  <a:prstClr val="black"/>
                </a:solidFill>
                <a:latin typeface="Raleway SemiBold" pitchFamily="2" charset="0"/>
                <a:cs typeface="Arial" panose="020B0604020202020204" pitchFamily="34" charset="0"/>
              </a:rPr>
              <a:t>Количество упоминаний нацпроектов применительно к конкретному региону </a:t>
            </a:r>
            <a:r>
              <a:rPr lang="ru-RU" sz="1026" dirty="0">
                <a:solidFill>
                  <a:prstClr val="black"/>
                </a:solidFill>
                <a:latin typeface="Raleway" pitchFamily="2" charset="0"/>
                <a:cs typeface="Arial" panose="020B0604020202020204" pitchFamily="34" charset="0"/>
              </a:rPr>
              <a:t>показывает активность региональной администрации по продвижению темы реализации нацпроектов. На графике видны, например, активность Новосибирской обл. и Красноярского края, и слабое внимание к теме со стороны руководства НАО или Орловской обл.</a:t>
            </a:r>
          </a:p>
        </p:txBody>
      </p:sp>
    </p:spTree>
    <p:extLst>
      <p:ext uri="{BB962C8B-B14F-4D97-AF65-F5344CB8AC3E}">
        <p14:creationId xmlns:p14="http://schemas.microsoft.com/office/powerpoint/2010/main" val="1617245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84994" y="529480"/>
            <a:ext cx="5583298" cy="1041717"/>
          </a:xfrm>
        </p:spPr>
        <p:txBody>
          <a:bodyPr/>
          <a:lstStyle/>
          <a:p>
            <a:r>
              <a:rPr lang="ru-RU" dirty="0"/>
              <a:t>Коммуникация по теме </a:t>
            </a:r>
            <a:br>
              <a:rPr lang="ru-RU" dirty="0"/>
            </a:br>
            <a:r>
              <a:rPr lang="ru-RU" dirty="0"/>
              <a:t>национальных проектов</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a:xfrm>
            <a:off x="11506199" y="6398700"/>
            <a:ext cx="464696" cy="365125"/>
          </a:xfrm>
        </p:spPr>
        <p:txBody>
          <a:bodyPr/>
          <a:lstStyle/>
          <a:p>
            <a:fld id="{86B9C5C9-860D-A248-8A59-A976BD8EEA31}" type="slidenum">
              <a:rPr lang="en-RU" smtClean="0"/>
              <a:pPr/>
              <a:t>49</a:t>
            </a:fld>
            <a:endParaRPr lang="en-RU" sz="1200" b="1" i="0" kern="1200" dirty="0">
              <a:solidFill>
                <a:schemeClr val="tx1"/>
              </a:solidFill>
              <a:latin typeface="Raleway" pitchFamily="2" charset="77"/>
              <a:ea typeface="+mn-ea"/>
              <a:cs typeface="+mn-cs"/>
            </a:endParaRPr>
          </a:p>
        </p:txBody>
      </p:sp>
      <mc:AlternateContent xmlns:mc="http://schemas.openxmlformats.org/markup-compatibility/2006" xmlns:cx1="http://schemas.microsoft.com/office/drawing/2015/9/8/chartex">
        <mc:Choice Requires="cx1">
          <p:graphicFrame>
            <p:nvGraphicFramePr>
              <p:cNvPr id="8" name="Диаграмма 4">
                <a:extLst>
                  <a:ext uri="{FF2B5EF4-FFF2-40B4-BE49-F238E27FC236}">
                    <a16:creationId xmlns:a16="http://schemas.microsoft.com/office/drawing/2014/main" id="{A36FCF92-8141-48CC-A03D-F2A99CB3F8FE}"/>
                  </a:ext>
                </a:extLst>
              </p:cNvPr>
              <p:cNvGraphicFramePr/>
              <p:nvPr>
                <p:extLst>
                  <p:ext uri="{D42A27DB-BD31-4B8C-83A1-F6EECF244321}">
                    <p14:modId xmlns:p14="http://schemas.microsoft.com/office/powerpoint/2010/main" val="10117484"/>
                  </p:ext>
                </p:extLst>
              </p:nvPr>
            </p:nvGraphicFramePr>
            <p:xfrm>
              <a:off x="519719" y="1817310"/>
              <a:ext cx="11119632" cy="4616113"/>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Диаграмма 4">
                <a:extLst>
                  <a:ext uri="{FF2B5EF4-FFF2-40B4-BE49-F238E27FC236}">
                    <a16:creationId xmlns:a16="http://schemas.microsoft.com/office/drawing/2014/main" id="{A36FCF92-8141-48CC-A03D-F2A99CB3F8FE}"/>
                  </a:ext>
                </a:extLst>
              </p:cNvPr>
              <p:cNvPicPr>
                <a:picLocks noGrp="1" noRot="1" noChangeAspect="1" noMove="1" noResize="1" noEditPoints="1" noAdjustHandles="1" noChangeArrowheads="1" noChangeShapeType="1"/>
              </p:cNvPicPr>
              <p:nvPr/>
            </p:nvPicPr>
            <p:blipFill>
              <a:blip r:embed="rId3"/>
              <a:stretch>
                <a:fillRect/>
              </a:stretch>
            </p:blipFill>
            <p:spPr>
              <a:xfrm>
                <a:off x="519719" y="1817310"/>
                <a:ext cx="11119632" cy="4616113"/>
              </a:xfrm>
              <a:prstGeom prst="rect">
                <a:avLst/>
              </a:prstGeom>
            </p:spPr>
          </p:pic>
        </mc:Fallback>
      </mc:AlternateContent>
      <p:sp>
        <p:nvSpPr>
          <p:cNvPr id="6" name="TextBox 5">
            <a:extLst>
              <a:ext uri="{FF2B5EF4-FFF2-40B4-BE49-F238E27FC236}">
                <a16:creationId xmlns:a16="http://schemas.microsoft.com/office/drawing/2014/main" id="{37879F4B-C048-462B-8E29-71B5E1380DC5}"/>
              </a:ext>
            </a:extLst>
          </p:cNvPr>
          <p:cNvSpPr txBox="1"/>
          <p:nvPr/>
        </p:nvSpPr>
        <p:spPr>
          <a:xfrm>
            <a:off x="6267797" y="601188"/>
            <a:ext cx="4729942" cy="1127873"/>
          </a:xfrm>
          <a:prstGeom prst="rect">
            <a:avLst/>
          </a:prstGeom>
          <a:noFill/>
        </p:spPr>
        <p:txBody>
          <a:bodyPr wrap="square" lIns="0" tIns="0" rIns="0" bIns="0">
            <a:spAutoFit/>
          </a:bodyPr>
          <a:lstStyle/>
          <a:p>
            <a:pPr defTabSz="293248">
              <a:spcBef>
                <a:spcPts val="484"/>
              </a:spcBef>
            </a:pPr>
            <a:r>
              <a:rPr lang="ru-RU" sz="1100" dirty="0">
                <a:solidFill>
                  <a:prstClr val="black"/>
                </a:solidFill>
                <a:latin typeface="Raleway SemiBold" pitchFamily="2" charset="0"/>
                <a:cs typeface="Arial" panose="020B0604020202020204" pitchFamily="34" charset="0"/>
              </a:rPr>
              <a:t>Доля упоминаний нацпроектов от общего количества упоминаний региона в СМИ на федеральном уровне </a:t>
            </a:r>
            <a:r>
              <a:rPr lang="ru-RU" sz="1026" dirty="0">
                <a:solidFill>
                  <a:prstClr val="black"/>
                </a:solidFill>
                <a:latin typeface="Raleway" pitchFamily="2" charset="0"/>
                <a:cs typeface="Arial" panose="020B0604020202020204" pitchFamily="34" charset="0"/>
              </a:rPr>
              <a:t>показывает способность региональной администрации формировать заметный объем информационных выходов по теме нацпроектов. На представленном графике видно, что Новгородская обл. активно формирует свою федеральную повестку из тем вокруг нацпроектов, а для Смоленской обл. это не приоритет в части коммуникаций.</a:t>
            </a:r>
          </a:p>
        </p:txBody>
      </p:sp>
    </p:spTree>
    <p:extLst>
      <p:ext uri="{BB962C8B-B14F-4D97-AF65-F5344CB8AC3E}">
        <p14:creationId xmlns:p14="http://schemas.microsoft.com/office/powerpoint/2010/main" val="1381113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FF70EE-04C2-4C3A-A904-3BA9A75F8F64}"/>
              </a:ext>
            </a:extLst>
          </p:cNvPr>
          <p:cNvSpPr/>
          <p:nvPr/>
        </p:nvSpPr>
        <p:spPr>
          <a:xfrm>
            <a:off x="170" y="4242191"/>
            <a:ext cx="12191661" cy="2122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sp>
        <p:nvSpPr>
          <p:cNvPr id="13" name="TextBox 12">
            <a:extLst>
              <a:ext uri="{FF2B5EF4-FFF2-40B4-BE49-F238E27FC236}">
                <a16:creationId xmlns:a16="http://schemas.microsoft.com/office/drawing/2014/main" id="{5A674B8A-8055-40DD-901D-23FA60C7BD7D}"/>
              </a:ext>
            </a:extLst>
          </p:cNvPr>
          <p:cNvSpPr txBox="1"/>
          <p:nvPr/>
        </p:nvSpPr>
        <p:spPr>
          <a:xfrm>
            <a:off x="601604" y="1695362"/>
            <a:ext cx="3489548" cy="276358"/>
          </a:xfrm>
          <a:prstGeom prst="rect">
            <a:avLst/>
          </a:prstGeom>
          <a:noFill/>
        </p:spPr>
        <p:txBody>
          <a:bodyPr wrap="square" lIns="0" tIns="0" rIns="0" bIns="0">
            <a:spAutoFit/>
          </a:bodyPr>
          <a:lstStyle/>
          <a:p>
            <a:pPr defTabSz="293248"/>
            <a:r>
              <a:rPr lang="ru-RU" sz="1796" b="1" dirty="0">
                <a:solidFill>
                  <a:srgbClr val="0076C0"/>
                </a:solidFill>
                <a:latin typeface="Raleway" pitchFamily="2" charset="0"/>
                <a:cs typeface="Arial" panose="020B0604020202020204" pitchFamily="34" charset="0"/>
              </a:rPr>
              <a:t>На первом этапе</a:t>
            </a:r>
          </a:p>
        </p:txBody>
      </p:sp>
      <p:sp>
        <p:nvSpPr>
          <p:cNvPr id="14" name="TextBox 13">
            <a:extLst>
              <a:ext uri="{FF2B5EF4-FFF2-40B4-BE49-F238E27FC236}">
                <a16:creationId xmlns:a16="http://schemas.microsoft.com/office/drawing/2014/main" id="{6B3FC71C-E367-4069-A5F0-B856CB4CCBCF}"/>
              </a:ext>
            </a:extLst>
          </p:cNvPr>
          <p:cNvSpPr txBox="1"/>
          <p:nvPr/>
        </p:nvSpPr>
        <p:spPr>
          <a:xfrm>
            <a:off x="601602" y="2058218"/>
            <a:ext cx="3489548" cy="1882567"/>
          </a:xfrm>
          <a:prstGeom prst="rect">
            <a:avLst/>
          </a:prstGeom>
          <a:noFill/>
        </p:spPr>
        <p:txBody>
          <a:bodyPr wrap="square" lIns="0" tIns="0" rIns="0" bIns="0">
            <a:spAutoFit/>
          </a:bodyPr>
          <a:lstStyle/>
          <a:p>
            <a:pPr defTabSz="293248">
              <a:spcBef>
                <a:spcPts val="484"/>
              </a:spcBef>
            </a:pPr>
            <a:r>
              <a:rPr lang="ru-RU" sz="1100" dirty="0">
                <a:solidFill>
                  <a:prstClr val="black"/>
                </a:solidFill>
                <a:latin typeface="Raleway SemiBold" pitchFamily="2" charset="0"/>
                <a:cs typeface="Arial" panose="020B0604020202020204" pitchFamily="34" charset="0"/>
              </a:rPr>
              <a:t>Для каждого региона формировался список наиболее значимых тем </a:t>
            </a:r>
            <a:br>
              <a:rPr lang="en-US" sz="1100" dirty="0">
                <a:solidFill>
                  <a:prstClr val="black"/>
                </a:solidFill>
                <a:latin typeface="Raleway SemiBold" pitchFamily="2" charset="0"/>
                <a:cs typeface="Arial" panose="020B0604020202020204" pitchFamily="34" charset="0"/>
              </a:rPr>
            </a:br>
            <a:r>
              <a:rPr lang="ru-RU" sz="1100" dirty="0">
                <a:solidFill>
                  <a:prstClr val="black"/>
                </a:solidFill>
                <a:latin typeface="Raleway SemiBold" pitchFamily="2" charset="0"/>
                <a:cs typeface="Arial" panose="020B0604020202020204" pitchFamily="34" charset="0"/>
              </a:rPr>
              <a:t>и событий за 2 кв. 2021 г.</a:t>
            </a:r>
          </a:p>
          <a:p>
            <a:pPr defTabSz="293248">
              <a:spcBef>
                <a:spcPts val="484"/>
              </a:spcBef>
            </a:pPr>
            <a:r>
              <a:rPr lang="ru-RU" sz="900" dirty="0">
                <a:solidFill>
                  <a:prstClr val="black"/>
                </a:solidFill>
                <a:latin typeface="Raleway" pitchFamily="2" charset="0"/>
                <a:cs typeface="Arial" panose="020B0604020202020204" pitchFamily="34" charset="0"/>
              </a:rPr>
              <a:t>Для того, чтобы выделить темы, повлиявшие на имидж региона и его главы в федеральном инфополе, для каждого региона были составлены запросы к базе данных СМИ «Медиалогия», </a:t>
            </a:r>
            <a:br>
              <a:rPr lang="ru-RU" sz="900"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в которых данный регион (либо его губернатор) упоминались не менее трех раз. Таким образом, отбирались только значимые, высокорелевантные сообщения о каждом регионе.</a:t>
            </a:r>
          </a:p>
          <a:p>
            <a:pPr defTabSz="293248">
              <a:spcBef>
                <a:spcPts val="484"/>
              </a:spcBef>
            </a:pPr>
            <a:r>
              <a:rPr lang="ru-RU" sz="900" dirty="0">
                <a:solidFill>
                  <a:prstClr val="black"/>
                </a:solidFill>
                <a:latin typeface="Raleway" pitchFamily="2" charset="0"/>
                <a:cs typeface="Arial" panose="020B0604020202020204" pitchFamily="34" charset="0"/>
              </a:rPr>
              <a:t>Для каждого региона был проведен ретроспективный мониторинг за </a:t>
            </a:r>
            <a:r>
              <a:rPr lang="en-US" sz="900" dirty="0">
                <a:solidFill>
                  <a:prstClr val="black"/>
                </a:solidFill>
                <a:latin typeface="Raleway" pitchFamily="2" charset="0"/>
                <a:cs typeface="Arial" panose="020B0604020202020204" pitchFamily="34" charset="0"/>
              </a:rPr>
              <a:t>2</a:t>
            </a:r>
            <a:r>
              <a:rPr lang="ru-RU" sz="900" dirty="0">
                <a:solidFill>
                  <a:prstClr val="black"/>
                </a:solidFill>
                <a:latin typeface="Raleway" pitchFamily="2" charset="0"/>
                <a:cs typeface="Arial" panose="020B0604020202020204" pitchFamily="34" charset="0"/>
              </a:rPr>
              <a:t> кв. 2021 г. по 30 значимым федеральным СМИ (печатным и онлайн). </a:t>
            </a:r>
          </a:p>
        </p:txBody>
      </p:sp>
      <p:sp>
        <p:nvSpPr>
          <p:cNvPr id="15" name="TextBox 14">
            <a:extLst>
              <a:ext uri="{FF2B5EF4-FFF2-40B4-BE49-F238E27FC236}">
                <a16:creationId xmlns:a16="http://schemas.microsoft.com/office/drawing/2014/main" id="{B4D779DC-9C67-4132-94EB-443BE1B267EC}"/>
              </a:ext>
            </a:extLst>
          </p:cNvPr>
          <p:cNvSpPr txBox="1"/>
          <p:nvPr/>
        </p:nvSpPr>
        <p:spPr>
          <a:xfrm>
            <a:off x="4322631" y="1695362"/>
            <a:ext cx="3489548" cy="276358"/>
          </a:xfrm>
          <a:prstGeom prst="rect">
            <a:avLst/>
          </a:prstGeom>
          <a:noFill/>
        </p:spPr>
        <p:txBody>
          <a:bodyPr wrap="square" lIns="0" tIns="0" rIns="0" bIns="0">
            <a:spAutoFit/>
          </a:bodyPr>
          <a:lstStyle/>
          <a:p>
            <a:pPr defTabSz="293248"/>
            <a:r>
              <a:rPr lang="ru-RU" sz="1796" b="1" dirty="0">
                <a:solidFill>
                  <a:srgbClr val="0076C0"/>
                </a:solidFill>
                <a:latin typeface="Raleway" pitchFamily="2" charset="0"/>
                <a:cs typeface="Arial" panose="020B0604020202020204" pitchFamily="34" charset="0"/>
              </a:rPr>
              <a:t>На втором этапе</a:t>
            </a:r>
          </a:p>
        </p:txBody>
      </p:sp>
      <p:sp>
        <p:nvSpPr>
          <p:cNvPr id="16" name="TextBox 15">
            <a:extLst>
              <a:ext uri="{FF2B5EF4-FFF2-40B4-BE49-F238E27FC236}">
                <a16:creationId xmlns:a16="http://schemas.microsoft.com/office/drawing/2014/main" id="{34287DB5-1BE8-4E65-8E5C-9B00F3308E27}"/>
              </a:ext>
            </a:extLst>
          </p:cNvPr>
          <p:cNvSpPr txBox="1"/>
          <p:nvPr/>
        </p:nvSpPr>
        <p:spPr>
          <a:xfrm>
            <a:off x="4345779" y="2058218"/>
            <a:ext cx="3224816" cy="1095172"/>
          </a:xfrm>
          <a:prstGeom prst="rect">
            <a:avLst/>
          </a:prstGeom>
          <a:noFill/>
        </p:spPr>
        <p:txBody>
          <a:bodyPr wrap="square" lIns="0" tIns="0" rIns="0" bIns="0">
            <a:spAutoFit/>
          </a:bodyPr>
          <a:lstStyle/>
          <a:p>
            <a:pPr defTabSz="293248">
              <a:spcBef>
                <a:spcPts val="484"/>
              </a:spcBef>
            </a:pPr>
            <a:r>
              <a:rPr lang="ru-RU" sz="1100" dirty="0">
                <a:solidFill>
                  <a:prstClr val="black"/>
                </a:solidFill>
                <a:latin typeface="Raleway SemiBold" pitchFamily="2" charset="0"/>
                <a:cs typeface="Arial" panose="020B0604020202020204" pitchFamily="34" charset="0"/>
              </a:rPr>
              <a:t>Проводился содержательный анализ отобранных документов: </a:t>
            </a:r>
            <a:endParaRPr lang="en-US" sz="1100" dirty="0">
              <a:solidFill>
                <a:prstClr val="black"/>
              </a:solidFill>
              <a:latin typeface="Raleway SemiBold" pitchFamily="2" charset="0"/>
              <a:cs typeface="Arial" panose="020B0604020202020204" pitchFamily="34" charset="0"/>
            </a:endParaRPr>
          </a:p>
          <a:p>
            <a:pPr defTabSz="293248">
              <a:spcBef>
                <a:spcPts val="484"/>
              </a:spcBef>
            </a:pPr>
            <a:r>
              <a:rPr lang="ru-RU" sz="900" dirty="0">
                <a:solidFill>
                  <a:prstClr val="black"/>
                </a:solidFill>
                <a:latin typeface="Raleway" pitchFamily="2" charset="0"/>
                <a:cs typeface="Arial" panose="020B0604020202020204" pitchFamily="34" charset="0"/>
              </a:rPr>
              <a:t>по каждому региону формировался предварительный список тем и событий, получивших заметное освещение в федеральных СМИ. Отбирались только темы и события, связанные непосредственно с регионом и деятельностью его властей в условиях той или иной ситуации.</a:t>
            </a:r>
          </a:p>
        </p:txBody>
      </p:sp>
      <p:sp>
        <p:nvSpPr>
          <p:cNvPr id="17" name="TextBox 16">
            <a:extLst>
              <a:ext uri="{FF2B5EF4-FFF2-40B4-BE49-F238E27FC236}">
                <a16:creationId xmlns:a16="http://schemas.microsoft.com/office/drawing/2014/main" id="{968FEF61-C2B7-45AD-BDA5-08F4C21EA32C}"/>
              </a:ext>
            </a:extLst>
          </p:cNvPr>
          <p:cNvSpPr txBox="1"/>
          <p:nvPr/>
        </p:nvSpPr>
        <p:spPr>
          <a:xfrm>
            <a:off x="8093595" y="1695362"/>
            <a:ext cx="3489548" cy="276358"/>
          </a:xfrm>
          <a:prstGeom prst="rect">
            <a:avLst/>
          </a:prstGeom>
          <a:noFill/>
        </p:spPr>
        <p:txBody>
          <a:bodyPr wrap="square" lIns="0" tIns="0" rIns="0" bIns="0">
            <a:spAutoFit/>
          </a:bodyPr>
          <a:lstStyle/>
          <a:p>
            <a:pPr defTabSz="293248"/>
            <a:r>
              <a:rPr lang="ru-RU" sz="1796" b="1" dirty="0">
                <a:solidFill>
                  <a:srgbClr val="0076C0"/>
                </a:solidFill>
                <a:latin typeface="Raleway" pitchFamily="2" charset="0"/>
                <a:cs typeface="Arial" panose="020B0604020202020204" pitchFamily="34" charset="0"/>
              </a:rPr>
              <a:t>На третьем этапе</a:t>
            </a:r>
          </a:p>
        </p:txBody>
      </p:sp>
      <p:sp>
        <p:nvSpPr>
          <p:cNvPr id="18" name="TextBox 17">
            <a:extLst>
              <a:ext uri="{FF2B5EF4-FFF2-40B4-BE49-F238E27FC236}">
                <a16:creationId xmlns:a16="http://schemas.microsoft.com/office/drawing/2014/main" id="{5EF39150-3D7B-46B7-984F-5F249948EDFB}"/>
              </a:ext>
            </a:extLst>
          </p:cNvPr>
          <p:cNvSpPr txBox="1"/>
          <p:nvPr/>
        </p:nvSpPr>
        <p:spPr>
          <a:xfrm>
            <a:off x="8093594" y="2058217"/>
            <a:ext cx="3187439" cy="1233671"/>
          </a:xfrm>
          <a:prstGeom prst="rect">
            <a:avLst/>
          </a:prstGeom>
          <a:noFill/>
        </p:spPr>
        <p:txBody>
          <a:bodyPr wrap="square" lIns="0" tIns="0" rIns="0" bIns="0">
            <a:spAutoFit/>
          </a:bodyPr>
          <a:lstStyle/>
          <a:p>
            <a:pPr defTabSz="293248">
              <a:spcBef>
                <a:spcPts val="484"/>
              </a:spcBef>
            </a:pPr>
            <a:r>
              <a:rPr lang="ru-RU" sz="1100" dirty="0">
                <a:solidFill>
                  <a:prstClr val="black"/>
                </a:solidFill>
                <a:latin typeface="Raleway SemiBold" pitchFamily="2" charset="0"/>
                <a:cs typeface="Arial" panose="020B0604020202020204" pitchFamily="34" charset="0"/>
              </a:rPr>
              <a:t>Из предварительного списка тем по каждому региону были отобраны топ-3 темы</a:t>
            </a:r>
            <a:br>
              <a:rPr lang="en-US" sz="1000"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получившие наибольшее освещение </a:t>
            </a:r>
            <a:br>
              <a:rPr lang="ru-RU" sz="900" dirty="0">
                <a:solidFill>
                  <a:prstClr val="black"/>
                </a:solidFill>
                <a:latin typeface="Raleway" pitchFamily="2" charset="0"/>
                <a:cs typeface="Arial" panose="020B0604020202020204" pitchFamily="34" charset="0"/>
              </a:rPr>
            </a:br>
            <a:r>
              <a:rPr lang="ru-RU" sz="900" dirty="0">
                <a:solidFill>
                  <a:prstClr val="black"/>
                </a:solidFill>
                <a:latin typeface="Raleway" pitchFamily="2" charset="0"/>
                <a:cs typeface="Arial" panose="020B0604020202020204" pitchFamily="34" charset="0"/>
              </a:rPr>
              <a:t>в федеральных СМИ.</a:t>
            </a:r>
            <a:endParaRPr lang="en-US" sz="900" dirty="0">
              <a:solidFill>
                <a:prstClr val="black"/>
              </a:solidFill>
              <a:latin typeface="Raleway" pitchFamily="2" charset="0"/>
              <a:cs typeface="Arial" panose="020B0604020202020204" pitchFamily="34" charset="0"/>
            </a:endParaRPr>
          </a:p>
          <a:p>
            <a:pPr defTabSz="293248">
              <a:spcBef>
                <a:spcPts val="484"/>
              </a:spcBef>
            </a:pPr>
            <a:r>
              <a:rPr lang="ru-RU" sz="900" dirty="0">
                <a:solidFill>
                  <a:prstClr val="black"/>
                </a:solidFill>
                <a:latin typeface="Raleway" pitchFamily="2" charset="0"/>
                <a:cs typeface="Arial" panose="020B0604020202020204" pitchFamily="34" charset="0"/>
              </a:rPr>
              <a:t>Для городов с численностью населения более 1 млн чел. тестировалась возможность формировать </a:t>
            </a:r>
            <a:r>
              <a:rPr lang="ru-RU" sz="900" b="1" dirty="0">
                <a:solidFill>
                  <a:prstClr val="black"/>
                </a:solidFill>
                <a:latin typeface="Raleway" pitchFamily="2" charset="0"/>
                <a:cs typeface="Arial" panose="020B0604020202020204" pitchFamily="34" charset="0"/>
              </a:rPr>
              <a:t>топ-5</a:t>
            </a:r>
            <a:r>
              <a:rPr lang="ru-RU" sz="900" dirty="0">
                <a:solidFill>
                  <a:prstClr val="black"/>
                </a:solidFill>
                <a:latin typeface="Raleway" pitchFamily="2" charset="0"/>
                <a:cs typeface="Arial" panose="020B0604020202020204" pitchFamily="34" charset="0"/>
              </a:rPr>
              <a:t> тем. В большинстве случаев такая выборка оказалась нерелевантной.</a:t>
            </a:r>
          </a:p>
        </p:txBody>
      </p:sp>
      <p:sp>
        <p:nvSpPr>
          <p:cNvPr id="19" name="TextBox 18">
            <a:extLst>
              <a:ext uri="{FF2B5EF4-FFF2-40B4-BE49-F238E27FC236}">
                <a16:creationId xmlns:a16="http://schemas.microsoft.com/office/drawing/2014/main" id="{7EA72ECB-EAC6-4C39-BAC5-5EA315B9697C}"/>
              </a:ext>
            </a:extLst>
          </p:cNvPr>
          <p:cNvSpPr txBox="1"/>
          <p:nvPr/>
        </p:nvSpPr>
        <p:spPr>
          <a:xfrm>
            <a:off x="609512" y="4431597"/>
            <a:ext cx="5510825" cy="166199"/>
          </a:xfrm>
          <a:prstGeom prst="rect">
            <a:avLst/>
          </a:prstGeom>
          <a:noFill/>
        </p:spPr>
        <p:txBody>
          <a:bodyPr wrap="square" lIns="0" tIns="0" rIns="0" bIns="0">
            <a:spAutoFit/>
          </a:bodyPr>
          <a:lstStyle/>
          <a:p>
            <a:pPr defTabSz="293248">
              <a:lnSpc>
                <a:spcPct val="90000"/>
              </a:lnSpc>
            </a:pPr>
            <a:r>
              <a:rPr lang="ru-RU" sz="1200" dirty="0">
                <a:solidFill>
                  <a:schemeClr val="bg1"/>
                </a:solidFill>
                <a:latin typeface="Raleway SemiBold" pitchFamily="2" charset="0"/>
                <a:cs typeface="Arial" panose="020B0604020202020204" pitchFamily="34" charset="0"/>
              </a:rPr>
              <a:t>Для каждой из топ-3 тем оценивались параметры:</a:t>
            </a:r>
          </a:p>
        </p:txBody>
      </p:sp>
      <p:sp>
        <p:nvSpPr>
          <p:cNvPr id="20" name="TextBox 19">
            <a:extLst>
              <a:ext uri="{FF2B5EF4-FFF2-40B4-BE49-F238E27FC236}">
                <a16:creationId xmlns:a16="http://schemas.microsoft.com/office/drawing/2014/main" id="{A3B2E7E5-8D7F-49D0-9489-E33AFE1A2E18}"/>
              </a:ext>
            </a:extLst>
          </p:cNvPr>
          <p:cNvSpPr txBox="1"/>
          <p:nvPr/>
        </p:nvSpPr>
        <p:spPr>
          <a:xfrm>
            <a:off x="609512" y="4704235"/>
            <a:ext cx="5510825" cy="1038746"/>
          </a:xfrm>
          <a:prstGeom prst="rect">
            <a:avLst/>
          </a:prstGeom>
          <a:noFill/>
        </p:spPr>
        <p:txBody>
          <a:bodyPr wrap="square" lIns="0" tIns="0" rIns="0" bIns="0">
            <a:spAutoFit/>
          </a:bodyPr>
          <a:lstStyle/>
          <a:p>
            <a:pPr marL="230401" indent="-230401" defTabSz="293248">
              <a:spcBef>
                <a:spcPts val="300"/>
              </a:spcBef>
              <a:buClr>
                <a:schemeClr val="bg1"/>
              </a:buClr>
              <a:buFont typeface="Arial" panose="020B0604020202020204" pitchFamily="34" charset="0"/>
              <a:buChar char="•"/>
            </a:pPr>
            <a:r>
              <a:rPr lang="ru-RU" sz="1000" dirty="0">
                <a:solidFill>
                  <a:schemeClr val="bg1"/>
                </a:solidFill>
                <a:latin typeface="Raleway" pitchFamily="2" charset="0"/>
                <a:cs typeface="Arial" panose="020B0604020202020204" pitchFamily="34" charset="0"/>
              </a:rPr>
              <a:t>Общее количество сообщений,</a:t>
            </a:r>
          </a:p>
          <a:p>
            <a:pPr marL="230401" indent="-230401" defTabSz="293248">
              <a:spcBef>
                <a:spcPts val="300"/>
              </a:spcBef>
              <a:buClr>
                <a:schemeClr val="bg1"/>
              </a:buClr>
              <a:buFont typeface="Arial" panose="020B0604020202020204" pitchFamily="34" charset="0"/>
              <a:buChar char="•"/>
            </a:pPr>
            <a:r>
              <a:rPr lang="ru-RU" sz="1000" dirty="0">
                <a:solidFill>
                  <a:schemeClr val="bg1"/>
                </a:solidFill>
                <a:latin typeface="Raleway" pitchFamily="2" charset="0"/>
                <a:cs typeface="Arial" panose="020B0604020202020204" pitchFamily="34" charset="0"/>
              </a:rPr>
              <a:t>Количество позитивных сообщений,</a:t>
            </a:r>
          </a:p>
          <a:p>
            <a:pPr marL="230401" indent="-230401" defTabSz="293248">
              <a:spcBef>
                <a:spcPts val="300"/>
              </a:spcBef>
              <a:buClr>
                <a:schemeClr val="bg1"/>
              </a:buClr>
              <a:buFont typeface="Arial" panose="020B0604020202020204" pitchFamily="34" charset="0"/>
              <a:buChar char="•"/>
            </a:pPr>
            <a:r>
              <a:rPr lang="ru-RU" sz="1000" dirty="0">
                <a:solidFill>
                  <a:schemeClr val="bg1"/>
                </a:solidFill>
                <a:latin typeface="Raleway" pitchFamily="2" charset="0"/>
                <a:cs typeface="Arial" panose="020B0604020202020204" pitchFamily="34" charset="0"/>
              </a:rPr>
              <a:t>Количество негативных сообщений, </a:t>
            </a:r>
          </a:p>
          <a:p>
            <a:pPr marL="230401" indent="-230401" defTabSz="293248">
              <a:spcBef>
                <a:spcPts val="300"/>
              </a:spcBef>
              <a:buClr>
                <a:schemeClr val="bg1"/>
              </a:buClr>
              <a:buFont typeface="Arial" panose="020B0604020202020204" pitchFamily="34" charset="0"/>
              <a:buChar char="•"/>
            </a:pPr>
            <a:r>
              <a:rPr lang="ru-RU" sz="1000" dirty="0">
                <a:solidFill>
                  <a:schemeClr val="bg1"/>
                </a:solidFill>
                <a:latin typeface="Raleway" pitchFamily="2" charset="0"/>
                <a:cs typeface="Arial" panose="020B0604020202020204" pitchFamily="34" charset="0"/>
              </a:rPr>
              <a:t>Суммарная заметность (заметность – кумулятивный параметр, автоматически измеряемый «Медиалогией» для конкретного сообщения СМИ, учитывающий влиятельность данного СМИ, объём сообщения, номер полосы и др. параметры.)</a:t>
            </a:r>
          </a:p>
        </p:txBody>
      </p:sp>
      <p:sp>
        <p:nvSpPr>
          <p:cNvPr id="21" name="TextBox 20">
            <a:extLst>
              <a:ext uri="{FF2B5EF4-FFF2-40B4-BE49-F238E27FC236}">
                <a16:creationId xmlns:a16="http://schemas.microsoft.com/office/drawing/2014/main" id="{BA0616FB-94CF-431A-B636-527A9DD02FDA}"/>
              </a:ext>
            </a:extLst>
          </p:cNvPr>
          <p:cNvSpPr txBox="1"/>
          <p:nvPr/>
        </p:nvSpPr>
        <p:spPr>
          <a:xfrm>
            <a:off x="8093595" y="4431597"/>
            <a:ext cx="3916584" cy="664797"/>
          </a:xfrm>
          <a:prstGeom prst="rect">
            <a:avLst/>
          </a:prstGeom>
          <a:noFill/>
        </p:spPr>
        <p:txBody>
          <a:bodyPr wrap="square" lIns="0" tIns="0" rIns="0" bIns="0">
            <a:spAutoFit/>
          </a:bodyPr>
          <a:lstStyle/>
          <a:p>
            <a:pPr defTabSz="293248">
              <a:lnSpc>
                <a:spcPct val="90000"/>
              </a:lnSpc>
            </a:pPr>
            <a:r>
              <a:rPr lang="ru-RU" sz="1200" dirty="0">
                <a:solidFill>
                  <a:schemeClr val="bg1"/>
                </a:solidFill>
                <a:latin typeface="Raleway SemiBold" pitchFamily="2" charset="0"/>
                <a:cs typeface="Arial" panose="020B0604020202020204" pitchFamily="34" charset="0"/>
              </a:rPr>
              <a:t>В итоговой таблице эти данные для топ-3 тем </a:t>
            </a:r>
            <a:br>
              <a:rPr lang="ru-RU" sz="1200" dirty="0">
                <a:solidFill>
                  <a:schemeClr val="bg1"/>
                </a:solidFill>
                <a:latin typeface="Raleway SemiBold" pitchFamily="2" charset="0"/>
                <a:cs typeface="Arial" panose="020B0604020202020204" pitchFamily="34" charset="0"/>
              </a:rPr>
            </a:br>
            <a:r>
              <a:rPr lang="ru-RU" sz="1200" dirty="0">
                <a:solidFill>
                  <a:schemeClr val="bg1"/>
                </a:solidFill>
                <a:latin typeface="Raleway SemiBold" pitchFamily="2" charset="0"/>
                <a:cs typeface="Arial" panose="020B0604020202020204" pitchFamily="34" charset="0"/>
              </a:rPr>
              <a:t>по каждому региону были просуммированы, </a:t>
            </a:r>
            <a:br>
              <a:rPr lang="ru-RU" sz="1200" dirty="0">
                <a:solidFill>
                  <a:schemeClr val="bg1"/>
                </a:solidFill>
                <a:latin typeface="Raleway SemiBold" pitchFamily="2" charset="0"/>
                <a:cs typeface="Arial" panose="020B0604020202020204" pitchFamily="34" charset="0"/>
              </a:rPr>
            </a:br>
            <a:r>
              <a:rPr lang="ru-RU" sz="1200" dirty="0">
                <a:solidFill>
                  <a:schemeClr val="bg1"/>
                </a:solidFill>
                <a:latin typeface="Raleway SemiBold" pitchFamily="2" charset="0"/>
                <a:cs typeface="Arial" panose="020B0604020202020204" pitchFamily="34" charset="0"/>
              </a:rPr>
              <a:t>в результате чего каждый регион получил следующие параметры:</a:t>
            </a:r>
          </a:p>
        </p:txBody>
      </p:sp>
      <p:sp>
        <p:nvSpPr>
          <p:cNvPr id="22" name="TextBox 21">
            <a:extLst>
              <a:ext uri="{FF2B5EF4-FFF2-40B4-BE49-F238E27FC236}">
                <a16:creationId xmlns:a16="http://schemas.microsoft.com/office/drawing/2014/main" id="{73AE3B0E-1282-4F22-98B7-8A2E85403130}"/>
              </a:ext>
            </a:extLst>
          </p:cNvPr>
          <p:cNvSpPr txBox="1"/>
          <p:nvPr/>
        </p:nvSpPr>
        <p:spPr>
          <a:xfrm>
            <a:off x="8093595" y="5239243"/>
            <a:ext cx="3806348" cy="1115690"/>
          </a:xfrm>
          <a:prstGeom prst="rect">
            <a:avLst/>
          </a:prstGeom>
          <a:noFill/>
        </p:spPr>
        <p:txBody>
          <a:bodyPr wrap="square" lIns="0" tIns="0" rIns="0" bIns="0">
            <a:spAutoFit/>
          </a:bodyPr>
          <a:lstStyle/>
          <a:p>
            <a:pPr marL="230401" indent="-230401" defTabSz="293248">
              <a:spcBef>
                <a:spcPts val="300"/>
              </a:spcBef>
              <a:buClr>
                <a:schemeClr val="bg1"/>
              </a:buClr>
              <a:buFont typeface="Arial" panose="020B0604020202020204" pitchFamily="34" charset="0"/>
              <a:buChar char="•"/>
            </a:pPr>
            <a:r>
              <a:rPr lang="ru-RU" sz="1000" dirty="0">
                <a:solidFill>
                  <a:schemeClr val="bg1"/>
                </a:solidFill>
                <a:latin typeface="Raleway" pitchFamily="2" charset="0"/>
                <a:cs typeface="Arial" panose="020B0604020202020204" pitchFamily="34" charset="0"/>
              </a:rPr>
              <a:t>Общее количество сообщений (по топ-3* темам)</a:t>
            </a:r>
          </a:p>
          <a:p>
            <a:pPr marL="230401" indent="-230401" defTabSz="293248">
              <a:spcBef>
                <a:spcPts val="300"/>
              </a:spcBef>
              <a:buClr>
                <a:schemeClr val="bg1"/>
              </a:buClr>
              <a:buFont typeface="Arial" panose="020B0604020202020204" pitchFamily="34" charset="0"/>
              <a:buChar char="•"/>
            </a:pPr>
            <a:r>
              <a:rPr lang="ru-RU" sz="1000" dirty="0">
                <a:solidFill>
                  <a:schemeClr val="bg1"/>
                </a:solidFill>
                <a:latin typeface="Raleway" pitchFamily="2" charset="0"/>
                <a:cs typeface="Arial" panose="020B0604020202020204" pitchFamily="34" charset="0"/>
              </a:rPr>
              <a:t>Количество позитивных сообщений (по топ-3 темам)</a:t>
            </a:r>
          </a:p>
          <a:p>
            <a:pPr marL="230401" indent="-230401" defTabSz="293248">
              <a:spcBef>
                <a:spcPts val="300"/>
              </a:spcBef>
              <a:buClr>
                <a:schemeClr val="bg1"/>
              </a:buClr>
              <a:buFont typeface="Arial" panose="020B0604020202020204" pitchFamily="34" charset="0"/>
              <a:buChar char="•"/>
            </a:pPr>
            <a:r>
              <a:rPr lang="ru-RU" sz="1000" dirty="0">
                <a:solidFill>
                  <a:schemeClr val="bg1"/>
                </a:solidFill>
                <a:latin typeface="Raleway" pitchFamily="2" charset="0"/>
                <a:cs typeface="Arial" panose="020B0604020202020204" pitchFamily="34" charset="0"/>
              </a:rPr>
              <a:t>Количество негативных сообщений (по топ-3 темам)</a:t>
            </a:r>
          </a:p>
          <a:p>
            <a:pPr marL="230401" indent="-230401" defTabSz="293248">
              <a:spcBef>
                <a:spcPts val="300"/>
              </a:spcBef>
              <a:buClr>
                <a:schemeClr val="bg1"/>
              </a:buClr>
              <a:buFont typeface="Arial" panose="020B0604020202020204" pitchFamily="34" charset="0"/>
              <a:buChar char="•"/>
            </a:pPr>
            <a:r>
              <a:rPr lang="ru-RU" sz="1000" dirty="0">
                <a:solidFill>
                  <a:schemeClr val="bg1"/>
                </a:solidFill>
                <a:latin typeface="Raleway" pitchFamily="2" charset="0"/>
                <a:cs typeface="Arial" panose="020B0604020202020204" pitchFamily="34" charset="0"/>
              </a:rPr>
              <a:t>Количество нейтральных сообщений (по топ-3 темам)</a:t>
            </a:r>
          </a:p>
          <a:p>
            <a:pPr marL="230401" indent="-230401" defTabSz="293248">
              <a:spcBef>
                <a:spcPts val="300"/>
              </a:spcBef>
              <a:buClr>
                <a:schemeClr val="bg1"/>
              </a:buClr>
              <a:buFont typeface="Arial" panose="020B0604020202020204" pitchFamily="34" charset="0"/>
              <a:buChar char="•"/>
            </a:pPr>
            <a:r>
              <a:rPr lang="ru-RU" sz="1000" dirty="0">
                <a:solidFill>
                  <a:schemeClr val="bg1"/>
                </a:solidFill>
                <a:latin typeface="Raleway" pitchFamily="2" charset="0"/>
                <a:cs typeface="Arial" panose="020B0604020202020204" pitchFamily="34" charset="0"/>
              </a:rPr>
              <a:t>Суммарная заметность сообщений по топ-3 темам</a:t>
            </a:r>
          </a:p>
          <a:p>
            <a:pPr defTabSz="293248">
              <a:spcBef>
                <a:spcPts val="300"/>
              </a:spcBef>
              <a:buClr>
                <a:schemeClr val="bg1"/>
              </a:buClr>
            </a:pPr>
            <a:r>
              <a:rPr lang="ru-RU" sz="800" dirty="0">
                <a:solidFill>
                  <a:schemeClr val="bg1"/>
                </a:solidFill>
                <a:latin typeface="Raleway" pitchFamily="2" charset="0"/>
                <a:cs typeface="Arial" panose="020B0604020202020204" pitchFamily="34" charset="0"/>
              </a:rPr>
              <a:t>*для нескольких регионов брались данные топ-5</a:t>
            </a:r>
            <a:endParaRPr lang="ru-RU" sz="1000" dirty="0">
              <a:solidFill>
                <a:schemeClr val="bg1"/>
              </a:solidFill>
              <a:latin typeface="Raleway" pitchFamily="2" charset="0"/>
              <a:cs typeface="Arial" panose="020B0604020202020204" pitchFamily="34" charset="0"/>
            </a:endParaRPr>
          </a:p>
        </p:txBody>
      </p:sp>
      <p:cxnSp>
        <p:nvCxnSpPr>
          <p:cNvPr id="23" name="Straight Connector 22">
            <a:extLst>
              <a:ext uri="{FF2B5EF4-FFF2-40B4-BE49-F238E27FC236}">
                <a16:creationId xmlns:a16="http://schemas.microsoft.com/office/drawing/2014/main" id="{810B71D1-76E0-498D-8BED-970D7948B88B}"/>
              </a:ext>
            </a:extLst>
          </p:cNvPr>
          <p:cNvCxnSpPr/>
          <p:nvPr/>
        </p:nvCxnSpPr>
        <p:spPr>
          <a:xfrm>
            <a:off x="170" y="1556561"/>
            <a:ext cx="12191661" cy="0"/>
          </a:xfrm>
          <a:prstGeom prst="line">
            <a:avLst/>
          </a:prstGeom>
          <a:ln w="31750" cap="rnd">
            <a:solidFill>
              <a:srgbClr val="53277D"/>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1ACFEEA-0F45-43D7-B17D-F231122AD4D1}"/>
              </a:ext>
            </a:extLst>
          </p:cNvPr>
          <p:cNvSpPr/>
          <p:nvPr/>
        </p:nvSpPr>
        <p:spPr>
          <a:xfrm>
            <a:off x="601602" y="1471122"/>
            <a:ext cx="170878" cy="170878"/>
          </a:xfrm>
          <a:prstGeom prst="ellipse">
            <a:avLst/>
          </a:prstGeom>
          <a:solidFill>
            <a:schemeClr val="bg1"/>
          </a:solidFill>
          <a:ln>
            <a:solidFill>
              <a:srgbClr val="602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sp>
        <p:nvSpPr>
          <p:cNvPr id="25" name="Oval 24">
            <a:extLst>
              <a:ext uri="{FF2B5EF4-FFF2-40B4-BE49-F238E27FC236}">
                <a16:creationId xmlns:a16="http://schemas.microsoft.com/office/drawing/2014/main" id="{902B7E5F-7688-4834-8E25-2D6CC92681A0}"/>
              </a:ext>
            </a:extLst>
          </p:cNvPr>
          <p:cNvSpPr/>
          <p:nvPr/>
        </p:nvSpPr>
        <p:spPr>
          <a:xfrm>
            <a:off x="4348666" y="1471122"/>
            <a:ext cx="170878" cy="170878"/>
          </a:xfrm>
          <a:prstGeom prst="ellipse">
            <a:avLst/>
          </a:prstGeom>
          <a:solidFill>
            <a:schemeClr val="bg1"/>
          </a:solidFill>
          <a:ln>
            <a:solidFill>
              <a:srgbClr val="602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sp>
        <p:nvSpPr>
          <p:cNvPr id="26" name="Oval 25">
            <a:extLst>
              <a:ext uri="{FF2B5EF4-FFF2-40B4-BE49-F238E27FC236}">
                <a16:creationId xmlns:a16="http://schemas.microsoft.com/office/drawing/2014/main" id="{B4666ECF-C54E-42F9-925E-1285AFFC315A}"/>
              </a:ext>
            </a:extLst>
          </p:cNvPr>
          <p:cNvSpPr/>
          <p:nvPr/>
        </p:nvSpPr>
        <p:spPr>
          <a:xfrm>
            <a:off x="8095730" y="1467163"/>
            <a:ext cx="170878" cy="170878"/>
          </a:xfrm>
          <a:prstGeom prst="ellipse">
            <a:avLst/>
          </a:prstGeom>
          <a:solidFill>
            <a:schemeClr val="bg1"/>
          </a:solidFill>
          <a:ln>
            <a:solidFill>
              <a:srgbClr val="602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cxnSp>
        <p:nvCxnSpPr>
          <p:cNvPr id="27" name="Straight Connector 26">
            <a:extLst>
              <a:ext uri="{FF2B5EF4-FFF2-40B4-BE49-F238E27FC236}">
                <a16:creationId xmlns:a16="http://schemas.microsoft.com/office/drawing/2014/main" id="{B1CBA023-1EAA-437E-BEC0-D8C512DB4FC7}"/>
              </a:ext>
            </a:extLst>
          </p:cNvPr>
          <p:cNvCxnSpPr>
            <a:cxnSpLocks/>
          </p:cNvCxnSpPr>
          <p:nvPr/>
        </p:nvCxnSpPr>
        <p:spPr>
          <a:xfrm>
            <a:off x="1282573" y="1434293"/>
            <a:ext cx="2556000" cy="0"/>
          </a:xfrm>
          <a:prstGeom prst="line">
            <a:avLst/>
          </a:prstGeom>
          <a:ln w="3175">
            <a:solidFill>
              <a:srgbClr val="05034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4AABEF-5560-44F3-BEE4-6817FB02869B}"/>
              </a:ext>
            </a:extLst>
          </p:cNvPr>
          <p:cNvCxnSpPr>
            <a:cxnSpLocks/>
          </p:cNvCxnSpPr>
          <p:nvPr/>
        </p:nvCxnSpPr>
        <p:spPr>
          <a:xfrm>
            <a:off x="5029637" y="1434293"/>
            <a:ext cx="2556000" cy="0"/>
          </a:xfrm>
          <a:prstGeom prst="line">
            <a:avLst/>
          </a:prstGeom>
          <a:ln w="3175">
            <a:solidFill>
              <a:srgbClr val="05034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3443F5-75A3-457A-B077-9467FFED3332}"/>
              </a:ext>
            </a:extLst>
          </p:cNvPr>
          <p:cNvCxnSpPr>
            <a:cxnSpLocks/>
          </p:cNvCxnSpPr>
          <p:nvPr/>
        </p:nvCxnSpPr>
        <p:spPr>
          <a:xfrm>
            <a:off x="8725034" y="1434293"/>
            <a:ext cx="2556000" cy="0"/>
          </a:xfrm>
          <a:prstGeom prst="line">
            <a:avLst/>
          </a:prstGeom>
          <a:ln w="3175">
            <a:solidFill>
              <a:srgbClr val="050340"/>
            </a:solidFill>
            <a:tailEnd type="arrow"/>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84993" y="381170"/>
            <a:ext cx="10854739" cy="858203"/>
          </a:xfrm>
        </p:spPr>
        <p:txBody>
          <a:bodyPr/>
          <a:lstStyle/>
          <a:p>
            <a:r>
              <a:rPr lang="ru-RU" dirty="0"/>
              <a:t>Методология</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5</a:t>
            </a:fld>
            <a:endParaRPr lang="en-RU" sz="1200" b="1" i="0" kern="1200" dirty="0">
              <a:solidFill>
                <a:schemeClr val="tx1"/>
              </a:solidFill>
              <a:latin typeface="Raleway" pitchFamily="2" charset="77"/>
              <a:ea typeface="+mn-ea"/>
              <a:cs typeface="+mn-cs"/>
            </a:endParaRPr>
          </a:p>
        </p:txBody>
      </p:sp>
    </p:spTree>
    <p:extLst>
      <p:ext uri="{BB962C8B-B14F-4D97-AF65-F5344CB8AC3E}">
        <p14:creationId xmlns:p14="http://schemas.microsoft.com/office/powerpoint/2010/main" val="3418802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A674B8A-8055-40DD-901D-23FA60C7BD7D}"/>
              </a:ext>
            </a:extLst>
          </p:cNvPr>
          <p:cNvSpPr txBox="1"/>
          <p:nvPr/>
        </p:nvSpPr>
        <p:spPr>
          <a:xfrm>
            <a:off x="601604" y="1410882"/>
            <a:ext cx="3489548" cy="276358"/>
          </a:xfrm>
          <a:prstGeom prst="rect">
            <a:avLst/>
          </a:prstGeom>
          <a:noFill/>
        </p:spPr>
        <p:txBody>
          <a:bodyPr wrap="square" lIns="0" tIns="0" rIns="0" bIns="0">
            <a:spAutoFit/>
          </a:bodyPr>
          <a:lstStyle/>
          <a:p>
            <a:pPr defTabSz="293248"/>
            <a:r>
              <a:rPr lang="ru-RU" sz="1796" b="1" dirty="0">
                <a:solidFill>
                  <a:srgbClr val="0076C0"/>
                </a:solidFill>
                <a:latin typeface="Raleway" pitchFamily="2" charset="0"/>
                <a:cs typeface="Arial" panose="020B0604020202020204" pitchFamily="34" charset="0"/>
              </a:rPr>
              <a:t>На четвертом этапе</a:t>
            </a:r>
          </a:p>
        </p:txBody>
      </p:sp>
      <p:sp>
        <p:nvSpPr>
          <p:cNvPr id="15" name="TextBox 14">
            <a:extLst>
              <a:ext uri="{FF2B5EF4-FFF2-40B4-BE49-F238E27FC236}">
                <a16:creationId xmlns:a16="http://schemas.microsoft.com/office/drawing/2014/main" id="{B4D779DC-9C67-4132-94EB-443BE1B267EC}"/>
              </a:ext>
            </a:extLst>
          </p:cNvPr>
          <p:cNvSpPr txBox="1"/>
          <p:nvPr/>
        </p:nvSpPr>
        <p:spPr>
          <a:xfrm>
            <a:off x="4322631" y="1410882"/>
            <a:ext cx="3489548" cy="276358"/>
          </a:xfrm>
          <a:prstGeom prst="rect">
            <a:avLst/>
          </a:prstGeom>
          <a:noFill/>
        </p:spPr>
        <p:txBody>
          <a:bodyPr wrap="square" lIns="0" tIns="0" rIns="0" bIns="0">
            <a:spAutoFit/>
          </a:bodyPr>
          <a:lstStyle/>
          <a:p>
            <a:pPr defTabSz="293248"/>
            <a:r>
              <a:rPr lang="ru-RU" sz="1796" b="1" dirty="0">
                <a:solidFill>
                  <a:srgbClr val="0076C0"/>
                </a:solidFill>
                <a:latin typeface="Raleway" pitchFamily="2" charset="0"/>
                <a:cs typeface="Arial" panose="020B0604020202020204" pitchFamily="34" charset="0"/>
              </a:rPr>
              <a:t>На пятом этапе</a:t>
            </a:r>
          </a:p>
        </p:txBody>
      </p:sp>
      <p:sp>
        <p:nvSpPr>
          <p:cNvPr id="17" name="TextBox 16">
            <a:extLst>
              <a:ext uri="{FF2B5EF4-FFF2-40B4-BE49-F238E27FC236}">
                <a16:creationId xmlns:a16="http://schemas.microsoft.com/office/drawing/2014/main" id="{968FEF61-C2B7-45AD-BDA5-08F4C21EA32C}"/>
              </a:ext>
            </a:extLst>
          </p:cNvPr>
          <p:cNvSpPr txBox="1"/>
          <p:nvPr/>
        </p:nvSpPr>
        <p:spPr>
          <a:xfrm>
            <a:off x="8509000" y="1410882"/>
            <a:ext cx="3489548" cy="276358"/>
          </a:xfrm>
          <a:prstGeom prst="rect">
            <a:avLst/>
          </a:prstGeom>
          <a:noFill/>
        </p:spPr>
        <p:txBody>
          <a:bodyPr wrap="square" lIns="0" tIns="0" rIns="0" bIns="0">
            <a:spAutoFit/>
          </a:bodyPr>
          <a:lstStyle/>
          <a:p>
            <a:pPr defTabSz="293248"/>
            <a:r>
              <a:rPr lang="ru-RU" sz="1796" b="1" dirty="0">
                <a:solidFill>
                  <a:srgbClr val="0076C0"/>
                </a:solidFill>
                <a:latin typeface="Raleway" pitchFamily="2" charset="0"/>
                <a:cs typeface="Arial" panose="020B0604020202020204" pitchFamily="34" charset="0"/>
              </a:rPr>
              <a:t>Дополнительные элементы</a:t>
            </a:r>
          </a:p>
        </p:txBody>
      </p:sp>
      <p:cxnSp>
        <p:nvCxnSpPr>
          <p:cNvPr id="23" name="Straight Connector 22">
            <a:extLst>
              <a:ext uri="{FF2B5EF4-FFF2-40B4-BE49-F238E27FC236}">
                <a16:creationId xmlns:a16="http://schemas.microsoft.com/office/drawing/2014/main" id="{810B71D1-76E0-498D-8BED-970D7948B88B}"/>
              </a:ext>
            </a:extLst>
          </p:cNvPr>
          <p:cNvCxnSpPr/>
          <p:nvPr/>
        </p:nvCxnSpPr>
        <p:spPr>
          <a:xfrm>
            <a:off x="170" y="1272081"/>
            <a:ext cx="12191661" cy="0"/>
          </a:xfrm>
          <a:prstGeom prst="line">
            <a:avLst/>
          </a:prstGeom>
          <a:ln w="31750" cap="rnd">
            <a:solidFill>
              <a:srgbClr val="53277D"/>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1ACFEEA-0F45-43D7-B17D-F231122AD4D1}"/>
              </a:ext>
            </a:extLst>
          </p:cNvPr>
          <p:cNvSpPr/>
          <p:nvPr/>
        </p:nvSpPr>
        <p:spPr>
          <a:xfrm>
            <a:off x="601602" y="1186642"/>
            <a:ext cx="170878" cy="170878"/>
          </a:xfrm>
          <a:prstGeom prst="ellipse">
            <a:avLst/>
          </a:prstGeom>
          <a:solidFill>
            <a:schemeClr val="bg1"/>
          </a:solidFill>
          <a:ln>
            <a:solidFill>
              <a:srgbClr val="602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sp>
        <p:nvSpPr>
          <p:cNvPr id="25" name="Oval 24">
            <a:extLst>
              <a:ext uri="{FF2B5EF4-FFF2-40B4-BE49-F238E27FC236}">
                <a16:creationId xmlns:a16="http://schemas.microsoft.com/office/drawing/2014/main" id="{902B7E5F-7688-4834-8E25-2D6CC92681A0}"/>
              </a:ext>
            </a:extLst>
          </p:cNvPr>
          <p:cNvSpPr/>
          <p:nvPr/>
        </p:nvSpPr>
        <p:spPr>
          <a:xfrm>
            <a:off x="4348666" y="1186642"/>
            <a:ext cx="170878" cy="170878"/>
          </a:xfrm>
          <a:prstGeom prst="ellipse">
            <a:avLst/>
          </a:prstGeom>
          <a:solidFill>
            <a:schemeClr val="bg1"/>
          </a:solidFill>
          <a:ln>
            <a:solidFill>
              <a:srgbClr val="602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sp>
        <p:nvSpPr>
          <p:cNvPr id="26" name="Oval 25">
            <a:extLst>
              <a:ext uri="{FF2B5EF4-FFF2-40B4-BE49-F238E27FC236}">
                <a16:creationId xmlns:a16="http://schemas.microsoft.com/office/drawing/2014/main" id="{B4666ECF-C54E-42F9-925E-1285AFFC315A}"/>
              </a:ext>
            </a:extLst>
          </p:cNvPr>
          <p:cNvSpPr/>
          <p:nvPr/>
        </p:nvSpPr>
        <p:spPr>
          <a:xfrm>
            <a:off x="8095730" y="1182683"/>
            <a:ext cx="170878" cy="170878"/>
          </a:xfrm>
          <a:prstGeom prst="ellipse">
            <a:avLst/>
          </a:prstGeom>
          <a:solidFill>
            <a:schemeClr val="bg1"/>
          </a:solidFill>
          <a:ln>
            <a:solidFill>
              <a:srgbClr val="602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cxnSp>
        <p:nvCxnSpPr>
          <p:cNvPr id="27" name="Straight Connector 26">
            <a:extLst>
              <a:ext uri="{FF2B5EF4-FFF2-40B4-BE49-F238E27FC236}">
                <a16:creationId xmlns:a16="http://schemas.microsoft.com/office/drawing/2014/main" id="{B1CBA023-1EAA-437E-BEC0-D8C512DB4FC7}"/>
              </a:ext>
            </a:extLst>
          </p:cNvPr>
          <p:cNvCxnSpPr>
            <a:cxnSpLocks/>
          </p:cNvCxnSpPr>
          <p:nvPr/>
        </p:nvCxnSpPr>
        <p:spPr>
          <a:xfrm>
            <a:off x="1282573" y="1149813"/>
            <a:ext cx="2556000" cy="0"/>
          </a:xfrm>
          <a:prstGeom prst="line">
            <a:avLst/>
          </a:prstGeom>
          <a:ln w="3175">
            <a:solidFill>
              <a:srgbClr val="050340"/>
            </a:solidFill>
            <a:tailEnd type="arrow"/>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84993" y="381170"/>
            <a:ext cx="10854739" cy="858203"/>
          </a:xfrm>
        </p:spPr>
        <p:txBody>
          <a:bodyPr/>
          <a:lstStyle/>
          <a:p>
            <a:r>
              <a:rPr lang="ru-RU" dirty="0"/>
              <a:t>Методология</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6</a:t>
            </a:fld>
            <a:endParaRPr lang="en-RU" sz="1200" b="1" i="0" kern="1200" dirty="0">
              <a:solidFill>
                <a:schemeClr val="tx1"/>
              </a:solidFill>
              <a:latin typeface="Raleway" pitchFamily="2" charset="77"/>
              <a:ea typeface="+mn-ea"/>
              <a:cs typeface="+mn-cs"/>
            </a:endParaRPr>
          </a:p>
        </p:txBody>
      </p:sp>
      <p:sp>
        <p:nvSpPr>
          <p:cNvPr id="29" name="TextBox 28">
            <a:extLst>
              <a:ext uri="{FF2B5EF4-FFF2-40B4-BE49-F238E27FC236}">
                <a16:creationId xmlns:a16="http://schemas.microsoft.com/office/drawing/2014/main" id="{BB0EBDF0-DA0E-468A-992F-D25CD9C0BF19}"/>
              </a:ext>
            </a:extLst>
          </p:cNvPr>
          <p:cNvSpPr txBox="1"/>
          <p:nvPr/>
        </p:nvSpPr>
        <p:spPr>
          <a:xfrm>
            <a:off x="601604" y="1779740"/>
            <a:ext cx="3236969" cy="3789499"/>
          </a:xfrm>
          <a:prstGeom prst="rect">
            <a:avLst/>
          </a:prstGeom>
          <a:noFill/>
        </p:spPr>
        <p:txBody>
          <a:bodyPr wrap="square" lIns="0" tIns="0" rIns="0" bIns="0">
            <a:spAutoFit/>
          </a:bodyPr>
          <a:lstStyle/>
          <a:p>
            <a:pPr defTabSz="293248">
              <a:spcBef>
                <a:spcPts val="484"/>
              </a:spcBef>
            </a:pPr>
            <a:r>
              <a:rPr lang="ru-RU" sz="1100" dirty="0">
                <a:solidFill>
                  <a:prstClr val="black"/>
                </a:solidFill>
                <a:latin typeface="Raleway SemiBold" pitchFamily="2" charset="0"/>
                <a:cs typeface="Arial" panose="020B0604020202020204" pitchFamily="34" charset="0"/>
              </a:rPr>
              <a:t>Результаты пересчитываются в баллы.</a:t>
            </a:r>
          </a:p>
          <a:p>
            <a:pPr defTabSz="293248">
              <a:spcBef>
                <a:spcPts val="484"/>
              </a:spcBef>
            </a:pPr>
            <a:r>
              <a:rPr lang="ru-RU" sz="1026" dirty="0">
                <a:solidFill>
                  <a:prstClr val="black"/>
                </a:solidFill>
                <a:latin typeface="Raleway" pitchFamily="2" charset="0"/>
                <a:cs typeface="Arial" panose="020B0604020202020204" pitchFamily="34" charset="0"/>
              </a:rPr>
              <a:t>Данные в столбцах </a:t>
            </a:r>
            <a:br>
              <a:rPr lang="ru-RU" sz="1026" dirty="0">
                <a:solidFill>
                  <a:prstClr val="black"/>
                </a:solidFill>
                <a:latin typeface="Raleway" pitchFamily="2" charset="0"/>
                <a:cs typeface="Arial" panose="020B0604020202020204" pitchFamily="34" charset="0"/>
              </a:rPr>
            </a:br>
            <a:r>
              <a:rPr lang="ru-RU" sz="770" dirty="0">
                <a:solidFill>
                  <a:prstClr val="black"/>
                </a:solidFill>
                <a:latin typeface="Raleway" pitchFamily="2" charset="0"/>
                <a:cs typeface="Arial" panose="020B0604020202020204" pitchFamily="34" charset="0"/>
              </a:rPr>
              <a:t>(здесь и далее см. таблицу данных)</a:t>
            </a:r>
          </a:p>
          <a:p>
            <a:pPr defTabSz="293248">
              <a:spcBef>
                <a:spcPts val="484"/>
              </a:spcBef>
            </a:pPr>
            <a:r>
              <a:rPr lang="ru-RU" sz="1796" b="1" dirty="0">
                <a:solidFill>
                  <a:srgbClr val="60257E"/>
                </a:solidFill>
                <a:latin typeface="Raleway ExtraBold" pitchFamily="2" charset="0"/>
                <a:cs typeface="Arial" panose="020B0604020202020204" pitchFamily="34" charset="0"/>
              </a:rPr>
              <a:t>I</a:t>
            </a:r>
            <a:r>
              <a:rPr lang="ru-RU" sz="1026" dirty="0">
                <a:solidFill>
                  <a:srgbClr val="60257E"/>
                </a:solidFill>
                <a:latin typeface="Raleway ExtraBold" pitchFamily="2" charset="0"/>
                <a:cs typeface="Arial" panose="020B0604020202020204" pitchFamily="34" charset="0"/>
              </a:rPr>
              <a:t> </a:t>
            </a:r>
            <a:br>
              <a:rPr lang="ru-RU" sz="1026" dirty="0">
                <a:solidFill>
                  <a:prstClr val="black"/>
                </a:solidFill>
                <a:latin typeface="Raleway" pitchFamily="2" charset="0"/>
                <a:cs typeface="Arial" panose="020B0604020202020204" pitchFamily="34" charset="0"/>
              </a:rPr>
            </a:br>
            <a:r>
              <a:rPr lang="ru-RU" sz="1026" dirty="0">
                <a:solidFill>
                  <a:prstClr val="black"/>
                </a:solidFill>
                <a:latin typeface="Raleway" pitchFamily="2" charset="0"/>
                <a:cs typeface="Arial" panose="020B0604020202020204" pitchFamily="34" charset="0"/>
              </a:rPr>
              <a:t>(разница между позитивом и негативом по топ-3 тем в каждом регионе)</a:t>
            </a:r>
          </a:p>
          <a:p>
            <a:pPr defTabSz="293248">
              <a:spcBef>
                <a:spcPts val="484"/>
              </a:spcBef>
            </a:pPr>
            <a:r>
              <a:rPr lang="en-GB" sz="1796" dirty="0">
                <a:solidFill>
                  <a:srgbClr val="60257E"/>
                </a:solidFill>
                <a:latin typeface="Raleway ExtraBold" pitchFamily="2" charset="0"/>
                <a:cs typeface="Arial" panose="020B0604020202020204" pitchFamily="34" charset="0"/>
              </a:rPr>
              <a:t>G</a:t>
            </a:r>
            <a:br>
              <a:rPr lang="ru-RU" sz="1026" dirty="0">
                <a:solidFill>
                  <a:prstClr val="black"/>
                </a:solidFill>
                <a:latin typeface="Raleway" pitchFamily="2" charset="0"/>
                <a:cs typeface="Arial" panose="020B0604020202020204" pitchFamily="34" charset="0"/>
              </a:rPr>
            </a:br>
            <a:r>
              <a:rPr lang="ru-RU" sz="1026" dirty="0">
                <a:solidFill>
                  <a:prstClr val="black"/>
                </a:solidFill>
                <a:latin typeface="Raleway" pitchFamily="2" charset="0"/>
                <a:cs typeface="Arial" panose="020B0604020202020204" pitchFamily="34" charset="0"/>
              </a:rPr>
              <a:t>(суммарная заметность топ-3 тем региона в федеральных СМИ)</a:t>
            </a:r>
          </a:p>
          <a:p>
            <a:pPr defTabSz="293248">
              <a:spcBef>
                <a:spcPts val="484"/>
              </a:spcBef>
            </a:pPr>
            <a:r>
              <a:rPr lang="en-GB" sz="1796" dirty="0">
                <a:solidFill>
                  <a:srgbClr val="60257E"/>
                </a:solidFill>
                <a:latin typeface="Raleway ExtraBold" pitchFamily="2" charset="0"/>
                <a:cs typeface="Arial" panose="020B0604020202020204" pitchFamily="34" charset="0"/>
              </a:rPr>
              <a:t>F</a:t>
            </a:r>
            <a:br>
              <a:rPr lang="ru-RU" sz="1026" dirty="0">
                <a:solidFill>
                  <a:prstClr val="black"/>
                </a:solidFill>
                <a:latin typeface="Raleway" pitchFamily="2" charset="0"/>
                <a:cs typeface="Arial" panose="020B0604020202020204" pitchFamily="34" charset="0"/>
              </a:rPr>
            </a:br>
            <a:r>
              <a:rPr lang="ru-RU" sz="1026" dirty="0">
                <a:solidFill>
                  <a:prstClr val="black"/>
                </a:solidFill>
                <a:latin typeface="Raleway" pitchFamily="2" charset="0"/>
                <a:cs typeface="Arial" panose="020B0604020202020204" pitchFamily="34" charset="0"/>
              </a:rPr>
              <a:t>(общее количество сообщений по региону в федеральных СМИ, взятых для анализа )</a:t>
            </a:r>
          </a:p>
          <a:p>
            <a:pPr defTabSz="293248">
              <a:spcBef>
                <a:spcPts val="484"/>
              </a:spcBef>
            </a:pPr>
            <a:r>
              <a:rPr lang="en-GB" sz="1796" dirty="0">
                <a:solidFill>
                  <a:srgbClr val="60257E"/>
                </a:solidFill>
                <a:latin typeface="Raleway ExtraBold" pitchFamily="2" charset="0"/>
                <a:cs typeface="Arial" panose="020B0604020202020204" pitchFamily="34" charset="0"/>
              </a:rPr>
              <a:t>K</a:t>
            </a:r>
            <a:br>
              <a:rPr lang="ru-RU" sz="1026" dirty="0">
                <a:solidFill>
                  <a:prstClr val="black"/>
                </a:solidFill>
                <a:latin typeface="Raleway" pitchFamily="2" charset="0"/>
                <a:cs typeface="Arial" panose="020B0604020202020204" pitchFamily="34" charset="0"/>
              </a:rPr>
            </a:br>
            <a:r>
              <a:rPr lang="ru-RU" sz="1026" dirty="0">
                <a:solidFill>
                  <a:prstClr val="black"/>
                </a:solidFill>
                <a:latin typeface="Raleway" pitchFamily="2" charset="0"/>
                <a:cs typeface="Arial" panose="020B0604020202020204" pitchFamily="34" charset="0"/>
              </a:rPr>
              <a:t>(Итоговый индекс региона)</a:t>
            </a:r>
          </a:p>
          <a:p>
            <a:pPr defTabSz="293248">
              <a:spcBef>
                <a:spcPts val="484"/>
              </a:spcBef>
            </a:pPr>
            <a:endParaRPr lang="ru-RU" sz="1026" dirty="0">
              <a:solidFill>
                <a:prstClr val="black"/>
              </a:solidFill>
              <a:latin typeface="Raleway" pitchFamily="2" charset="0"/>
              <a:cs typeface="Arial" panose="020B0604020202020204" pitchFamily="34" charset="0"/>
            </a:endParaRPr>
          </a:p>
          <a:p>
            <a:pPr defTabSz="293248">
              <a:spcBef>
                <a:spcPts val="484"/>
              </a:spcBef>
            </a:pPr>
            <a:r>
              <a:rPr lang="ru-RU" sz="1155" b="1" dirty="0">
                <a:solidFill>
                  <a:prstClr val="black"/>
                </a:solidFill>
                <a:latin typeface="Raleway" pitchFamily="2" charset="0"/>
                <a:cs typeface="Arial" panose="020B0604020202020204" pitchFamily="34" charset="0"/>
              </a:rPr>
              <a:t>Индекс рассчитывался по формуле:</a:t>
            </a:r>
          </a:p>
          <a:p>
            <a:pPr defTabSz="293248">
              <a:spcBef>
                <a:spcPts val="484"/>
              </a:spcBef>
            </a:pPr>
            <a:r>
              <a:rPr lang="ru-RU" sz="1796" dirty="0">
                <a:solidFill>
                  <a:srgbClr val="60257E"/>
                </a:solidFill>
                <a:latin typeface="Raleway ExtraBold" pitchFamily="2" charset="0"/>
                <a:cs typeface="Arial" panose="020B0604020202020204" pitchFamily="34" charset="0"/>
              </a:rPr>
              <a:t>I х </a:t>
            </a:r>
            <a:r>
              <a:rPr lang="en-GB" sz="1796" dirty="0">
                <a:solidFill>
                  <a:srgbClr val="60257E"/>
                </a:solidFill>
                <a:latin typeface="Raleway ExtraBold" pitchFamily="2" charset="0"/>
                <a:cs typeface="Arial" panose="020B0604020202020204" pitchFamily="34" charset="0"/>
              </a:rPr>
              <a:t>G</a:t>
            </a:r>
            <a:r>
              <a:rPr lang="ru-RU" sz="1796" dirty="0">
                <a:solidFill>
                  <a:srgbClr val="60257E"/>
                </a:solidFill>
                <a:latin typeface="Raleway ExtraBold" pitchFamily="2" charset="0"/>
                <a:cs typeface="Arial" panose="020B0604020202020204" pitchFamily="34" charset="0"/>
              </a:rPr>
              <a:t> / </a:t>
            </a:r>
            <a:r>
              <a:rPr lang="en-US" sz="1796" dirty="0">
                <a:solidFill>
                  <a:srgbClr val="60257E"/>
                </a:solidFill>
                <a:latin typeface="Raleway ExtraBold" pitchFamily="2" charset="0"/>
                <a:cs typeface="Arial" panose="020B0604020202020204" pitchFamily="34" charset="0"/>
              </a:rPr>
              <a:t>F</a:t>
            </a:r>
            <a:endParaRPr lang="ru-RU" sz="1796" dirty="0">
              <a:solidFill>
                <a:srgbClr val="60257E"/>
              </a:solidFill>
              <a:latin typeface="Raleway ExtraBold" pitchFamily="2" charset="0"/>
              <a:cs typeface="Arial" panose="020B0604020202020204" pitchFamily="34" charset="0"/>
            </a:endParaRPr>
          </a:p>
        </p:txBody>
      </p:sp>
      <p:sp>
        <p:nvSpPr>
          <p:cNvPr id="31" name="TextBox 30">
            <a:extLst>
              <a:ext uri="{FF2B5EF4-FFF2-40B4-BE49-F238E27FC236}">
                <a16:creationId xmlns:a16="http://schemas.microsoft.com/office/drawing/2014/main" id="{75321E77-29D4-4C01-A0C6-41DEBD951E14}"/>
              </a:ext>
            </a:extLst>
          </p:cNvPr>
          <p:cNvSpPr txBox="1"/>
          <p:nvPr/>
        </p:nvSpPr>
        <p:spPr>
          <a:xfrm>
            <a:off x="4328075" y="1693815"/>
            <a:ext cx="4025354" cy="5016501"/>
          </a:xfrm>
          <a:prstGeom prst="rect">
            <a:avLst/>
          </a:prstGeom>
          <a:noFill/>
        </p:spPr>
        <p:txBody>
          <a:bodyPr wrap="square" lIns="0" tIns="0" rIns="0" bIns="0">
            <a:spAutoFit/>
          </a:bodyPr>
          <a:lstStyle/>
          <a:p>
            <a:pPr defTabSz="293248">
              <a:spcBef>
                <a:spcPts val="484"/>
              </a:spcBef>
            </a:pPr>
            <a:r>
              <a:rPr lang="ru-RU" sz="1100" dirty="0">
                <a:solidFill>
                  <a:prstClr val="black"/>
                </a:solidFill>
                <a:latin typeface="Raleway SemiBold" pitchFamily="2" charset="0"/>
                <a:cs typeface="Arial" panose="020B0604020202020204" pitchFamily="34" charset="0"/>
              </a:rPr>
              <a:t>Вводится поправочный коэффициент </a:t>
            </a:r>
            <a:r>
              <a:rPr lang="en-US" sz="1796" b="1" dirty="0">
                <a:solidFill>
                  <a:srgbClr val="60257E"/>
                </a:solidFill>
                <a:latin typeface="Raleway ExtraBold" pitchFamily="2" charset="0"/>
                <a:cs typeface="Arial" panose="020B0604020202020204" pitchFamily="34" charset="0"/>
              </a:rPr>
              <a:t>L</a:t>
            </a:r>
            <a:r>
              <a:rPr lang="en-US" sz="1155" b="1" dirty="0">
                <a:solidFill>
                  <a:prstClr val="black"/>
                </a:solidFill>
                <a:latin typeface="Raleway" pitchFamily="2" charset="0"/>
                <a:cs typeface="Arial" panose="020B0604020202020204" pitchFamily="34" charset="0"/>
              </a:rPr>
              <a:t> </a:t>
            </a:r>
            <a:r>
              <a:rPr lang="ru-RU" sz="1100" dirty="0">
                <a:solidFill>
                  <a:prstClr val="black"/>
                </a:solidFill>
                <a:latin typeface="Raleway SemiBold" pitchFamily="2" charset="0"/>
                <a:cs typeface="Arial" panose="020B0604020202020204" pitchFamily="34" charset="0"/>
              </a:rPr>
              <a:t>для тех регионов, где руководители активно реагировали на проблемную новостную повестку.</a:t>
            </a:r>
          </a:p>
          <a:p>
            <a:pPr defTabSz="293248">
              <a:spcBef>
                <a:spcPts val="484"/>
              </a:spcBef>
            </a:pPr>
            <a:r>
              <a:rPr lang="ru-RU" sz="1026" dirty="0">
                <a:solidFill>
                  <a:prstClr val="black"/>
                </a:solidFill>
                <a:latin typeface="Raleway" pitchFamily="2" charset="0"/>
                <a:cs typeface="Arial" panose="020B0604020202020204" pitchFamily="34" charset="0"/>
              </a:rPr>
              <a:t>Коэффициент добавляет региону 1 балл в его рейтинг, если зафиксирована реакция руководства региона на проблемную новостную повестку (комментарий в СМИ, на сайте администрации, пост в соцсетях).  Дополнительно присваивается 0.5 балла за </a:t>
            </a:r>
            <a:r>
              <a:rPr lang="ru-RU" sz="1026" u="sng" dirty="0">
                <a:solidFill>
                  <a:prstClr val="black"/>
                </a:solidFill>
                <a:latin typeface="Raleway" pitchFamily="2" charset="0"/>
                <a:cs typeface="Arial" panose="020B0604020202020204" pitchFamily="34" charset="0"/>
              </a:rPr>
              <a:t>оперативную</a:t>
            </a:r>
            <a:r>
              <a:rPr lang="ru-RU" sz="1026" dirty="0">
                <a:solidFill>
                  <a:prstClr val="black"/>
                </a:solidFill>
                <a:latin typeface="Raleway" pitchFamily="2" charset="0"/>
                <a:cs typeface="Arial" panose="020B0604020202020204" pitchFamily="34" charset="0"/>
              </a:rPr>
              <a:t> реакцию главы региона на событие в личных аккаунтах соцсетей. </a:t>
            </a:r>
          </a:p>
          <a:p>
            <a:pPr defTabSz="293248">
              <a:spcBef>
                <a:spcPts val="484"/>
              </a:spcBef>
            </a:pPr>
            <a:r>
              <a:rPr lang="ru-RU" sz="1050" dirty="0">
                <a:solidFill>
                  <a:prstClr val="black"/>
                </a:solidFill>
                <a:latin typeface="Raleway SemiBold" pitchFamily="2" charset="0"/>
                <a:cs typeface="Arial" panose="020B0604020202020204" pitchFamily="34" charset="0"/>
              </a:rPr>
              <a:t>Вводится поправочный коэффициент </a:t>
            </a:r>
            <a:r>
              <a:rPr lang="en-US" sz="1600" b="1" dirty="0">
                <a:solidFill>
                  <a:srgbClr val="60257E"/>
                </a:solidFill>
                <a:latin typeface="Raleway ExtraBold" pitchFamily="2" charset="0"/>
                <a:cs typeface="Arial" panose="020B0604020202020204" pitchFamily="34" charset="0"/>
              </a:rPr>
              <a:t>N</a:t>
            </a:r>
            <a:r>
              <a:rPr lang="en-US" sz="1100" b="1" dirty="0">
                <a:solidFill>
                  <a:prstClr val="black"/>
                </a:solidFill>
                <a:latin typeface="Raleway" pitchFamily="2" charset="0"/>
                <a:cs typeface="Arial" panose="020B0604020202020204" pitchFamily="34" charset="0"/>
              </a:rPr>
              <a:t> </a:t>
            </a:r>
            <a:r>
              <a:rPr lang="en-US" sz="1050" dirty="0">
                <a:solidFill>
                  <a:prstClr val="black"/>
                </a:solidFill>
                <a:latin typeface="Raleway SemiBold" pitchFamily="2" charset="0"/>
                <a:cs typeface="Arial" panose="020B0604020202020204" pitchFamily="34" charset="0"/>
              </a:rPr>
              <a:t>– </a:t>
            </a:r>
            <a:r>
              <a:rPr lang="ru-RU" sz="1050" dirty="0">
                <a:solidFill>
                  <a:prstClr val="black"/>
                </a:solidFill>
                <a:latin typeface="Raleway SemiBold" pitchFamily="2" charset="0"/>
                <a:cs typeface="Arial" panose="020B0604020202020204" pitchFamily="34" charset="0"/>
              </a:rPr>
              <a:t>учитывает активную информационную политику региональных властей (сообщения в федеральных СМИ, в которых они цитируются и выступают в главной роли). </a:t>
            </a:r>
          </a:p>
          <a:p>
            <a:pPr defTabSz="293248">
              <a:spcBef>
                <a:spcPts val="484"/>
              </a:spcBef>
            </a:pPr>
            <a:r>
              <a:rPr lang="ru-RU" sz="1026" dirty="0">
                <a:solidFill>
                  <a:prstClr val="black"/>
                </a:solidFill>
                <a:latin typeface="Raleway" pitchFamily="2" charset="0"/>
                <a:cs typeface="Arial" panose="020B0604020202020204" pitchFamily="34" charset="0"/>
              </a:rPr>
              <a:t>По каждому региону замерялось количество сообщений федеральных СМИ (по всем федеральным источникам, доступным в Медиалогии), в которых регион либо его глава присутствовали в главной роли и одновременно содержалось цитирование. Баллы высчитывались по следующей формуле: количество сообщений умножалось на 1/30.</a:t>
            </a:r>
            <a:endParaRPr lang="en-US" sz="1026" dirty="0">
              <a:solidFill>
                <a:prstClr val="black"/>
              </a:solidFill>
              <a:latin typeface="Raleway" pitchFamily="2" charset="0"/>
              <a:cs typeface="Arial" panose="020B0604020202020204" pitchFamily="34" charset="0"/>
            </a:endParaRPr>
          </a:p>
          <a:p>
            <a:pPr defTabSz="293248">
              <a:spcBef>
                <a:spcPts val="484"/>
              </a:spcBef>
            </a:pPr>
            <a:endParaRPr lang="ru-RU" sz="1796" dirty="0">
              <a:solidFill>
                <a:srgbClr val="60257E"/>
              </a:solidFill>
              <a:latin typeface="Raleway ExtraBold" pitchFamily="2" charset="0"/>
              <a:cs typeface="Arial" panose="020B0604020202020204" pitchFamily="34" charset="0"/>
            </a:endParaRPr>
          </a:p>
          <a:p>
            <a:pPr defTabSz="293248">
              <a:spcBef>
                <a:spcPts val="484"/>
              </a:spcBef>
            </a:pPr>
            <a:endParaRPr lang="ru-RU" sz="1796" dirty="0">
              <a:solidFill>
                <a:srgbClr val="60257E"/>
              </a:solidFill>
              <a:latin typeface="Raleway ExtraBold" pitchFamily="2" charset="0"/>
              <a:cs typeface="Arial" panose="020B0604020202020204" pitchFamily="34" charset="0"/>
            </a:endParaRPr>
          </a:p>
          <a:p>
            <a:pPr defTabSz="293248">
              <a:spcBef>
                <a:spcPts val="484"/>
              </a:spcBef>
            </a:pPr>
            <a:r>
              <a:rPr lang="en-GB" sz="1796" dirty="0">
                <a:solidFill>
                  <a:srgbClr val="60257E"/>
                </a:solidFill>
                <a:latin typeface="Raleway ExtraBold" pitchFamily="2" charset="0"/>
                <a:cs typeface="Arial" panose="020B0604020202020204" pitchFamily="34" charset="0"/>
              </a:rPr>
              <a:t>M</a:t>
            </a:r>
            <a:r>
              <a:rPr lang="en-GB" sz="1026" dirty="0">
                <a:solidFill>
                  <a:prstClr val="black"/>
                </a:solidFill>
                <a:latin typeface="Raleway" pitchFamily="2" charset="0"/>
                <a:cs typeface="Arial" panose="020B0604020202020204" pitchFamily="34" charset="0"/>
              </a:rPr>
              <a:t> – </a:t>
            </a:r>
            <a:r>
              <a:rPr lang="ru-RU" sz="1026" dirty="0">
                <a:solidFill>
                  <a:prstClr val="black"/>
                </a:solidFill>
                <a:latin typeface="Raleway" pitchFamily="2" charset="0"/>
                <a:cs typeface="Arial" panose="020B0604020202020204" pitchFamily="34" charset="0"/>
              </a:rPr>
              <a:t>окончательный индекс</a:t>
            </a:r>
          </a:p>
          <a:p>
            <a:pPr defTabSz="293248">
              <a:spcBef>
                <a:spcPts val="484"/>
              </a:spcBef>
            </a:pPr>
            <a:r>
              <a:rPr lang="en-GB" sz="1796" dirty="0">
                <a:solidFill>
                  <a:srgbClr val="60257E"/>
                </a:solidFill>
                <a:latin typeface="Raleway ExtraBold" pitchFamily="2" charset="0"/>
                <a:cs typeface="Arial" panose="020B0604020202020204" pitchFamily="34" charset="0"/>
              </a:rPr>
              <a:t>M = K</a:t>
            </a:r>
            <a:r>
              <a:rPr lang="ru-RU" sz="1796" dirty="0">
                <a:solidFill>
                  <a:srgbClr val="60257E"/>
                </a:solidFill>
                <a:latin typeface="Raleway ExtraBold" pitchFamily="2" charset="0"/>
                <a:cs typeface="Arial" panose="020B0604020202020204" pitchFamily="34" charset="0"/>
              </a:rPr>
              <a:t> + </a:t>
            </a:r>
            <a:r>
              <a:rPr lang="en-GB" sz="1796" dirty="0">
                <a:solidFill>
                  <a:srgbClr val="60257E"/>
                </a:solidFill>
                <a:latin typeface="Raleway ExtraBold" pitchFamily="2" charset="0"/>
                <a:cs typeface="Arial" panose="020B0604020202020204" pitchFamily="34" charset="0"/>
              </a:rPr>
              <a:t>L</a:t>
            </a:r>
            <a:r>
              <a:rPr lang="ru-RU" sz="1796" dirty="0">
                <a:solidFill>
                  <a:srgbClr val="60257E"/>
                </a:solidFill>
                <a:latin typeface="Raleway ExtraBold" pitchFamily="2" charset="0"/>
                <a:cs typeface="Arial" panose="020B0604020202020204" pitchFamily="34" charset="0"/>
              </a:rPr>
              <a:t> + </a:t>
            </a:r>
            <a:r>
              <a:rPr lang="en-US" sz="1796" dirty="0">
                <a:solidFill>
                  <a:srgbClr val="60257E"/>
                </a:solidFill>
                <a:latin typeface="Raleway ExtraBold" pitchFamily="2" charset="0"/>
                <a:cs typeface="Arial" panose="020B0604020202020204" pitchFamily="34" charset="0"/>
              </a:rPr>
              <a:t>N</a:t>
            </a:r>
            <a:endParaRPr lang="ru-RU" sz="1796" dirty="0">
              <a:solidFill>
                <a:srgbClr val="60257E"/>
              </a:solidFill>
              <a:latin typeface="Raleway ExtraBold" pitchFamily="2" charset="0"/>
              <a:cs typeface="Arial" panose="020B0604020202020204" pitchFamily="34" charset="0"/>
            </a:endParaRPr>
          </a:p>
          <a:p>
            <a:pPr defTabSz="293248">
              <a:spcBef>
                <a:spcPts val="484"/>
              </a:spcBef>
            </a:pPr>
            <a:endParaRPr lang="ru-RU" sz="1026" dirty="0">
              <a:solidFill>
                <a:prstClr val="black"/>
              </a:solidFill>
              <a:latin typeface="Raleway" pitchFamily="2" charset="0"/>
              <a:cs typeface="Arial" panose="020B0604020202020204" pitchFamily="34" charset="0"/>
            </a:endParaRPr>
          </a:p>
        </p:txBody>
      </p:sp>
      <p:sp>
        <p:nvSpPr>
          <p:cNvPr id="32" name="TextBox 31">
            <a:extLst>
              <a:ext uri="{FF2B5EF4-FFF2-40B4-BE49-F238E27FC236}">
                <a16:creationId xmlns:a16="http://schemas.microsoft.com/office/drawing/2014/main" id="{37879F4B-C048-462B-8E29-71B5E1380DC5}"/>
              </a:ext>
            </a:extLst>
          </p:cNvPr>
          <p:cNvSpPr txBox="1"/>
          <p:nvPr/>
        </p:nvSpPr>
        <p:spPr>
          <a:xfrm>
            <a:off x="8491018" y="1779740"/>
            <a:ext cx="3489550" cy="1741118"/>
          </a:xfrm>
          <a:prstGeom prst="rect">
            <a:avLst/>
          </a:prstGeom>
          <a:noFill/>
        </p:spPr>
        <p:txBody>
          <a:bodyPr wrap="square" lIns="0" tIns="0" rIns="0" bIns="0">
            <a:spAutoFit/>
          </a:bodyPr>
          <a:lstStyle/>
          <a:p>
            <a:pPr defTabSz="293248">
              <a:spcBef>
                <a:spcPts val="484"/>
              </a:spcBef>
            </a:pPr>
            <a:r>
              <a:rPr lang="ru-RU" sz="1100" dirty="0">
                <a:solidFill>
                  <a:prstClr val="black"/>
                </a:solidFill>
                <a:latin typeface="Raleway SemiBold" pitchFamily="2" charset="0"/>
                <a:cs typeface="Arial" panose="020B0604020202020204" pitchFamily="34" charset="0"/>
              </a:rPr>
              <a:t>Регионы ранжируются по активности коммуникации их участия в реализации национальных проектов.</a:t>
            </a:r>
          </a:p>
          <a:p>
            <a:pPr defTabSz="293248">
              <a:spcBef>
                <a:spcPts val="484"/>
              </a:spcBef>
            </a:pPr>
            <a:r>
              <a:rPr lang="ru-RU" sz="1026" dirty="0">
                <a:solidFill>
                  <a:prstClr val="black"/>
                </a:solidFill>
                <a:latin typeface="Raleway" pitchFamily="2" charset="0"/>
                <a:cs typeface="Arial" panose="020B0604020202020204" pitchFamily="34" charset="0"/>
              </a:rPr>
              <a:t>Для каждого региона рассчитывается отношение общего числа уникальных сообщений о работе региональной администрации по линии реализации национальных проектов к общем объему уникальных сообщений по региону для каждого из 85 субъектов РФ.</a:t>
            </a:r>
          </a:p>
          <a:p>
            <a:pPr defTabSz="293248">
              <a:spcBef>
                <a:spcPts val="484"/>
              </a:spcBef>
            </a:pPr>
            <a:endParaRPr lang="ru-RU" sz="1026" dirty="0">
              <a:solidFill>
                <a:prstClr val="black"/>
              </a:solidFill>
              <a:latin typeface="Raleway" pitchFamily="2" charset="0"/>
              <a:cs typeface="Arial" panose="020B0604020202020204" pitchFamily="34" charset="0"/>
            </a:endParaRPr>
          </a:p>
        </p:txBody>
      </p:sp>
      <p:cxnSp>
        <p:nvCxnSpPr>
          <p:cNvPr id="19" name="Straight Connector 26">
            <a:extLst>
              <a:ext uri="{FF2B5EF4-FFF2-40B4-BE49-F238E27FC236}">
                <a16:creationId xmlns:a16="http://schemas.microsoft.com/office/drawing/2014/main" id="{37811F97-1FDB-45E4-8AE9-AAB4451A0040}"/>
              </a:ext>
            </a:extLst>
          </p:cNvPr>
          <p:cNvCxnSpPr>
            <a:cxnSpLocks/>
          </p:cNvCxnSpPr>
          <p:nvPr/>
        </p:nvCxnSpPr>
        <p:spPr>
          <a:xfrm>
            <a:off x="4645533" y="1149813"/>
            <a:ext cx="2556000" cy="0"/>
          </a:xfrm>
          <a:prstGeom prst="line">
            <a:avLst/>
          </a:prstGeom>
          <a:ln w="3175">
            <a:solidFill>
              <a:srgbClr val="05034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26">
            <a:extLst>
              <a:ext uri="{FF2B5EF4-FFF2-40B4-BE49-F238E27FC236}">
                <a16:creationId xmlns:a16="http://schemas.microsoft.com/office/drawing/2014/main" id="{E3569139-97FA-435A-83B7-A243F45CBC47}"/>
              </a:ext>
            </a:extLst>
          </p:cNvPr>
          <p:cNvCxnSpPr>
            <a:cxnSpLocks/>
          </p:cNvCxnSpPr>
          <p:nvPr/>
        </p:nvCxnSpPr>
        <p:spPr>
          <a:xfrm>
            <a:off x="8509000" y="1149813"/>
            <a:ext cx="2556000" cy="0"/>
          </a:xfrm>
          <a:prstGeom prst="line">
            <a:avLst/>
          </a:prstGeom>
          <a:ln w="3175">
            <a:solidFill>
              <a:srgbClr val="050340"/>
            </a:solidFill>
            <a:tailEnd type="arrow"/>
          </a:ln>
        </p:spPr>
        <p:style>
          <a:lnRef idx="1">
            <a:schemeClr val="accent1"/>
          </a:lnRef>
          <a:fillRef idx="0">
            <a:schemeClr val="accent1"/>
          </a:fillRef>
          <a:effectRef idx="0">
            <a:schemeClr val="accent1"/>
          </a:effectRef>
          <a:fontRef idx="minor">
            <a:schemeClr val="tx1"/>
          </a:fontRef>
        </p:style>
      </p:cxnSp>
      <p:sp>
        <p:nvSpPr>
          <p:cNvPr id="3" name="Прямоугольник 2">
            <a:extLst>
              <a:ext uri="{FF2B5EF4-FFF2-40B4-BE49-F238E27FC236}">
                <a16:creationId xmlns:a16="http://schemas.microsoft.com/office/drawing/2014/main" id="{487857DF-144F-485E-84B0-C16418F4696E}"/>
              </a:ext>
            </a:extLst>
          </p:cNvPr>
          <p:cNvSpPr/>
          <p:nvPr/>
        </p:nvSpPr>
        <p:spPr>
          <a:xfrm>
            <a:off x="4270356" y="5104272"/>
            <a:ext cx="3866451" cy="709964"/>
          </a:xfrm>
          <a:prstGeom prst="rect">
            <a:avLst/>
          </a:prstGeom>
        </p:spPr>
        <p:txBody>
          <a:bodyPr wrap="square">
            <a:spAutoFit/>
          </a:bodyPr>
          <a:lstStyle/>
          <a:p>
            <a:pPr defTabSz="293248">
              <a:spcBef>
                <a:spcPts val="484"/>
              </a:spcBef>
            </a:pPr>
            <a:r>
              <a:rPr lang="ru-RU" sz="1000" dirty="0">
                <a:latin typeface="Raleway" pitchFamily="2" charset="0"/>
                <a:cs typeface="Arial" panose="020B0604020202020204" pitchFamily="34" charset="0"/>
              </a:rPr>
              <a:t>Значение 1/30 введено для приведения к расчетным величинам индекса, так как основные данные до коэффициента N – десятки и единицы., реже – сотни. Число 1/30 позволяет остаться в этом коридоре.</a:t>
            </a:r>
          </a:p>
        </p:txBody>
      </p:sp>
    </p:spTree>
    <p:extLst>
      <p:ext uri="{BB962C8B-B14F-4D97-AF65-F5344CB8AC3E}">
        <p14:creationId xmlns:p14="http://schemas.microsoft.com/office/powerpoint/2010/main" val="58893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810B71D1-76E0-498D-8BED-970D7948B88B}"/>
              </a:ext>
            </a:extLst>
          </p:cNvPr>
          <p:cNvCxnSpPr/>
          <p:nvPr/>
        </p:nvCxnSpPr>
        <p:spPr>
          <a:xfrm>
            <a:off x="170" y="1556561"/>
            <a:ext cx="12191661" cy="0"/>
          </a:xfrm>
          <a:prstGeom prst="line">
            <a:avLst/>
          </a:prstGeom>
          <a:ln w="31750" cap="rnd">
            <a:solidFill>
              <a:srgbClr val="53277D"/>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1ACFEEA-0F45-43D7-B17D-F231122AD4D1}"/>
              </a:ext>
            </a:extLst>
          </p:cNvPr>
          <p:cNvSpPr/>
          <p:nvPr/>
        </p:nvSpPr>
        <p:spPr>
          <a:xfrm>
            <a:off x="601602" y="1471122"/>
            <a:ext cx="170878" cy="170878"/>
          </a:xfrm>
          <a:prstGeom prst="ellipse">
            <a:avLst/>
          </a:prstGeom>
          <a:solidFill>
            <a:schemeClr val="bg1"/>
          </a:solidFill>
          <a:ln>
            <a:solidFill>
              <a:srgbClr val="602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sp>
        <p:nvSpPr>
          <p:cNvPr id="25" name="Oval 24">
            <a:extLst>
              <a:ext uri="{FF2B5EF4-FFF2-40B4-BE49-F238E27FC236}">
                <a16:creationId xmlns:a16="http://schemas.microsoft.com/office/drawing/2014/main" id="{902B7E5F-7688-4834-8E25-2D6CC92681A0}"/>
              </a:ext>
            </a:extLst>
          </p:cNvPr>
          <p:cNvSpPr/>
          <p:nvPr/>
        </p:nvSpPr>
        <p:spPr>
          <a:xfrm>
            <a:off x="4348666" y="1471122"/>
            <a:ext cx="170878" cy="170878"/>
          </a:xfrm>
          <a:prstGeom prst="ellipse">
            <a:avLst/>
          </a:prstGeom>
          <a:solidFill>
            <a:schemeClr val="bg1"/>
          </a:solidFill>
          <a:ln>
            <a:solidFill>
              <a:srgbClr val="602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sp>
        <p:nvSpPr>
          <p:cNvPr id="26" name="Oval 25">
            <a:extLst>
              <a:ext uri="{FF2B5EF4-FFF2-40B4-BE49-F238E27FC236}">
                <a16:creationId xmlns:a16="http://schemas.microsoft.com/office/drawing/2014/main" id="{B4666ECF-C54E-42F9-925E-1285AFFC315A}"/>
              </a:ext>
            </a:extLst>
          </p:cNvPr>
          <p:cNvSpPr/>
          <p:nvPr/>
        </p:nvSpPr>
        <p:spPr>
          <a:xfrm>
            <a:off x="8095730" y="1467163"/>
            <a:ext cx="170878" cy="170878"/>
          </a:xfrm>
          <a:prstGeom prst="ellipse">
            <a:avLst/>
          </a:prstGeom>
          <a:solidFill>
            <a:schemeClr val="bg1"/>
          </a:solidFill>
          <a:ln>
            <a:solidFill>
              <a:srgbClr val="602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3248"/>
            <a:endParaRPr lang="en-US" sz="1155">
              <a:solidFill>
                <a:prstClr val="white"/>
              </a:solidFill>
              <a:latin typeface="Calibri" panose="020F0502020204030204"/>
            </a:endParaRPr>
          </a:p>
        </p:txBody>
      </p:sp>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484993" y="381170"/>
            <a:ext cx="10854739" cy="858203"/>
          </a:xfrm>
        </p:spPr>
        <p:txBody>
          <a:bodyPr/>
          <a:lstStyle/>
          <a:p>
            <a:r>
              <a:rPr lang="ru-RU" dirty="0"/>
              <a:t>Методология. </a:t>
            </a:r>
            <a:r>
              <a:rPr lang="ru-RU" dirty="0">
                <a:solidFill>
                  <a:schemeClr val="tx1">
                    <a:lumMod val="65000"/>
                    <a:lumOff val="35000"/>
                  </a:schemeClr>
                </a:solidFill>
              </a:rPr>
              <a:t>Термины</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7</a:t>
            </a:fld>
            <a:endParaRPr lang="en-RU" sz="1200" b="1" i="0" kern="1200" dirty="0">
              <a:solidFill>
                <a:schemeClr val="tx1"/>
              </a:solidFill>
              <a:latin typeface="Raleway" pitchFamily="2" charset="77"/>
              <a:ea typeface="+mn-ea"/>
              <a:cs typeface="+mn-cs"/>
            </a:endParaRPr>
          </a:p>
        </p:txBody>
      </p:sp>
      <p:sp>
        <p:nvSpPr>
          <p:cNvPr id="29" name="TextBox 28">
            <a:extLst>
              <a:ext uri="{FF2B5EF4-FFF2-40B4-BE49-F238E27FC236}">
                <a16:creationId xmlns:a16="http://schemas.microsoft.com/office/drawing/2014/main" id="{BB0EBDF0-DA0E-468A-992F-D25CD9C0BF19}"/>
              </a:ext>
            </a:extLst>
          </p:cNvPr>
          <p:cNvSpPr txBox="1"/>
          <p:nvPr/>
        </p:nvSpPr>
        <p:spPr>
          <a:xfrm>
            <a:off x="583126" y="1952625"/>
            <a:ext cx="10688511" cy="4742324"/>
          </a:xfrm>
          <a:prstGeom prst="rect">
            <a:avLst/>
          </a:prstGeom>
          <a:noFill/>
        </p:spPr>
        <p:txBody>
          <a:bodyPr wrap="square" lIns="0" tIns="0" rIns="0" bIns="0">
            <a:spAutoFit/>
          </a:bodyPr>
          <a:lstStyle/>
          <a:p>
            <a:r>
              <a:rPr lang="ru-RU" sz="1600" dirty="0"/>
              <a:t>Коммуникация региона оценивается как </a:t>
            </a:r>
            <a:r>
              <a:rPr lang="ru-RU" sz="1600" b="1" dirty="0">
                <a:solidFill>
                  <a:schemeClr val="accent1"/>
                </a:solidFill>
              </a:rPr>
              <a:t>«про активная», </a:t>
            </a:r>
            <a:r>
              <a:rPr lang="ru-RU" sz="1600" dirty="0"/>
              <a:t>когда фиксируется формирование собственных информационных поводов, когда администрация –  источник новостей (более 1000 выходов в СМИ с главной ролью администрации и их активным (высокая доля) комментированием за период исследования).</a:t>
            </a:r>
          </a:p>
          <a:p>
            <a:endParaRPr lang="ru-RU" sz="1600" dirty="0"/>
          </a:p>
          <a:p>
            <a:r>
              <a:rPr lang="ru-RU" sz="1600" dirty="0"/>
              <a:t>Коммуникация региона оценивается </a:t>
            </a:r>
            <a:r>
              <a:rPr lang="ru-RU" sz="1600" b="1" dirty="0">
                <a:solidFill>
                  <a:schemeClr val="accent1"/>
                </a:solidFill>
              </a:rPr>
              <a:t>«в фарватере»</a:t>
            </a:r>
            <a:r>
              <a:rPr lang="ru-RU" sz="1600" dirty="0"/>
              <a:t>, когда коммуникационная политика идет за внешними инфоповодами, реагирует на них вместо формирования (менее 1000 выходов в СМИ с главной ролью администрации и их активным (высокая доля) комментированием за период исследования). </a:t>
            </a:r>
          </a:p>
          <a:p>
            <a:endParaRPr lang="ru-RU" sz="1600" dirty="0"/>
          </a:p>
          <a:p>
            <a:r>
              <a:rPr lang="ru-RU" sz="1600" dirty="0"/>
              <a:t>Коммуникация региона оценивается как </a:t>
            </a:r>
            <a:r>
              <a:rPr lang="ru-RU" sz="1600" b="1" dirty="0">
                <a:solidFill>
                  <a:schemeClr val="accent1"/>
                </a:solidFill>
              </a:rPr>
              <a:t>«нереализованная»</a:t>
            </a:r>
            <a:r>
              <a:rPr lang="ru-RU" sz="1600" dirty="0"/>
              <a:t>, когда не удалось сместить акценты или поменять отношение к проблеме. </a:t>
            </a:r>
          </a:p>
          <a:p>
            <a:endParaRPr lang="ru-RU" sz="1600" dirty="0"/>
          </a:p>
          <a:p>
            <a:r>
              <a:rPr lang="ru-RU" sz="1600" b="1" dirty="0">
                <a:solidFill>
                  <a:schemeClr val="accent1"/>
                </a:solidFill>
              </a:rPr>
              <a:t>«Облака тегов»</a:t>
            </a:r>
          </a:p>
          <a:p>
            <a:r>
              <a:rPr lang="ru-RU" sz="1600" dirty="0"/>
              <a:t>Графические элементы из слов, сопровождающие основные сюжеты информационной повестки региона. Облака тегов формируется автоматически в системе мониторинга «</a:t>
            </a:r>
            <a:r>
              <a:rPr lang="ru-RU" sz="1600" dirty="0" err="1"/>
              <a:t>Медиалогия</a:t>
            </a:r>
            <a:r>
              <a:rPr lang="ru-RU" sz="1600" dirty="0"/>
              <a:t>», по авторской методике. Размер слова не является свидетельством большей или меньшей частоты упоминания или важности темы и зависит от технических настроек системы «</a:t>
            </a:r>
            <a:r>
              <a:rPr lang="ru-RU" sz="1600" dirty="0" err="1"/>
              <a:t>Медиалогия</a:t>
            </a:r>
            <a:r>
              <a:rPr lang="ru-RU" sz="1600" dirty="0"/>
              <a:t>»</a:t>
            </a:r>
          </a:p>
          <a:p>
            <a:endParaRPr lang="ru-RU" sz="1600" i="1" dirty="0"/>
          </a:p>
          <a:p>
            <a:endParaRPr lang="ru-RU" sz="1600" dirty="0"/>
          </a:p>
          <a:p>
            <a:pPr defTabSz="293248">
              <a:spcBef>
                <a:spcPts val="484"/>
              </a:spcBef>
            </a:pPr>
            <a:endParaRPr lang="ru-RU" sz="1600" dirty="0">
              <a:latin typeface="Raleway ExtraBold" pitchFamily="2" charset="0"/>
              <a:cs typeface="Arial" panose="020B0604020202020204" pitchFamily="34" charset="0"/>
            </a:endParaRPr>
          </a:p>
        </p:txBody>
      </p:sp>
    </p:spTree>
    <p:extLst>
      <p:ext uri="{BB962C8B-B14F-4D97-AF65-F5344CB8AC3E}">
        <p14:creationId xmlns:p14="http://schemas.microsoft.com/office/powerpoint/2010/main" val="3577980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2F1D-912D-8044-9469-A95DCCA6928B}"/>
              </a:ext>
            </a:extLst>
          </p:cNvPr>
          <p:cNvSpPr>
            <a:spLocks noGrp="1"/>
          </p:cNvSpPr>
          <p:nvPr>
            <p:ph type="title"/>
          </p:nvPr>
        </p:nvSpPr>
        <p:spPr>
          <a:xfrm>
            <a:off x="484772" y="274269"/>
            <a:ext cx="10869027" cy="1041717"/>
          </a:xfrm>
        </p:spPr>
        <p:txBody>
          <a:bodyPr/>
          <a:lstStyle/>
          <a:p>
            <a:r>
              <a:rPr lang="ru-RU" dirty="0"/>
              <a:t>Основные выводы</a:t>
            </a:r>
          </a:p>
        </p:txBody>
      </p:sp>
      <p:sp>
        <p:nvSpPr>
          <p:cNvPr id="3" name="Text Placeholder 2">
            <a:extLst>
              <a:ext uri="{FF2B5EF4-FFF2-40B4-BE49-F238E27FC236}">
                <a16:creationId xmlns:a16="http://schemas.microsoft.com/office/drawing/2014/main" id="{5AA2D168-CCF5-5746-B505-1AB23E6E89A7}"/>
              </a:ext>
            </a:extLst>
          </p:cNvPr>
          <p:cNvSpPr>
            <a:spLocks noGrp="1"/>
          </p:cNvSpPr>
          <p:nvPr>
            <p:ph type="body" sz="quarter" idx="16"/>
          </p:nvPr>
        </p:nvSpPr>
        <p:spPr>
          <a:xfrm>
            <a:off x="1284463" y="2716530"/>
            <a:ext cx="9978270" cy="3417492"/>
          </a:xfrm>
        </p:spPr>
        <p:txBody>
          <a:bodyPr/>
          <a:lstStyle/>
          <a:p>
            <a:pPr defTabSz="293248">
              <a:spcBef>
                <a:spcPts val="1200"/>
              </a:spcBef>
            </a:pPr>
            <a:r>
              <a:rPr lang="ru-RU" sz="1200" dirty="0">
                <a:solidFill>
                  <a:prstClr val="black"/>
                </a:solidFill>
                <a:latin typeface="Raleway" pitchFamily="2" charset="0"/>
                <a:cs typeface="Arial" panose="020B0604020202020204" pitchFamily="34" charset="0"/>
              </a:rPr>
              <a:t>Во втором квартале фиксируется запрос жителей значительной части российских регионов </a:t>
            </a:r>
            <a:r>
              <a:rPr lang="ru-RU" sz="1200" b="1" dirty="0">
                <a:solidFill>
                  <a:prstClr val="black"/>
                </a:solidFill>
                <a:latin typeface="Raleway" pitchFamily="2" charset="0"/>
                <a:cs typeface="Arial" panose="020B0604020202020204" pitchFamily="34" charset="0"/>
              </a:rPr>
              <a:t>на обеспечение безопасности и профилактику техногенных аварий</a:t>
            </a:r>
            <a:r>
              <a:rPr lang="ru-RU" sz="1200" dirty="0">
                <a:solidFill>
                  <a:prstClr val="black"/>
                </a:solidFill>
                <a:latin typeface="Raleway" pitchFamily="2" charset="0"/>
                <a:cs typeface="Arial" panose="020B0604020202020204" pitchFamily="34" charset="0"/>
              </a:rPr>
              <a:t> (прежде всего в сфере ЖКХ, а также аварий со значительным ущербом природе). Если руководство региона игнорирует данный запрос, не участвует в ликвидации последствий (вплоть до личного участия главы региона) – его образ у жителей и федерального центра становится отрицательным.</a:t>
            </a:r>
          </a:p>
          <a:p>
            <a:pPr defTabSz="293248">
              <a:spcBef>
                <a:spcPts val="1200"/>
              </a:spcBef>
            </a:pPr>
            <a:r>
              <a:rPr lang="ru-RU" sz="1200" dirty="0">
                <a:solidFill>
                  <a:prstClr val="black"/>
                </a:solidFill>
                <a:latin typeface="Raleway" pitchFamily="2" charset="0"/>
                <a:cs typeface="Arial" panose="020B0604020202020204" pitchFamily="34" charset="0"/>
              </a:rPr>
              <a:t>Остается значимой </a:t>
            </a:r>
            <a:r>
              <a:rPr lang="ru-RU" sz="1200" b="1" dirty="0">
                <a:solidFill>
                  <a:prstClr val="black"/>
                </a:solidFill>
                <a:latin typeface="Raleway" pitchFamily="2" charset="0"/>
                <a:cs typeface="Arial" panose="020B0604020202020204" pitchFamily="34" charset="0"/>
              </a:rPr>
              <a:t>политика профилактики и пресечения коррупционных преступлений представителей региональной власти</a:t>
            </a:r>
            <a:r>
              <a:rPr lang="ru-RU" sz="1200" dirty="0">
                <a:solidFill>
                  <a:prstClr val="black"/>
                </a:solidFill>
                <a:latin typeface="Raleway" pitchFamily="2" charset="0"/>
                <a:cs typeface="Arial" panose="020B0604020202020204" pitchFamily="34" charset="0"/>
              </a:rPr>
              <a:t>. В случаях, когда это не просто декларация, а готовность региональной администрации работать с правоохранительными органами, администрация региона получает позитивную оценку от СМИ и граждан.</a:t>
            </a:r>
          </a:p>
          <a:p>
            <a:pPr defTabSz="293248">
              <a:spcBef>
                <a:spcPts val="1200"/>
              </a:spcBef>
            </a:pPr>
            <a:r>
              <a:rPr lang="ru-RU" sz="1200" b="1" dirty="0">
                <a:solidFill>
                  <a:prstClr val="black"/>
                </a:solidFill>
                <a:latin typeface="Raleway" pitchFamily="2" charset="0"/>
                <a:cs typeface="Arial" panose="020B0604020202020204" pitchFamily="34" charset="0"/>
              </a:rPr>
              <a:t>Остается востребованным понимание местной специфики </a:t>
            </a:r>
            <a:r>
              <a:rPr lang="ru-RU" sz="1200" dirty="0">
                <a:solidFill>
                  <a:prstClr val="black"/>
                </a:solidFill>
                <a:latin typeface="Raleway" pitchFamily="2" charset="0"/>
                <a:cs typeface="Arial" panose="020B0604020202020204" pitchFamily="34" charset="0"/>
              </a:rPr>
              <a:t>– третий важный элемент успешной коммуникации с центром и согражданами. Для каждого региона это будет свой набор шагов и действий. В одном случае – это спортивные мероприятия. В другом - поддержка местных промыслов и малого бизнеса (в том числе через режимы для ИП и самозанятых). В 2021 г. к списку добавилось развитие местного туризма.</a:t>
            </a:r>
          </a:p>
          <a:p>
            <a:pPr defTabSz="293248">
              <a:spcBef>
                <a:spcPts val="1200"/>
              </a:spcBef>
            </a:pPr>
            <a:r>
              <a:rPr lang="ru-RU" sz="1200" dirty="0">
                <a:solidFill>
                  <a:prstClr val="black"/>
                </a:solidFill>
                <a:latin typeface="Raleway" pitchFamily="2" charset="0"/>
                <a:cs typeface="Arial" panose="020B0604020202020204" pitchFamily="34" charset="0"/>
              </a:rPr>
              <a:t>Специфика 2 кв. 2021 г. – </a:t>
            </a:r>
            <a:r>
              <a:rPr lang="ru-RU" sz="1200" b="1" dirty="0">
                <a:solidFill>
                  <a:prstClr val="black"/>
                </a:solidFill>
                <a:latin typeface="Raleway" pitchFamily="2" charset="0"/>
                <a:cs typeface="Arial" panose="020B0604020202020204" pitchFamily="34" charset="0"/>
              </a:rPr>
              <a:t>форсирование ограничительных мер на период пандемии </a:t>
            </a:r>
            <a:r>
              <a:rPr lang="en-US" sz="1200" b="1" dirty="0">
                <a:solidFill>
                  <a:prstClr val="black"/>
                </a:solidFill>
                <a:latin typeface="Raleway" pitchFamily="2" charset="0"/>
                <a:cs typeface="Arial" panose="020B0604020202020204" pitchFamily="34" charset="0"/>
              </a:rPr>
              <a:t>Covid-19</a:t>
            </a:r>
            <a:r>
              <a:rPr lang="ru-RU" sz="1200" b="1" dirty="0">
                <a:solidFill>
                  <a:prstClr val="black"/>
                </a:solidFill>
                <a:latin typeface="Raleway" pitchFamily="2" charset="0"/>
                <a:cs typeface="Arial" panose="020B0604020202020204" pitchFamily="34" charset="0"/>
              </a:rPr>
              <a:t> и поддержка вакцинации (вплоть до политики обязательной вакцинации)</a:t>
            </a:r>
            <a:r>
              <a:rPr lang="ru-RU" sz="1200" dirty="0">
                <a:solidFill>
                  <a:prstClr val="black"/>
                </a:solidFill>
                <a:latin typeface="Raleway" pitchFamily="2" charset="0"/>
                <a:cs typeface="Arial" panose="020B0604020202020204" pitchFamily="34" charset="0"/>
              </a:rPr>
              <a:t>. Главы регионов, которые лично прививались, показывали пример и не меняли личную позицию по вакцинации, получают поддержку общественного мнения и на федеральном уровне, и в регионе. Если в регионе не хватает вакцин, открытое признание проблемы и запрос на поддержку федерального центра – обязательной условие эффективной коммуникации.</a:t>
            </a:r>
          </a:p>
        </p:txBody>
      </p:sp>
      <p:sp>
        <p:nvSpPr>
          <p:cNvPr id="4" name="Footer Placeholder 3">
            <a:extLst>
              <a:ext uri="{FF2B5EF4-FFF2-40B4-BE49-F238E27FC236}">
                <a16:creationId xmlns:a16="http://schemas.microsoft.com/office/drawing/2014/main" id="{25BE075F-AD56-FB4A-827F-7BD71F305625}"/>
              </a:ext>
            </a:extLst>
          </p:cNvPr>
          <p:cNvSpPr>
            <a:spLocks noGrp="1"/>
          </p:cNvSpPr>
          <p:nvPr>
            <p:ph type="ftr" sz="quarter" idx="17"/>
          </p:nvPr>
        </p:nvSpPr>
        <p:spPr/>
        <p:txBody>
          <a:bodyPr/>
          <a:lstStyle/>
          <a:p>
            <a:pPr marL="4763" indent="-4763">
              <a:lnSpc>
                <a:spcPct val="90000"/>
              </a:lnSpc>
            </a:pPr>
            <a:r>
              <a:rPr lang="ru-RU" dirty="0"/>
              <a:t>Индекс коммуникационной эффективности регионов РФ </a:t>
            </a:r>
          </a:p>
        </p:txBody>
      </p:sp>
      <p:sp>
        <p:nvSpPr>
          <p:cNvPr id="5" name="Slide Number Placeholder 4">
            <a:extLst>
              <a:ext uri="{FF2B5EF4-FFF2-40B4-BE49-F238E27FC236}">
                <a16:creationId xmlns:a16="http://schemas.microsoft.com/office/drawing/2014/main" id="{EB6406DE-55AE-E247-950F-1023371C2CAB}"/>
              </a:ext>
            </a:extLst>
          </p:cNvPr>
          <p:cNvSpPr>
            <a:spLocks noGrp="1"/>
          </p:cNvSpPr>
          <p:nvPr>
            <p:ph type="sldNum" sz="quarter" idx="18"/>
          </p:nvPr>
        </p:nvSpPr>
        <p:spPr/>
        <p:txBody>
          <a:bodyPr/>
          <a:lstStyle/>
          <a:p>
            <a:fld id="{86B9C5C9-860D-A248-8A59-A976BD8EEA31}" type="slidenum">
              <a:rPr lang="en-RU" smtClean="0"/>
              <a:pPr/>
              <a:t>8</a:t>
            </a:fld>
            <a:endParaRPr lang="en-RU" sz="1200" b="1" i="0" kern="1200" dirty="0">
              <a:solidFill>
                <a:schemeClr val="tx1"/>
              </a:solidFill>
              <a:latin typeface="Raleway" pitchFamily="2" charset="77"/>
              <a:ea typeface="+mn-ea"/>
              <a:cs typeface="+mn-cs"/>
            </a:endParaRPr>
          </a:p>
        </p:txBody>
      </p:sp>
      <p:sp>
        <p:nvSpPr>
          <p:cNvPr id="6" name="TextBox 5">
            <a:extLst>
              <a:ext uri="{FF2B5EF4-FFF2-40B4-BE49-F238E27FC236}">
                <a16:creationId xmlns:a16="http://schemas.microsoft.com/office/drawing/2014/main" id="{C337A21A-9AA4-4223-B808-C02AE8E9D430}"/>
              </a:ext>
            </a:extLst>
          </p:cNvPr>
          <p:cNvSpPr txBox="1"/>
          <p:nvPr/>
        </p:nvSpPr>
        <p:spPr>
          <a:xfrm>
            <a:off x="484772" y="1045133"/>
            <a:ext cx="9318255" cy="535531"/>
          </a:xfrm>
          <a:prstGeom prst="rect">
            <a:avLst/>
          </a:prstGeom>
          <a:noFill/>
        </p:spPr>
        <p:txBody>
          <a:bodyPr wrap="square">
            <a:spAutoFit/>
          </a:bodyPr>
          <a:lstStyle>
            <a:defPPr>
              <a:defRPr lang="en-US"/>
            </a:defPPr>
            <a:lvl1pPr>
              <a:lnSpc>
                <a:spcPct val="90000"/>
              </a:lnSpc>
              <a:defRPr sz="5400" b="1">
                <a:latin typeface="Arial" panose="020B0604020202020204" pitchFamily="34" charset="0"/>
                <a:ea typeface="Calibri" panose="020F0502020204030204" pitchFamily="34" charset="0"/>
                <a:cs typeface="Arial" panose="020B0604020202020204" pitchFamily="34" charset="0"/>
              </a:defRPr>
            </a:lvl1pPr>
          </a:lstStyle>
          <a:p>
            <a:pPr defTabSz="293248"/>
            <a:r>
              <a:rPr lang="ru-RU" sz="3200" b="0" dirty="0">
                <a:solidFill>
                  <a:prstClr val="black"/>
                </a:solidFill>
                <a:latin typeface="Raleway" pitchFamily="2" charset="0"/>
              </a:rPr>
              <a:t>Работающие коммуникационные стратегии</a:t>
            </a:r>
          </a:p>
        </p:txBody>
      </p:sp>
      <p:sp>
        <p:nvSpPr>
          <p:cNvPr id="7" name="TextBox 6">
            <a:extLst>
              <a:ext uri="{FF2B5EF4-FFF2-40B4-BE49-F238E27FC236}">
                <a16:creationId xmlns:a16="http://schemas.microsoft.com/office/drawing/2014/main" id="{264C5767-1D91-4A42-ACFB-E897FB491578}"/>
              </a:ext>
            </a:extLst>
          </p:cNvPr>
          <p:cNvSpPr txBox="1"/>
          <p:nvPr/>
        </p:nvSpPr>
        <p:spPr>
          <a:xfrm>
            <a:off x="1274876" y="2003764"/>
            <a:ext cx="8402524" cy="553998"/>
          </a:xfrm>
          <a:prstGeom prst="rect">
            <a:avLst/>
          </a:prstGeom>
          <a:noFill/>
        </p:spPr>
        <p:txBody>
          <a:bodyPr wrap="square" lIns="0" tIns="0" rIns="0" bIns="0">
            <a:spAutoFit/>
          </a:bodyPr>
          <a:lstStyle/>
          <a:p>
            <a:pPr defTabSz="293248">
              <a:spcBef>
                <a:spcPts val="484"/>
              </a:spcBef>
            </a:pPr>
            <a:r>
              <a:rPr lang="ru-RU" dirty="0">
                <a:solidFill>
                  <a:srgbClr val="0076C0"/>
                </a:solidFill>
                <a:latin typeface="Raleway ExtraBold" pitchFamily="2" charset="0"/>
                <a:cs typeface="Arial" panose="020B0604020202020204" pitchFamily="34" charset="0"/>
              </a:rPr>
              <a:t>На основе коммуникационных практик регионов с наибольшим количеством баллов можно сделать следующие выводы</a:t>
            </a:r>
            <a:r>
              <a:rPr lang="en-US" dirty="0">
                <a:solidFill>
                  <a:srgbClr val="0076C0"/>
                </a:solidFill>
                <a:latin typeface="Raleway ExtraBold" pitchFamily="2" charset="0"/>
                <a:cs typeface="Arial" panose="020B0604020202020204" pitchFamily="34" charset="0"/>
              </a:rPr>
              <a:t>:</a:t>
            </a:r>
            <a:endParaRPr lang="ru-RU" sz="1050" dirty="0">
              <a:solidFill>
                <a:srgbClr val="0076C0"/>
              </a:solidFill>
              <a:latin typeface="Raleway ExtraBold" pitchFamily="2" charset="0"/>
              <a:cs typeface="Arial" panose="020B0604020202020204" pitchFamily="34" charset="0"/>
            </a:endParaRPr>
          </a:p>
        </p:txBody>
      </p:sp>
    </p:spTree>
    <p:extLst>
      <p:ext uri="{BB962C8B-B14F-4D97-AF65-F5344CB8AC3E}">
        <p14:creationId xmlns:p14="http://schemas.microsoft.com/office/powerpoint/2010/main" val="162324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876-E34F-B84C-940B-59B031992C97}"/>
              </a:ext>
            </a:extLst>
          </p:cNvPr>
          <p:cNvSpPr>
            <a:spLocks noGrp="1"/>
          </p:cNvSpPr>
          <p:nvPr>
            <p:ph type="title"/>
          </p:nvPr>
        </p:nvSpPr>
        <p:spPr>
          <a:xfrm>
            <a:off x="508269" y="334376"/>
            <a:ext cx="10854739" cy="1041717"/>
          </a:xfrm>
        </p:spPr>
        <p:txBody>
          <a:bodyPr/>
          <a:lstStyle/>
          <a:p>
            <a:r>
              <a:rPr lang="ru-RU" dirty="0"/>
              <a:t>Центральный федеральный округ</a:t>
            </a:r>
          </a:p>
        </p:txBody>
      </p:sp>
      <p:sp>
        <p:nvSpPr>
          <p:cNvPr id="9" name="Footer Placeholder 8">
            <a:extLst>
              <a:ext uri="{FF2B5EF4-FFF2-40B4-BE49-F238E27FC236}">
                <a16:creationId xmlns:a16="http://schemas.microsoft.com/office/drawing/2014/main" id="{FEFDDD9B-B674-9145-AF83-3064C3C8FA36}"/>
              </a:ext>
            </a:extLst>
          </p:cNvPr>
          <p:cNvSpPr>
            <a:spLocks noGrp="1"/>
          </p:cNvSpPr>
          <p:nvPr>
            <p:ph type="ftr" sz="quarter" idx="19"/>
          </p:nvPr>
        </p:nvSpPr>
        <p:spPr/>
        <p:txBody>
          <a:bodyPr/>
          <a:lstStyle/>
          <a:p>
            <a:pPr marL="4763" indent="-4763">
              <a:lnSpc>
                <a:spcPct val="90000"/>
              </a:lnSpc>
            </a:pPr>
            <a:r>
              <a:rPr lang="ru-RU" dirty="0"/>
              <a:t>Индекс коммуникационной эффективности регионов РФ </a:t>
            </a:r>
          </a:p>
        </p:txBody>
      </p:sp>
      <p:sp>
        <p:nvSpPr>
          <p:cNvPr id="10" name="Slide Number Placeholder 9">
            <a:extLst>
              <a:ext uri="{FF2B5EF4-FFF2-40B4-BE49-F238E27FC236}">
                <a16:creationId xmlns:a16="http://schemas.microsoft.com/office/drawing/2014/main" id="{D9F3622A-3B82-8443-AC14-7C9633DAC641}"/>
              </a:ext>
            </a:extLst>
          </p:cNvPr>
          <p:cNvSpPr>
            <a:spLocks noGrp="1"/>
          </p:cNvSpPr>
          <p:nvPr>
            <p:ph type="sldNum" sz="quarter" idx="20"/>
          </p:nvPr>
        </p:nvSpPr>
        <p:spPr/>
        <p:txBody>
          <a:bodyPr/>
          <a:lstStyle/>
          <a:p>
            <a:fld id="{86B9C5C9-860D-A248-8A59-A976BD8EEA31}" type="slidenum">
              <a:rPr lang="en-RU" smtClean="0"/>
              <a:pPr/>
              <a:t>9</a:t>
            </a:fld>
            <a:endParaRPr lang="en-RU" sz="1200" b="1" i="0" kern="1200" dirty="0">
              <a:solidFill>
                <a:schemeClr val="tx1"/>
              </a:solidFill>
              <a:latin typeface="Raleway" pitchFamily="2" charset="77"/>
              <a:ea typeface="+mn-ea"/>
              <a:cs typeface="+mn-cs"/>
            </a:endParaRPr>
          </a:p>
        </p:txBody>
      </p:sp>
      <p:grpSp>
        <p:nvGrpSpPr>
          <p:cNvPr id="3" name="Group 2">
            <a:extLst>
              <a:ext uri="{FF2B5EF4-FFF2-40B4-BE49-F238E27FC236}">
                <a16:creationId xmlns:a16="http://schemas.microsoft.com/office/drawing/2014/main" id="{DE8ED0B5-1A15-4713-B91E-109E87D49F8B}"/>
              </a:ext>
            </a:extLst>
          </p:cNvPr>
          <p:cNvGrpSpPr/>
          <p:nvPr/>
        </p:nvGrpSpPr>
        <p:grpSpPr>
          <a:xfrm>
            <a:off x="9723886" y="4585163"/>
            <a:ext cx="2185615" cy="1796498"/>
            <a:chOff x="9723886" y="4156898"/>
            <a:chExt cx="2185615" cy="1796498"/>
          </a:xfrm>
        </p:grpSpPr>
        <p:sp>
          <p:nvSpPr>
            <p:cNvPr id="158" name="TextBox 157">
              <a:extLst>
                <a:ext uri="{FF2B5EF4-FFF2-40B4-BE49-F238E27FC236}">
                  <a16:creationId xmlns:a16="http://schemas.microsoft.com/office/drawing/2014/main" id="{26D62911-EF84-429F-9F15-33BF15DB3AB3}"/>
                </a:ext>
              </a:extLst>
            </p:cNvPr>
            <p:cNvSpPr txBox="1"/>
            <p:nvPr/>
          </p:nvSpPr>
          <p:spPr>
            <a:xfrm>
              <a:off x="9723886" y="4156898"/>
              <a:ext cx="2185615" cy="287899"/>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Тональность по топ-3 темам региона</a:t>
              </a:r>
              <a:r>
                <a:rPr kumimoji="0" lang="en-US"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 </a:t>
              </a:r>
              <a:b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br>
              <a:r>
                <a:rPr kumimoji="0" lang="ru-RU" sz="706"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в федеральных СМИ</a:t>
              </a:r>
              <a:endParaRPr kumimoji="0" lang="ru-RU" sz="706"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59" name="Прямоугольник 113">
              <a:extLst>
                <a:ext uri="{FF2B5EF4-FFF2-40B4-BE49-F238E27FC236}">
                  <a16:creationId xmlns:a16="http://schemas.microsoft.com/office/drawing/2014/main" id="{333DE5A0-FD3E-49E3-8047-ADDE914D03B7}"/>
                </a:ext>
              </a:extLst>
            </p:cNvPr>
            <p:cNvSpPr/>
            <p:nvPr/>
          </p:nvSpPr>
          <p:spPr>
            <a:xfrm>
              <a:off x="9788395" y="4692509"/>
              <a:ext cx="226526" cy="156033"/>
            </a:xfrm>
            <a:prstGeom prst="rect">
              <a:avLst/>
            </a:prstGeom>
            <a:solidFill>
              <a:srgbClr val="F174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Прямоугольник 116">
              <a:extLst>
                <a:ext uri="{FF2B5EF4-FFF2-40B4-BE49-F238E27FC236}">
                  <a16:creationId xmlns:a16="http://schemas.microsoft.com/office/drawing/2014/main" id="{DFB62023-A707-4140-BC94-96F82B393743}"/>
                </a:ext>
              </a:extLst>
            </p:cNvPr>
            <p:cNvSpPr/>
            <p:nvPr/>
          </p:nvSpPr>
          <p:spPr>
            <a:xfrm>
              <a:off x="9788395" y="4906644"/>
              <a:ext cx="226526" cy="156033"/>
            </a:xfrm>
            <a:prstGeom prst="rect">
              <a:avLst/>
            </a:prstGeom>
            <a:solidFill>
              <a:srgbClr val="DC98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Прямоугольник 118">
              <a:extLst>
                <a:ext uri="{FF2B5EF4-FFF2-40B4-BE49-F238E27FC236}">
                  <a16:creationId xmlns:a16="http://schemas.microsoft.com/office/drawing/2014/main" id="{AD205C58-5346-4034-8DFA-3FD3FAA4BE40}"/>
                </a:ext>
              </a:extLst>
            </p:cNvPr>
            <p:cNvSpPr/>
            <p:nvPr/>
          </p:nvSpPr>
          <p:spPr>
            <a:xfrm>
              <a:off x="9788395" y="5120780"/>
              <a:ext cx="226526" cy="156033"/>
            </a:xfrm>
            <a:prstGeom prst="rect">
              <a:avLst/>
            </a:prstGeom>
            <a:solidFill>
              <a:srgbClr val="F8AC00"/>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Прямоугольник 119">
              <a:extLst>
                <a:ext uri="{FF2B5EF4-FFF2-40B4-BE49-F238E27FC236}">
                  <a16:creationId xmlns:a16="http://schemas.microsoft.com/office/drawing/2014/main" id="{EF715485-1E66-448C-94E7-24F3AE45C440}"/>
                </a:ext>
              </a:extLst>
            </p:cNvPr>
            <p:cNvSpPr/>
            <p:nvPr/>
          </p:nvSpPr>
          <p:spPr>
            <a:xfrm>
              <a:off x="9788395" y="5334916"/>
              <a:ext cx="226526" cy="156033"/>
            </a:xfrm>
            <a:prstGeom prst="rect">
              <a:avLst/>
            </a:prstGeom>
            <a:solidFill>
              <a:srgbClr val="FFC74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Прямоугольник 121">
              <a:extLst>
                <a:ext uri="{FF2B5EF4-FFF2-40B4-BE49-F238E27FC236}">
                  <a16:creationId xmlns:a16="http://schemas.microsoft.com/office/drawing/2014/main" id="{49A45696-C3C5-44EA-8C1C-A2DE67DD74ED}"/>
                </a:ext>
              </a:extLst>
            </p:cNvPr>
            <p:cNvSpPr/>
            <p:nvPr/>
          </p:nvSpPr>
          <p:spPr>
            <a:xfrm>
              <a:off x="9788395" y="5549052"/>
              <a:ext cx="226526" cy="156033"/>
            </a:xfrm>
            <a:prstGeom prst="rect">
              <a:avLst/>
            </a:prstGeom>
            <a:solidFill>
              <a:srgbClr val="FFDF9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Прямоугольник 122">
              <a:extLst>
                <a:ext uri="{FF2B5EF4-FFF2-40B4-BE49-F238E27FC236}">
                  <a16:creationId xmlns:a16="http://schemas.microsoft.com/office/drawing/2014/main" id="{A73FD143-914D-4610-97A1-F052C394FC56}"/>
                </a:ext>
              </a:extLst>
            </p:cNvPr>
            <p:cNvSpPr/>
            <p:nvPr/>
          </p:nvSpPr>
          <p:spPr>
            <a:xfrm>
              <a:off x="9788395" y="5763187"/>
              <a:ext cx="226526" cy="156033"/>
            </a:xfrm>
            <a:prstGeom prst="rect">
              <a:avLst/>
            </a:prstGeom>
            <a:solidFill>
              <a:srgbClr val="FFF0CD"/>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Прямоугольник 123">
              <a:extLst>
                <a:ext uri="{FF2B5EF4-FFF2-40B4-BE49-F238E27FC236}">
                  <a16:creationId xmlns:a16="http://schemas.microsoft.com/office/drawing/2014/main" id="{844DA1D9-A4D8-4777-8321-D9A708C318E4}"/>
                </a:ext>
              </a:extLst>
            </p:cNvPr>
            <p:cNvSpPr/>
            <p:nvPr/>
          </p:nvSpPr>
          <p:spPr>
            <a:xfrm>
              <a:off x="10812212" y="4692509"/>
              <a:ext cx="226526" cy="156033"/>
            </a:xfrm>
            <a:prstGeom prst="rect">
              <a:avLst/>
            </a:prstGeom>
            <a:solidFill>
              <a:srgbClr val="00358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Прямоугольник 124">
              <a:extLst>
                <a:ext uri="{FF2B5EF4-FFF2-40B4-BE49-F238E27FC236}">
                  <a16:creationId xmlns:a16="http://schemas.microsoft.com/office/drawing/2014/main" id="{467A0D53-F787-49F6-B6E8-A1709589F74F}"/>
                </a:ext>
              </a:extLst>
            </p:cNvPr>
            <p:cNvSpPr/>
            <p:nvPr/>
          </p:nvSpPr>
          <p:spPr>
            <a:xfrm>
              <a:off x="10812212" y="4906644"/>
              <a:ext cx="226526" cy="156033"/>
            </a:xfrm>
            <a:prstGeom prst="rect">
              <a:avLst/>
            </a:prstGeom>
            <a:solidFill>
              <a:srgbClr val="00549A"/>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Прямоугольник 125">
              <a:extLst>
                <a:ext uri="{FF2B5EF4-FFF2-40B4-BE49-F238E27FC236}">
                  <a16:creationId xmlns:a16="http://schemas.microsoft.com/office/drawing/2014/main" id="{51FC3591-5041-4734-A9C6-09D697BAE6B7}"/>
                </a:ext>
              </a:extLst>
            </p:cNvPr>
            <p:cNvSpPr/>
            <p:nvPr/>
          </p:nvSpPr>
          <p:spPr>
            <a:xfrm>
              <a:off x="10812212" y="5120780"/>
              <a:ext cx="226526" cy="156033"/>
            </a:xfrm>
            <a:prstGeom prst="rect">
              <a:avLst/>
            </a:prstGeom>
            <a:solidFill>
              <a:srgbClr val="0075BC"/>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Прямоугольник 126">
              <a:extLst>
                <a:ext uri="{FF2B5EF4-FFF2-40B4-BE49-F238E27FC236}">
                  <a16:creationId xmlns:a16="http://schemas.microsoft.com/office/drawing/2014/main" id="{85A10D93-7054-4E41-85EE-2703118222D7}"/>
                </a:ext>
              </a:extLst>
            </p:cNvPr>
            <p:cNvSpPr/>
            <p:nvPr/>
          </p:nvSpPr>
          <p:spPr>
            <a:xfrm>
              <a:off x="10812212" y="5334916"/>
              <a:ext cx="226526" cy="156033"/>
            </a:xfrm>
            <a:prstGeom prst="rect">
              <a:avLst/>
            </a:prstGeom>
            <a:solidFill>
              <a:srgbClr val="6BAFD9"/>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Прямоугольник 127">
              <a:extLst>
                <a:ext uri="{FF2B5EF4-FFF2-40B4-BE49-F238E27FC236}">
                  <a16:creationId xmlns:a16="http://schemas.microsoft.com/office/drawing/2014/main" id="{D15BE014-69E3-40E9-8408-C30AAAFBD0F1}"/>
                </a:ext>
              </a:extLst>
            </p:cNvPr>
            <p:cNvSpPr/>
            <p:nvPr/>
          </p:nvSpPr>
          <p:spPr>
            <a:xfrm>
              <a:off x="10812212" y="5549052"/>
              <a:ext cx="226526" cy="156033"/>
            </a:xfrm>
            <a:prstGeom prst="rect">
              <a:avLst/>
            </a:prstGeom>
            <a:solidFill>
              <a:srgbClr val="91C4E3"/>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Прямоугольник 128">
              <a:extLst>
                <a:ext uri="{FF2B5EF4-FFF2-40B4-BE49-F238E27FC236}">
                  <a16:creationId xmlns:a16="http://schemas.microsoft.com/office/drawing/2014/main" id="{615E4F37-D5C2-4EE3-BEC9-9F5A4B84C60B}"/>
                </a:ext>
              </a:extLst>
            </p:cNvPr>
            <p:cNvSpPr/>
            <p:nvPr/>
          </p:nvSpPr>
          <p:spPr>
            <a:xfrm>
              <a:off x="10812212" y="5763187"/>
              <a:ext cx="226526" cy="156033"/>
            </a:xfrm>
            <a:prstGeom prst="rect">
              <a:avLst/>
            </a:prstGeom>
            <a:solidFill>
              <a:srgbClr val="D7EAF5"/>
            </a:solidFill>
            <a:ln w="12700" cap="flat" cmpd="sng" algn="ctr">
              <a:solidFill>
                <a:sysClr val="window" lastClr="FFFFFF">
                  <a:lumMod val="85000"/>
                </a:sysClr>
              </a:solidFill>
              <a:prstDash val="solid"/>
              <a:miter lim="800000"/>
            </a:ln>
            <a:effectLst/>
          </p:spPr>
          <p:txBody>
            <a:bodyPr rtlCol="0" anchor="ctr"/>
            <a:lstStyle/>
            <a:p>
              <a:pPr marL="0" marR="0" lvl="0" indent="0" algn="ctr"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63E3C6D4-F7BC-450E-B3FB-CA9912D4B2F8}"/>
                </a:ext>
              </a:extLst>
            </p:cNvPr>
            <p:cNvSpPr txBox="1"/>
            <p:nvPr/>
          </p:nvSpPr>
          <p:spPr>
            <a:xfrm>
              <a:off x="10014920" y="4684163"/>
              <a:ext cx="708022"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Менее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2" name="TextBox 171">
              <a:extLst>
                <a:ext uri="{FF2B5EF4-FFF2-40B4-BE49-F238E27FC236}">
                  <a16:creationId xmlns:a16="http://schemas.microsoft.com/office/drawing/2014/main" id="{FC8F0ED3-0CB7-4978-90E0-63077B8827F6}"/>
                </a:ext>
              </a:extLst>
            </p:cNvPr>
            <p:cNvSpPr txBox="1"/>
            <p:nvPr/>
          </p:nvSpPr>
          <p:spPr>
            <a:xfrm>
              <a:off x="10014919" y="4912151"/>
              <a:ext cx="850103"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3" name="TextBox 172">
              <a:extLst>
                <a:ext uri="{FF2B5EF4-FFF2-40B4-BE49-F238E27FC236}">
                  <a16:creationId xmlns:a16="http://schemas.microsoft.com/office/drawing/2014/main" id="{3E328072-3768-43A9-B2B2-9E0A7BB70D5F}"/>
                </a:ext>
              </a:extLst>
            </p:cNvPr>
            <p:cNvSpPr txBox="1"/>
            <p:nvPr/>
          </p:nvSpPr>
          <p:spPr>
            <a:xfrm>
              <a:off x="10014920"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4" name="TextBox 173">
              <a:extLst>
                <a:ext uri="{FF2B5EF4-FFF2-40B4-BE49-F238E27FC236}">
                  <a16:creationId xmlns:a16="http://schemas.microsoft.com/office/drawing/2014/main" id="{C723513A-B0A3-4D8D-9A16-017056C5F6E4}"/>
                </a:ext>
              </a:extLst>
            </p:cNvPr>
            <p:cNvSpPr txBox="1"/>
            <p:nvPr/>
          </p:nvSpPr>
          <p:spPr>
            <a:xfrm>
              <a:off x="10014920" y="534042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5" name="TextBox 174">
              <a:extLst>
                <a:ext uri="{FF2B5EF4-FFF2-40B4-BE49-F238E27FC236}">
                  <a16:creationId xmlns:a16="http://schemas.microsoft.com/office/drawing/2014/main" id="{2F38932B-6712-46E6-B951-8BA0307E0FF6}"/>
                </a:ext>
              </a:extLst>
            </p:cNvPr>
            <p:cNvSpPr txBox="1"/>
            <p:nvPr/>
          </p:nvSpPr>
          <p:spPr>
            <a:xfrm>
              <a:off x="10014920" y="5551598"/>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6" name="TextBox 175">
              <a:extLst>
                <a:ext uri="{FF2B5EF4-FFF2-40B4-BE49-F238E27FC236}">
                  <a16:creationId xmlns:a16="http://schemas.microsoft.com/office/drawing/2014/main" id="{1DE78DB0-C778-41DC-9F9D-ADFCD3C9E831}"/>
                </a:ext>
              </a:extLst>
            </p:cNvPr>
            <p:cNvSpPr txBox="1"/>
            <p:nvPr/>
          </p:nvSpPr>
          <p:spPr>
            <a:xfrm>
              <a:off x="10014920"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7" name="TextBox 176">
              <a:extLst>
                <a:ext uri="{FF2B5EF4-FFF2-40B4-BE49-F238E27FC236}">
                  <a16:creationId xmlns:a16="http://schemas.microsoft.com/office/drawing/2014/main" id="{496F4CE2-9BEE-4FA5-B81C-961BD5F6390A}"/>
                </a:ext>
              </a:extLst>
            </p:cNvPr>
            <p:cNvSpPr txBox="1"/>
            <p:nvPr/>
          </p:nvSpPr>
          <p:spPr>
            <a:xfrm>
              <a:off x="11054507" y="4684164"/>
              <a:ext cx="61825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Более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8" name="TextBox 177">
              <a:extLst>
                <a:ext uri="{FF2B5EF4-FFF2-40B4-BE49-F238E27FC236}">
                  <a16:creationId xmlns:a16="http://schemas.microsoft.com/office/drawing/2014/main" id="{56981B99-3032-4677-BED8-C63511B6E4AC}"/>
                </a:ext>
              </a:extLst>
            </p:cNvPr>
            <p:cNvSpPr txBox="1"/>
            <p:nvPr/>
          </p:nvSpPr>
          <p:spPr>
            <a:xfrm>
              <a:off x="11054507" y="4912151"/>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79" name="TextBox 178">
              <a:extLst>
                <a:ext uri="{FF2B5EF4-FFF2-40B4-BE49-F238E27FC236}">
                  <a16:creationId xmlns:a16="http://schemas.microsoft.com/office/drawing/2014/main" id="{7FF9BBC9-F99C-47B1-A4A6-A1E281109809}"/>
                </a:ext>
              </a:extLst>
            </p:cNvPr>
            <p:cNvSpPr txBox="1"/>
            <p:nvPr/>
          </p:nvSpPr>
          <p:spPr>
            <a:xfrm>
              <a:off x="11054507" y="5132257"/>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60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0" name="TextBox 179">
              <a:extLst>
                <a:ext uri="{FF2B5EF4-FFF2-40B4-BE49-F238E27FC236}">
                  <a16:creationId xmlns:a16="http://schemas.microsoft.com/office/drawing/2014/main" id="{60E5010C-33F6-48C3-AAAB-5E80254F61DA}"/>
                </a:ext>
              </a:extLst>
            </p:cNvPr>
            <p:cNvSpPr txBox="1"/>
            <p:nvPr/>
          </p:nvSpPr>
          <p:spPr>
            <a:xfrm>
              <a:off x="11054507" y="5340423"/>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40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1" name="TextBox 180">
              <a:extLst>
                <a:ext uri="{FF2B5EF4-FFF2-40B4-BE49-F238E27FC236}">
                  <a16:creationId xmlns:a16="http://schemas.microsoft.com/office/drawing/2014/main" id="{0F4BC4F6-6498-4842-99C6-8916B95125AA}"/>
                </a:ext>
              </a:extLst>
            </p:cNvPr>
            <p:cNvSpPr txBox="1"/>
            <p:nvPr/>
          </p:nvSpPr>
          <p:spPr>
            <a:xfrm>
              <a:off x="11054507" y="5551599"/>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20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2" name="TextBox 181">
              <a:extLst>
                <a:ext uri="{FF2B5EF4-FFF2-40B4-BE49-F238E27FC236}">
                  <a16:creationId xmlns:a16="http://schemas.microsoft.com/office/drawing/2014/main" id="{C98CE599-690A-4F7F-9850-9BAFAB783144}"/>
                </a:ext>
              </a:extLst>
            </p:cNvPr>
            <p:cNvSpPr txBox="1"/>
            <p:nvPr/>
          </p:nvSpPr>
          <p:spPr>
            <a:xfrm>
              <a:off x="11054507" y="5767832"/>
              <a:ext cx="776108" cy="18556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От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0 </a:t>
              </a: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до </a:t>
              </a:r>
              <a:r>
                <a:rPr kumimoji="0" lang="ru-RU" sz="673" b="1"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10</a:t>
              </a:r>
              <a:endParaRPr kumimoji="0" lang="ru-RU" sz="673" b="1"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3" name="TextBox 182">
              <a:extLst>
                <a:ext uri="{FF2B5EF4-FFF2-40B4-BE49-F238E27FC236}">
                  <a16:creationId xmlns:a16="http://schemas.microsoft.com/office/drawing/2014/main" id="{DB6E4FA4-C039-473D-926A-123248629D7C}"/>
                </a:ext>
              </a:extLst>
            </p:cNvPr>
            <p:cNvSpPr txBox="1"/>
            <p:nvPr/>
          </p:nvSpPr>
          <p:spPr>
            <a:xfrm>
              <a:off x="9729911" y="4432773"/>
              <a:ext cx="940528"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негатива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sp>
          <p:nvSpPr>
            <p:cNvPr id="184" name="TextBox 183">
              <a:extLst>
                <a:ext uri="{FF2B5EF4-FFF2-40B4-BE49-F238E27FC236}">
                  <a16:creationId xmlns:a16="http://schemas.microsoft.com/office/drawing/2014/main" id="{6C040839-E384-4120-BBA7-CFCDABA8B974}"/>
                </a:ext>
              </a:extLst>
            </p:cNvPr>
            <p:cNvSpPr txBox="1"/>
            <p:nvPr/>
          </p:nvSpPr>
          <p:spPr>
            <a:xfrm>
              <a:off x="10732239" y="4432773"/>
              <a:ext cx="1098376" cy="278794"/>
            </a:xfrm>
            <a:prstGeom prst="rect">
              <a:avLst/>
            </a:prstGeom>
            <a:noFill/>
          </p:spPr>
          <p:txBody>
            <a:bodyPr wrap="square">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673" b="0" i="0" u="none" strike="noStrike" kern="0" cap="none" spc="0" normalizeH="0" baseline="0" noProof="0" dirty="0">
                  <a:ln>
                    <a:noFill/>
                  </a:ln>
                  <a:solidFill>
                    <a:prstClr val="white">
                      <a:lumMod val="50000"/>
                    </a:prstClr>
                  </a:solidFill>
                  <a:effectLst/>
                  <a:uLnTx/>
                  <a:uFillTx/>
                  <a:ea typeface="Calibri" panose="020F0502020204030204" pitchFamily="34" charset="0"/>
                  <a:cs typeface="Arial" panose="020B0604020202020204" pitchFamily="34" charset="0"/>
                </a:rPr>
                <a:t>Разница в пользу позитива</a:t>
              </a:r>
              <a:endParaRPr kumimoji="0" lang="ru-RU" sz="673" b="0" i="0" u="none" strike="noStrike" kern="0" cap="none" spc="0" normalizeH="0" baseline="0" noProof="0" dirty="0">
                <a:ln>
                  <a:noFill/>
                </a:ln>
                <a:solidFill>
                  <a:prstClr val="white">
                    <a:lumMod val="50000"/>
                  </a:prstClr>
                </a:solidFill>
                <a:effectLst/>
                <a:uLnTx/>
                <a:uFillTx/>
                <a:cs typeface="Arial" panose="020B0604020202020204" pitchFamily="34" charset="0"/>
              </a:endParaRPr>
            </a:p>
          </p:txBody>
        </p:sp>
      </p:grpSp>
      <p:sp>
        <p:nvSpPr>
          <p:cNvPr id="245" name="TextBox 244">
            <a:extLst>
              <a:ext uri="{FF2B5EF4-FFF2-40B4-BE49-F238E27FC236}">
                <a16:creationId xmlns:a16="http://schemas.microsoft.com/office/drawing/2014/main" id="{6777C744-C897-41FD-AC42-3F274701F3F6}"/>
              </a:ext>
            </a:extLst>
          </p:cNvPr>
          <p:cNvSpPr txBox="1"/>
          <p:nvPr/>
        </p:nvSpPr>
        <p:spPr>
          <a:xfrm>
            <a:off x="532161" y="1338996"/>
            <a:ext cx="3913653" cy="1562735"/>
          </a:xfrm>
          <a:prstGeom prst="rect">
            <a:avLst/>
          </a:prstGeom>
          <a:noFill/>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Про активная коммуникация</a:t>
            </a:r>
          </a:p>
          <a:p>
            <a:pPr defTabSz="293248">
              <a:lnSpc>
                <a:spcPct val="90000"/>
              </a:lnSpc>
              <a:spcBef>
                <a:spcPts val="385"/>
              </a:spcBef>
            </a:pPr>
            <a:r>
              <a:rPr lang="ru-RU" sz="969" i="1" dirty="0">
                <a:solidFill>
                  <a:prstClr val="black"/>
                </a:solidFill>
                <a:latin typeface="Raleway" pitchFamily="2" charset="0"/>
                <a:cs typeface="Arial" panose="020B0604020202020204" pitchFamily="34" charset="0"/>
              </a:rPr>
              <a:t>Тверская обл.</a:t>
            </a:r>
            <a:r>
              <a:rPr lang="ru-RU" sz="969" dirty="0">
                <a:solidFill>
                  <a:prstClr val="black"/>
                </a:solidFill>
                <a:latin typeface="Raleway" pitchFamily="2" charset="0"/>
                <a:cs typeface="Arial" panose="020B0604020202020204" pitchFamily="34" charset="0"/>
              </a:rPr>
              <a:t> (53,96) – во 2 кв. администрация региона сосредоточилась на повестке развития, основные новости были инициированы именно руководством (и программы развития, и работа над высокими темпами вакцинации среди регионов ЦФО).</a:t>
            </a:r>
          </a:p>
          <a:p>
            <a:pPr defTabSz="293248">
              <a:lnSpc>
                <a:spcPct val="90000"/>
              </a:lnSpc>
              <a:spcBef>
                <a:spcPts val="385"/>
              </a:spcBef>
            </a:pPr>
            <a:r>
              <a:rPr lang="ru-RU" sz="969" i="1" dirty="0">
                <a:solidFill>
                  <a:prstClr val="black"/>
                </a:solidFill>
                <a:latin typeface="Raleway" pitchFamily="2" charset="0"/>
                <a:cs typeface="Arial" panose="020B0604020202020204" pitchFamily="34" charset="0"/>
              </a:rPr>
              <a:t>Владимирская обл.</a:t>
            </a:r>
            <a:r>
              <a:rPr lang="ru-RU" sz="969" dirty="0">
                <a:solidFill>
                  <a:prstClr val="black"/>
                </a:solidFill>
                <a:latin typeface="Raleway" pitchFamily="2" charset="0"/>
                <a:cs typeface="Arial" panose="020B0604020202020204" pitchFamily="34" charset="0"/>
              </a:rPr>
              <a:t> (17,2) - во 2 кв. регион представляли трагические новости (пожары и уголовное дело в отношении зам губернатора), однако администрация активно комментировала проблемы и давала свою позицию по ним.</a:t>
            </a:r>
            <a:endParaRPr lang="ru-RU" sz="770" dirty="0">
              <a:solidFill>
                <a:prstClr val="black"/>
              </a:solidFill>
              <a:latin typeface="Raleway" pitchFamily="2" charset="0"/>
              <a:cs typeface="Arial" panose="020B0604020202020204" pitchFamily="34" charset="0"/>
            </a:endParaRPr>
          </a:p>
        </p:txBody>
      </p:sp>
      <p:sp>
        <p:nvSpPr>
          <p:cNvPr id="246" name="Rectangle 245">
            <a:extLst>
              <a:ext uri="{FF2B5EF4-FFF2-40B4-BE49-F238E27FC236}">
                <a16:creationId xmlns:a16="http://schemas.microsoft.com/office/drawing/2014/main" id="{DECDFE0E-A49F-4EE0-8043-0D1B27F2A600}"/>
              </a:ext>
            </a:extLst>
          </p:cNvPr>
          <p:cNvSpPr/>
          <p:nvPr/>
        </p:nvSpPr>
        <p:spPr>
          <a:xfrm>
            <a:off x="549359" y="3053390"/>
            <a:ext cx="3958322" cy="2125325"/>
          </a:xfrm>
          <a:prstGeom prst="rect">
            <a:avLst/>
          </a:prstGeom>
        </p:spPr>
        <p:txBody>
          <a:bodyPr wrap="square">
            <a:spAutoFit/>
          </a:bodyPr>
          <a:lstStyle/>
          <a:p>
            <a:pPr defTabSz="293248">
              <a:lnSpc>
                <a:spcPct val="90000"/>
              </a:lnSpc>
              <a:spcBef>
                <a:spcPts val="385"/>
              </a:spcBef>
            </a:pPr>
            <a:r>
              <a:rPr lang="ru-RU" sz="1155" b="1" dirty="0">
                <a:solidFill>
                  <a:prstClr val="black"/>
                </a:solidFill>
                <a:latin typeface="Raleway" pitchFamily="2" charset="0"/>
                <a:cs typeface="Arial" panose="020B0604020202020204" pitchFamily="34" charset="0"/>
              </a:rPr>
              <a:t>Регионы в фарватере внешней и внутренней информационных повесток</a:t>
            </a:r>
          </a:p>
          <a:p>
            <a:pPr defTabSz="293248">
              <a:lnSpc>
                <a:spcPct val="90000"/>
              </a:lnSpc>
              <a:spcBef>
                <a:spcPts val="385"/>
              </a:spcBef>
            </a:pPr>
            <a:r>
              <a:rPr lang="ru-RU" sz="969" i="1" dirty="0">
                <a:solidFill>
                  <a:prstClr val="black"/>
                </a:solidFill>
                <a:latin typeface="Raleway" pitchFamily="2" charset="0"/>
                <a:cs typeface="Arial" panose="020B0604020202020204" pitchFamily="34" charset="0"/>
              </a:rPr>
              <a:t>Москва</a:t>
            </a:r>
            <a:r>
              <a:rPr lang="ru-RU" sz="969" dirty="0">
                <a:solidFill>
                  <a:prstClr val="black"/>
                </a:solidFill>
                <a:latin typeface="Raleway" pitchFamily="2" charset="0"/>
                <a:cs typeface="Arial" panose="020B0604020202020204" pitchFamily="34" charset="0"/>
              </a:rPr>
              <a:t> (191,52) – во 2 кв. столичные власти вводили жесткие ограничения для профилактики </a:t>
            </a:r>
            <a:r>
              <a:rPr lang="en-US" sz="969" dirty="0">
                <a:solidFill>
                  <a:prstClr val="black"/>
                </a:solidFill>
                <a:latin typeface="Raleway" pitchFamily="2" charset="0"/>
                <a:cs typeface="Arial" panose="020B0604020202020204" pitchFamily="34" charset="0"/>
              </a:rPr>
              <a:t>Covid-19. </a:t>
            </a:r>
            <a:r>
              <a:rPr lang="ru-RU" sz="969" dirty="0">
                <a:solidFill>
                  <a:prstClr val="black"/>
                </a:solidFill>
                <a:latin typeface="Raleway" pitchFamily="2" charset="0"/>
                <a:cs typeface="Arial" panose="020B0604020202020204" pitchFamily="34" charset="0"/>
              </a:rPr>
              <a:t>Эти меры интерпретировались СМИ и жителями в соцсетях как избыточные и не всегда логичные (детские площадки закрывались, помещения кафе/ресторанов принимали только гостей с </a:t>
            </a:r>
            <a:r>
              <a:rPr lang="en-US" sz="969" dirty="0">
                <a:solidFill>
                  <a:prstClr val="black"/>
                </a:solidFill>
                <a:latin typeface="Raleway" pitchFamily="2" charset="0"/>
                <a:cs typeface="Arial" panose="020B0604020202020204" pitchFamily="34" charset="0"/>
              </a:rPr>
              <a:t>QR</a:t>
            </a:r>
            <a:r>
              <a:rPr lang="ru-RU" sz="969" dirty="0">
                <a:solidFill>
                  <a:prstClr val="black"/>
                </a:solidFill>
                <a:latin typeface="Raleway" pitchFamily="2" charset="0"/>
                <a:cs typeface="Arial" panose="020B0604020202020204" pitchFamily="34" charset="0"/>
              </a:rPr>
              <a:t>-кодом). Администрация вела активную разъяснительную кампанию.</a:t>
            </a:r>
          </a:p>
          <a:p>
            <a:pPr defTabSz="293248">
              <a:lnSpc>
                <a:spcPct val="90000"/>
              </a:lnSpc>
              <a:spcBef>
                <a:spcPts val="385"/>
              </a:spcBef>
            </a:pPr>
            <a:r>
              <a:rPr lang="ru-RU" sz="969" i="1" dirty="0">
                <a:solidFill>
                  <a:prstClr val="black"/>
                </a:solidFill>
                <a:latin typeface="Raleway" pitchFamily="2" charset="0"/>
                <a:cs typeface="Arial" panose="020B0604020202020204" pitchFamily="34" charset="0"/>
              </a:rPr>
              <a:t>Рязанская обл</a:t>
            </a:r>
            <a:r>
              <a:rPr lang="ru-RU" sz="969" dirty="0">
                <a:solidFill>
                  <a:prstClr val="black"/>
                </a:solidFill>
                <a:latin typeface="Raleway" pitchFamily="2" charset="0"/>
                <a:cs typeface="Arial" panose="020B0604020202020204" pitchFamily="34" charset="0"/>
              </a:rPr>
              <a:t>. (35,08) - во 2 кв. сразу два негативных события вышли в топ новостной повестки региона на федеральном уровне. Оба – пожар в областной больнице и протесты против передачи помещения школы РПЦ были «отыграны» администрацией региона.</a:t>
            </a:r>
          </a:p>
        </p:txBody>
      </p:sp>
      <p:graphicFrame>
        <p:nvGraphicFramePr>
          <p:cNvPr id="247" name="Table 246">
            <a:extLst>
              <a:ext uri="{FF2B5EF4-FFF2-40B4-BE49-F238E27FC236}">
                <a16:creationId xmlns:a16="http://schemas.microsoft.com/office/drawing/2014/main" id="{5DF32EA9-B9FD-4A33-BCB9-E168D373B243}"/>
              </a:ext>
            </a:extLst>
          </p:cNvPr>
          <p:cNvGraphicFramePr>
            <a:graphicFrameLocks noGrp="1"/>
          </p:cNvGraphicFramePr>
          <p:nvPr>
            <p:extLst>
              <p:ext uri="{D42A27DB-BD31-4B8C-83A1-F6EECF244321}">
                <p14:modId xmlns:p14="http://schemas.microsoft.com/office/powerpoint/2010/main" val="3810290753"/>
              </p:ext>
            </p:extLst>
          </p:nvPr>
        </p:nvGraphicFramePr>
        <p:xfrm>
          <a:off x="9509062" y="525097"/>
          <a:ext cx="2359608" cy="3905188"/>
        </p:xfrm>
        <a:graphic>
          <a:graphicData uri="http://schemas.openxmlformats.org/drawingml/2006/table">
            <a:tbl>
              <a:tblPr>
                <a:tableStyleId>{5C22544A-7EE6-4342-B048-85BDC9FD1C3A}</a:tableStyleId>
              </a:tblPr>
              <a:tblGrid>
                <a:gridCol w="327245">
                  <a:extLst>
                    <a:ext uri="{9D8B030D-6E8A-4147-A177-3AD203B41FA5}">
                      <a16:colId xmlns:a16="http://schemas.microsoft.com/office/drawing/2014/main" val="3701794930"/>
                    </a:ext>
                  </a:extLst>
                </a:gridCol>
                <a:gridCol w="1548669">
                  <a:extLst>
                    <a:ext uri="{9D8B030D-6E8A-4147-A177-3AD203B41FA5}">
                      <a16:colId xmlns:a16="http://schemas.microsoft.com/office/drawing/2014/main" val="46802062"/>
                    </a:ext>
                  </a:extLst>
                </a:gridCol>
                <a:gridCol w="483694">
                  <a:extLst>
                    <a:ext uri="{9D8B030D-6E8A-4147-A177-3AD203B41FA5}">
                      <a16:colId xmlns:a16="http://schemas.microsoft.com/office/drawing/2014/main" val="3947363872"/>
                    </a:ext>
                  </a:extLst>
                </a:gridCol>
              </a:tblGrid>
              <a:tr h="339999">
                <a:tc>
                  <a:txBody>
                    <a:bodyPr/>
                    <a:lstStyle/>
                    <a:p>
                      <a:pPr algn="ctr" fontAlgn="b"/>
                      <a:r>
                        <a:rPr lang="en-US" sz="900" u="none" strike="noStrike" dirty="0">
                          <a:effectLst/>
                          <a:latin typeface="Raleway" pitchFamily="2" charset="0"/>
                          <a:cs typeface="Arial" panose="020B0604020202020204" pitchFamily="34" charset="0"/>
                        </a:rPr>
                        <a:t>#</a:t>
                      </a:r>
                      <a:endParaRPr lang="en-US" sz="9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tc>
                  <a:txBody>
                    <a:bodyPr/>
                    <a:lstStyle/>
                    <a:p>
                      <a:pPr algn="l" fontAlgn="b"/>
                      <a:r>
                        <a:rPr lang="ru-RU" sz="900" u="none" strike="noStrike" dirty="0">
                          <a:effectLst/>
                          <a:latin typeface="Raleway" pitchFamily="2" charset="0"/>
                          <a:cs typeface="Arial" panose="020B0604020202020204" pitchFamily="34" charset="0"/>
                        </a:rPr>
                        <a:t>Регион</a:t>
                      </a:r>
                      <a:endParaRPr lang="ru-RU" sz="9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tc>
                  <a:txBody>
                    <a:bodyPr/>
                    <a:lstStyle/>
                    <a:p>
                      <a:pPr algn="ctr" fontAlgn="b"/>
                      <a:r>
                        <a:rPr lang="ru-RU" sz="900" b="1" u="none" strike="noStrike" dirty="0" err="1">
                          <a:effectLst/>
                          <a:latin typeface="Raleway" pitchFamily="2" charset="0"/>
                          <a:cs typeface="Arial" panose="020B0604020202020204" pitchFamily="34" charset="0"/>
                        </a:rPr>
                        <a:t>Оконч</a:t>
                      </a:r>
                      <a:r>
                        <a:rPr lang="ru-RU" sz="900" b="1" u="none" strike="noStrike" dirty="0">
                          <a:effectLst/>
                          <a:latin typeface="Raleway" pitchFamily="2" charset="0"/>
                          <a:cs typeface="Arial" panose="020B0604020202020204" pitchFamily="34" charset="0"/>
                        </a:rPr>
                        <a:t>. Индекс</a:t>
                      </a:r>
                      <a:endParaRPr lang="ru-RU" sz="900" b="1" i="0" u="none" strike="noStrike" dirty="0">
                        <a:solidFill>
                          <a:srgbClr val="000000"/>
                        </a:solidFill>
                        <a:effectLst/>
                        <a:latin typeface="Raleway" pitchFamily="2" charset="0"/>
                        <a:cs typeface="Arial" panose="020B0604020202020204" pitchFamily="34" charset="0"/>
                      </a:endParaRPr>
                    </a:p>
                  </a:txBody>
                  <a:tcPr marL="4073" marR="4073" marT="4073" marB="0" anchor="ctr">
                    <a:noFill/>
                  </a:tcPr>
                </a:tc>
                <a:extLst>
                  <a:ext uri="{0D108BD9-81ED-4DB2-BD59-A6C34878D82A}">
                    <a16:rowId xmlns:a16="http://schemas.microsoft.com/office/drawing/2014/main" val="3888449296"/>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Москва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191,52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328446039"/>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Московская область</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187,31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431864419"/>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Тверская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53,96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118130965"/>
                  </a:ext>
                </a:extLst>
              </a:tr>
              <a:tr h="205615">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Калужская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53,35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488418377"/>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Тульская область</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50,52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401203032"/>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Белгородская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829274432"/>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Липецкая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43,85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742384672"/>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Рязянская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35,08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340507438"/>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Воронежская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29,22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807789660"/>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Курская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26,25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2520227"/>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Ярославская область</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24,76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429546913"/>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Смоленская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18,74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4022246114"/>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Владимирская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44714334"/>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Космтромская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3837784769"/>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Тамбовская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15,17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339302718"/>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Орловская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14,23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4101339867"/>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Брянская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141371488"/>
                  </a:ext>
                </a:extLst>
              </a:tr>
              <a:tr h="197622">
                <a:tc>
                  <a:txBody>
                    <a:bodyPr/>
                    <a:lstStyle/>
                    <a:p>
                      <a:pPr algn="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nSpc>
                          <a:spcPct val="107000"/>
                        </a:lnSpc>
                        <a:spcAft>
                          <a:spcPts val="0"/>
                        </a:spcAft>
                      </a:pPr>
                      <a:r>
                        <a:rPr lang="ru-RU"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Ивановская область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algn="r">
                        <a:lnSpc>
                          <a:spcPct val="107000"/>
                        </a:lnSpc>
                        <a:spcAft>
                          <a:spcPts val="0"/>
                        </a:spcAft>
                      </a:pPr>
                      <a:r>
                        <a:rPr lang="ru-RU"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7,22</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3994004184"/>
                  </a:ext>
                </a:extLst>
              </a:tr>
            </a:tbl>
          </a:graphicData>
        </a:graphic>
      </p:graphicFrame>
      <p:grpSp>
        <p:nvGrpSpPr>
          <p:cNvPr id="331" name="Group 330">
            <a:extLst>
              <a:ext uri="{FF2B5EF4-FFF2-40B4-BE49-F238E27FC236}">
                <a16:creationId xmlns:a16="http://schemas.microsoft.com/office/drawing/2014/main" id="{7EB287BF-4DC5-4523-8FB7-D33D955E4DEF}"/>
              </a:ext>
            </a:extLst>
          </p:cNvPr>
          <p:cNvGrpSpPr/>
          <p:nvPr/>
        </p:nvGrpSpPr>
        <p:grpSpPr>
          <a:xfrm>
            <a:off x="4109050" y="978052"/>
            <a:ext cx="5387796" cy="4259355"/>
            <a:chOff x="6812697" y="2036542"/>
            <a:chExt cx="11743411" cy="9283825"/>
          </a:xfrm>
        </p:grpSpPr>
        <p:sp>
          <p:nvSpPr>
            <p:cNvPr id="332" name="Полилиния: фигура 95">
              <a:extLst>
                <a:ext uri="{FF2B5EF4-FFF2-40B4-BE49-F238E27FC236}">
                  <a16:creationId xmlns:a16="http://schemas.microsoft.com/office/drawing/2014/main" id="{A232AF11-55FC-4DB6-8C2E-4FDED830E826}"/>
                </a:ext>
              </a:extLst>
            </p:cNvPr>
            <p:cNvSpPr/>
            <p:nvPr/>
          </p:nvSpPr>
          <p:spPr>
            <a:xfrm>
              <a:off x="11804530" y="5080240"/>
              <a:ext cx="758585" cy="760974"/>
            </a:xfrm>
            <a:custGeom>
              <a:avLst/>
              <a:gdLst>
                <a:gd name="connsiteX0" fmla="*/ 89322 w 111622"/>
                <a:gd name="connsiteY0" fmla="*/ 11206 h 111622"/>
                <a:gd name="connsiteX1" fmla="*/ 55841 w 111622"/>
                <a:gd name="connsiteY1" fmla="*/ 49 h 111622"/>
                <a:gd name="connsiteX2" fmla="*/ 11192 w 111622"/>
                <a:gd name="connsiteY2" fmla="*/ 11206 h 111622"/>
                <a:gd name="connsiteX3" fmla="*/ 24 w 111622"/>
                <a:gd name="connsiteY3" fmla="*/ 55855 h 111622"/>
                <a:gd name="connsiteX4" fmla="*/ 11192 w 111622"/>
                <a:gd name="connsiteY4" fmla="*/ 89347 h 111622"/>
                <a:gd name="connsiteX5" fmla="*/ 55841 w 111622"/>
                <a:gd name="connsiteY5" fmla="*/ 111672 h 111622"/>
                <a:gd name="connsiteX6" fmla="*/ 89322 w 111622"/>
                <a:gd name="connsiteY6" fmla="*/ 89347 h 111622"/>
                <a:gd name="connsiteX7" fmla="*/ 111647 w 111622"/>
                <a:gd name="connsiteY7" fmla="*/ 55855 h 111622"/>
                <a:gd name="connsiteX8" fmla="*/ 89322 w 111622"/>
                <a:gd name="connsiteY8" fmla="*/ 11206 h 11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22" h="111622">
                  <a:moveTo>
                    <a:pt x="89322" y="11206"/>
                  </a:moveTo>
                  <a:lnTo>
                    <a:pt x="55841" y="49"/>
                  </a:lnTo>
                  <a:lnTo>
                    <a:pt x="11192" y="11206"/>
                  </a:lnTo>
                  <a:lnTo>
                    <a:pt x="24" y="55855"/>
                  </a:lnTo>
                  <a:lnTo>
                    <a:pt x="11192" y="89347"/>
                  </a:lnTo>
                  <a:lnTo>
                    <a:pt x="55841" y="111672"/>
                  </a:lnTo>
                  <a:lnTo>
                    <a:pt x="89322" y="89347"/>
                  </a:lnTo>
                  <a:lnTo>
                    <a:pt x="111647" y="55855"/>
                  </a:lnTo>
                  <a:lnTo>
                    <a:pt x="89322" y="11206"/>
                  </a:lnTo>
                  <a:close/>
                </a:path>
              </a:pathLst>
            </a:custGeom>
            <a:solidFill>
              <a:srgbClr val="F17400"/>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33" name="Полилиния: фигура 96">
              <a:extLst>
                <a:ext uri="{FF2B5EF4-FFF2-40B4-BE49-F238E27FC236}">
                  <a16:creationId xmlns:a16="http://schemas.microsoft.com/office/drawing/2014/main" id="{B8A3E023-A0A4-4BEA-B743-7B9E800EACDD}"/>
                </a:ext>
              </a:extLst>
            </p:cNvPr>
            <p:cNvSpPr/>
            <p:nvPr/>
          </p:nvSpPr>
          <p:spPr>
            <a:xfrm>
              <a:off x="13094375" y="3558523"/>
              <a:ext cx="2351677" cy="2054688"/>
            </a:xfrm>
            <a:custGeom>
              <a:avLst/>
              <a:gdLst>
                <a:gd name="connsiteX0" fmla="*/ 189794 w 346036"/>
                <a:gd name="connsiteY0" fmla="*/ 22371 h 301387"/>
                <a:gd name="connsiteX1" fmla="*/ 200950 w 346036"/>
                <a:gd name="connsiteY1" fmla="*/ 11215 h 301387"/>
                <a:gd name="connsiteX2" fmla="*/ 167469 w 346036"/>
                <a:gd name="connsiteY2" fmla="*/ 47 h 301387"/>
                <a:gd name="connsiteX3" fmla="*/ 156301 w 346036"/>
                <a:gd name="connsiteY3" fmla="*/ 11215 h 301387"/>
                <a:gd name="connsiteX4" fmla="*/ 167469 w 346036"/>
                <a:gd name="connsiteY4" fmla="*/ 22371 h 301387"/>
                <a:gd name="connsiteX5" fmla="*/ 189794 w 346036"/>
                <a:gd name="connsiteY5" fmla="*/ 22371 h 301387"/>
                <a:gd name="connsiteX6" fmla="*/ 267924 w 346036"/>
                <a:gd name="connsiteY6" fmla="*/ 33539 h 301387"/>
                <a:gd name="connsiteX7" fmla="*/ 256767 w 346036"/>
                <a:gd name="connsiteY7" fmla="*/ 33539 h 301387"/>
                <a:gd name="connsiteX8" fmla="*/ 245599 w 346036"/>
                <a:gd name="connsiteY8" fmla="*/ 44707 h 301387"/>
                <a:gd name="connsiteX9" fmla="*/ 212118 w 346036"/>
                <a:gd name="connsiteY9" fmla="*/ 22371 h 301387"/>
                <a:gd name="connsiteX10" fmla="*/ 212118 w 346036"/>
                <a:gd name="connsiteY10" fmla="*/ 67032 h 301387"/>
                <a:gd name="connsiteX11" fmla="*/ 200950 w 346036"/>
                <a:gd name="connsiteY11" fmla="*/ 100513 h 301387"/>
                <a:gd name="connsiteX12" fmla="*/ 178626 w 346036"/>
                <a:gd name="connsiteY12" fmla="*/ 122838 h 301387"/>
                <a:gd name="connsiteX13" fmla="*/ 178626 w 346036"/>
                <a:gd name="connsiteY13" fmla="*/ 111681 h 301387"/>
                <a:gd name="connsiteX14" fmla="*/ 178626 w 346036"/>
                <a:gd name="connsiteY14" fmla="*/ 100513 h 301387"/>
                <a:gd name="connsiteX15" fmla="*/ 178626 w 346036"/>
                <a:gd name="connsiteY15" fmla="*/ 89356 h 301387"/>
                <a:gd name="connsiteX16" fmla="*/ 145133 w 346036"/>
                <a:gd name="connsiteY16" fmla="*/ 100513 h 301387"/>
                <a:gd name="connsiteX17" fmla="*/ 133977 w 346036"/>
                <a:gd name="connsiteY17" fmla="*/ 89356 h 301387"/>
                <a:gd name="connsiteX18" fmla="*/ 145133 w 346036"/>
                <a:gd name="connsiteY18" fmla="*/ 78189 h 301387"/>
                <a:gd name="connsiteX19" fmla="*/ 156301 w 346036"/>
                <a:gd name="connsiteY19" fmla="*/ 78189 h 301387"/>
                <a:gd name="connsiteX20" fmla="*/ 145133 w 346036"/>
                <a:gd name="connsiteY20" fmla="*/ 11215 h 301387"/>
                <a:gd name="connsiteX21" fmla="*/ 122809 w 346036"/>
                <a:gd name="connsiteY21" fmla="*/ 11215 h 301387"/>
                <a:gd name="connsiteX22" fmla="*/ 100484 w 346036"/>
                <a:gd name="connsiteY22" fmla="*/ 22371 h 301387"/>
                <a:gd name="connsiteX23" fmla="*/ 111652 w 346036"/>
                <a:gd name="connsiteY23" fmla="*/ 33539 h 301387"/>
                <a:gd name="connsiteX24" fmla="*/ 100484 w 346036"/>
                <a:gd name="connsiteY24" fmla="*/ 44707 h 301387"/>
                <a:gd name="connsiteX25" fmla="*/ 89327 w 346036"/>
                <a:gd name="connsiteY25" fmla="*/ 55864 h 301387"/>
                <a:gd name="connsiteX26" fmla="*/ 67003 w 346036"/>
                <a:gd name="connsiteY26" fmla="*/ 55864 h 301387"/>
                <a:gd name="connsiteX27" fmla="*/ 67003 w 346036"/>
                <a:gd name="connsiteY27" fmla="*/ 67032 h 301387"/>
                <a:gd name="connsiteX28" fmla="*/ 67003 w 346036"/>
                <a:gd name="connsiteY28" fmla="*/ 78189 h 301387"/>
                <a:gd name="connsiteX29" fmla="*/ 55835 w 346036"/>
                <a:gd name="connsiteY29" fmla="*/ 100513 h 301387"/>
                <a:gd name="connsiteX30" fmla="*/ 55835 w 346036"/>
                <a:gd name="connsiteY30" fmla="*/ 134006 h 301387"/>
                <a:gd name="connsiteX31" fmla="*/ 55835 w 346036"/>
                <a:gd name="connsiteY31" fmla="*/ 156330 h 301387"/>
                <a:gd name="connsiteX32" fmla="*/ 67003 w 346036"/>
                <a:gd name="connsiteY32" fmla="*/ 167487 h 301387"/>
                <a:gd name="connsiteX33" fmla="*/ 33510 w 346036"/>
                <a:gd name="connsiteY33" fmla="*/ 189811 h 301387"/>
                <a:gd name="connsiteX34" fmla="*/ 29 w 346036"/>
                <a:gd name="connsiteY34" fmla="*/ 223304 h 301387"/>
                <a:gd name="connsiteX35" fmla="*/ 29 w 346036"/>
                <a:gd name="connsiteY35" fmla="*/ 234460 h 301387"/>
                <a:gd name="connsiteX36" fmla="*/ 29 w 346036"/>
                <a:gd name="connsiteY36" fmla="*/ 245628 h 301387"/>
                <a:gd name="connsiteX37" fmla="*/ 29 w 346036"/>
                <a:gd name="connsiteY37" fmla="*/ 267953 h 301387"/>
                <a:gd name="connsiteX38" fmla="*/ 33510 w 346036"/>
                <a:gd name="connsiteY38" fmla="*/ 301434 h 301387"/>
                <a:gd name="connsiteX39" fmla="*/ 67003 w 346036"/>
                <a:gd name="connsiteY39" fmla="*/ 290278 h 301387"/>
                <a:gd name="connsiteX40" fmla="*/ 133977 w 346036"/>
                <a:gd name="connsiteY40" fmla="*/ 267953 h 301387"/>
                <a:gd name="connsiteX41" fmla="*/ 189794 w 346036"/>
                <a:gd name="connsiteY41" fmla="*/ 290278 h 301387"/>
                <a:gd name="connsiteX42" fmla="*/ 256767 w 346036"/>
                <a:gd name="connsiteY42" fmla="*/ 245628 h 301387"/>
                <a:gd name="connsiteX43" fmla="*/ 334898 w 346036"/>
                <a:gd name="connsiteY43" fmla="*/ 212136 h 301387"/>
                <a:gd name="connsiteX44" fmla="*/ 334898 w 346036"/>
                <a:gd name="connsiteY44" fmla="*/ 200979 h 301387"/>
                <a:gd name="connsiteX45" fmla="*/ 346066 w 346036"/>
                <a:gd name="connsiteY45" fmla="*/ 178655 h 301387"/>
                <a:gd name="connsiteX46" fmla="*/ 301416 w 346036"/>
                <a:gd name="connsiteY46" fmla="*/ 122838 h 301387"/>
                <a:gd name="connsiteX47" fmla="*/ 301416 w 346036"/>
                <a:gd name="connsiteY47" fmla="*/ 67032 h 301387"/>
                <a:gd name="connsiteX48" fmla="*/ 267924 w 346036"/>
                <a:gd name="connsiteY48" fmla="*/ 33539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12089 w 346037"/>
                <a:gd name="connsiteY10" fmla="*/ 66985 h 301387"/>
                <a:gd name="connsiteX11" fmla="*/ 200921 w 346037"/>
                <a:gd name="connsiteY11" fmla="*/ 100466 h 301387"/>
                <a:gd name="connsiteX12" fmla="*/ 178597 w 346037"/>
                <a:gd name="connsiteY12" fmla="*/ 122791 h 301387"/>
                <a:gd name="connsiteX13" fmla="*/ 178597 w 346037"/>
                <a:gd name="connsiteY13" fmla="*/ 111634 h 301387"/>
                <a:gd name="connsiteX14" fmla="*/ 178597 w 346037"/>
                <a:gd name="connsiteY14" fmla="*/ 100466 h 301387"/>
                <a:gd name="connsiteX15" fmla="*/ 178597 w 346037"/>
                <a:gd name="connsiteY15" fmla="*/ 89309 h 301387"/>
                <a:gd name="connsiteX16" fmla="*/ 145104 w 346037"/>
                <a:gd name="connsiteY16" fmla="*/ 100466 h 301387"/>
                <a:gd name="connsiteX17" fmla="*/ 133948 w 346037"/>
                <a:gd name="connsiteY17" fmla="*/ 89309 h 301387"/>
                <a:gd name="connsiteX18" fmla="*/ 145104 w 346037"/>
                <a:gd name="connsiteY18" fmla="*/ 78142 h 301387"/>
                <a:gd name="connsiteX19" fmla="*/ 157279 w 346037"/>
                <a:gd name="connsiteY19" fmla="*/ 10896 h 301387"/>
                <a:gd name="connsiteX20" fmla="*/ 145104 w 346037"/>
                <a:gd name="connsiteY20" fmla="*/ 11168 h 301387"/>
                <a:gd name="connsiteX21" fmla="*/ 122780 w 346037"/>
                <a:gd name="connsiteY21" fmla="*/ 11168 h 301387"/>
                <a:gd name="connsiteX22" fmla="*/ 100455 w 346037"/>
                <a:gd name="connsiteY22" fmla="*/ 22324 h 301387"/>
                <a:gd name="connsiteX23" fmla="*/ 111623 w 346037"/>
                <a:gd name="connsiteY23" fmla="*/ 33492 h 301387"/>
                <a:gd name="connsiteX24" fmla="*/ 100455 w 346037"/>
                <a:gd name="connsiteY24" fmla="*/ 44660 h 301387"/>
                <a:gd name="connsiteX25" fmla="*/ 89298 w 346037"/>
                <a:gd name="connsiteY25" fmla="*/ 55817 h 301387"/>
                <a:gd name="connsiteX26" fmla="*/ 66974 w 346037"/>
                <a:gd name="connsiteY26" fmla="*/ 55817 h 301387"/>
                <a:gd name="connsiteX27" fmla="*/ 66974 w 346037"/>
                <a:gd name="connsiteY27" fmla="*/ 66985 h 301387"/>
                <a:gd name="connsiteX28" fmla="*/ 66974 w 346037"/>
                <a:gd name="connsiteY28" fmla="*/ 78142 h 301387"/>
                <a:gd name="connsiteX29" fmla="*/ 55806 w 346037"/>
                <a:gd name="connsiteY29" fmla="*/ 100466 h 301387"/>
                <a:gd name="connsiteX30" fmla="*/ 55806 w 346037"/>
                <a:gd name="connsiteY30" fmla="*/ 133959 h 301387"/>
                <a:gd name="connsiteX31" fmla="*/ 55806 w 346037"/>
                <a:gd name="connsiteY31" fmla="*/ 156283 h 301387"/>
                <a:gd name="connsiteX32" fmla="*/ 66974 w 346037"/>
                <a:gd name="connsiteY32" fmla="*/ 167440 h 301387"/>
                <a:gd name="connsiteX33" fmla="*/ 33481 w 346037"/>
                <a:gd name="connsiteY33" fmla="*/ 189764 h 301387"/>
                <a:gd name="connsiteX34" fmla="*/ 0 w 346037"/>
                <a:gd name="connsiteY34" fmla="*/ 223257 h 301387"/>
                <a:gd name="connsiteX35" fmla="*/ 0 w 346037"/>
                <a:gd name="connsiteY35" fmla="*/ 234413 h 301387"/>
                <a:gd name="connsiteX36" fmla="*/ 0 w 346037"/>
                <a:gd name="connsiteY36" fmla="*/ 245581 h 301387"/>
                <a:gd name="connsiteX37" fmla="*/ 0 w 346037"/>
                <a:gd name="connsiteY37" fmla="*/ 267906 h 301387"/>
                <a:gd name="connsiteX38" fmla="*/ 33481 w 346037"/>
                <a:gd name="connsiteY38" fmla="*/ 301387 h 301387"/>
                <a:gd name="connsiteX39" fmla="*/ 66974 w 346037"/>
                <a:gd name="connsiteY39" fmla="*/ 290231 h 301387"/>
                <a:gd name="connsiteX40" fmla="*/ 133948 w 346037"/>
                <a:gd name="connsiteY40" fmla="*/ 267906 h 301387"/>
                <a:gd name="connsiteX41" fmla="*/ 189765 w 346037"/>
                <a:gd name="connsiteY41" fmla="*/ 290231 h 301387"/>
                <a:gd name="connsiteX42" fmla="*/ 256738 w 346037"/>
                <a:gd name="connsiteY42" fmla="*/ 245581 h 301387"/>
                <a:gd name="connsiteX43" fmla="*/ 334869 w 346037"/>
                <a:gd name="connsiteY43" fmla="*/ 212089 h 301387"/>
                <a:gd name="connsiteX44" fmla="*/ 334869 w 346037"/>
                <a:gd name="connsiteY44" fmla="*/ 200932 h 301387"/>
                <a:gd name="connsiteX45" fmla="*/ 346037 w 346037"/>
                <a:gd name="connsiteY45" fmla="*/ 178608 h 301387"/>
                <a:gd name="connsiteX46" fmla="*/ 301387 w 346037"/>
                <a:gd name="connsiteY46" fmla="*/ 122791 h 301387"/>
                <a:gd name="connsiteX47" fmla="*/ 301387 w 346037"/>
                <a:gd name="connsiteY47" fmla="*/ 66985 h 301387"/>
                <a:gd name="connsiteX48" fmla="*/ 267895 w 346037"/>
                <a:gd name="connsiteY48" fmla="*/ 33492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12089 w 346037"/>
                <a:gd name="connsiteY10" fmla="*/ 66985 h 301387"/>
                <a:gd name="connsiteX11" fmla="*/ 200921 w 346037"/>
                <a:gd name="connsiteY11" fmla="*/ 100466 h 301387"/>
                <a:gd name="connsiteX12" fmla="*/ 178597 w 346037"/>
                <a:gd name="connsiteY12" fmla="*/ 122791 h 301387"/>
                <a:gd name="connsiteX13" fmla="*/ 178597 w 346037"/>
                <a:gd name="connsiteY13" fmla="*/ 111634 h 301387"/>
                <a:gd name="connsiteX14" fmla="*/ 178597 w 346037"/>
                <a:gd name="connsiteY14" fmla="*/ 100466 h 301387"/>
                <a:gd name="connsiteX15" fmla="*/ 178597 w 346037"/>
                <a:gd name="connsiteY15" fmla="*/ 89309 h 301387"/>
                <a:gd name="connsiteX16" fmla="*/ 145104 w 346037"/>
                <a:gd name="connsiteY16" fmla="*/ 100466 h 301387"/>
                <a:gd name="connsiteX17" fmla="*/ 133948 w 346037"/>
                <a:gd name="connsiteY17" fmla="*/ 89309 h 301387"/>
                <a:gd name="connsiteX18" fmla="*/ 169268 w 346037"/>
                <a:gd name="connsiteY18" fmla="*/ 21937 h 301387"/>
                <a:gd name="connsiteX19" fmla="*/ 157279 w 346037"/>
                <a:gd name="connsiteY19" fmla="*/ 10896 h 301387"/>
                <a:gd name="connsiteX20" fmla="*/ 145104 w 346037"/>
                <a:gd name="connsiteY20" fmla="*/ 11168 h 301387"/>
                <a:gd name="connsiteX21" fmla="*/ 122780 w 346037"/>
                <a:gd name="connsiteY21" fmla="*/ 11168 h 301387"/>
                <a:gd name="connsiteX22" fmla="*/ 100455 w 346037"/>
                <a:gd name="connsiteY22" fmla="*/ 22324 h 301387"/>
                <a:gd name="connsiteX23" fmla="*/ 111623 w 346037"/>
                <a:gd name="connsiteY23" fmla="*/ 33492 h 301387"/>
                <a:gd name="connsiteX24" fmla="*/ 100455 w 346037"/>
                <a:gd name="connsiteY24" fmla="*/ 44660 h 301387"/>
                <a:gd name="connsiteX25" fmla="*/ 89298 w 346037"/>
                <a:gd name="connsiteY25" fmla="*/ 55817 h 301387"/>
                <a:gd name="connsiteX26" fmla="*/ 66974 w 346037"/>
                <a:gd name="connsiteY26" fmla="*/ 55817 h 301387"/>
                <a:gd name="connsiteX27" fmla="*/ 66974 w 346037"/>
                <a:gd name="connsiteY27" fmla="*/ 66985 h 301387"/>
                <a:gd name="connsiteX28" fmla="*/ 66974 w 346037"/>
                <a:gd name="connsiteY28" fmla="*/ 78142 h 301387"/>
                <a:gd name="connsiteX29" fmla="*/ 55806 w 346037"/>
                <a:gd name="connsiteY29" fmla="*/ 100466 h 301387"/>
                <a:gd name="connsiteX30" fmla="*/ 55806 w 346037"/>
                <a:gd name="connsiteY30" fmla="*/ 133959 h 301387"/>
                <a:gd name="connsiteX31" fmla="*/ 55806 w 346037"/>
                <a:gd name="connsiteY31" fmla="*/ 156283 h 301387"/>
                <a:gd name="connsiteX32" fmla="*/ 66974 w 346037"/>
                <a:gd name="connsiteY32" fmla="*/ 167440 h 301387"/>
                <a:gd name="connsiteX33" fmla="*/ 33481 w 346037"/>
                <a:gd name="connsiteY33" fmla="*/ 189764 h 301387"/>
                <a:gd name="connsiteX34" fmla="*/ 0 w 346037"/>
                <a:gd name="connsiteY34" fmla="*/ 223257 h 301387"/>
                <a:gd name="connsiteX35" fmla="*/ 0 w 346037"/>
                <a:gd name="connsiteY35" fmla="*/ 234413 h 301387"/>
                <a:gd name="connsiteX36" fmla="*/ 0 w 346037"/>
                <a:gd name="connsiteY36" fmla="*/ 245581 h 301387"/>
                <a:gd name="connsiteX37" fmla="*/ 0 w 346037"/>
                <a:gd name="connsiteY37" fmla="*/ 267906 h 301387"/>
                <a:gd name="connsiteX38" fmla="*/ 33481 w 346037"/>
                <a:gd name="connsiteY38" fmla="*/ 301387 h 301387"/>
                <a:gd name="connsiteX39" fmla="*/ 66974 w 346037"/>
                <a:gd name="connsiteY39" fmla="*/ 290231 h 301387"/>
                <a:gd name="connsiteX40" fmla="*/ 133948 w 346037"/>
                <a:gd name="connsiteY40" fmla="*/ 267906 h 301387"/>
                <a:gd name="connsiteX41" fmla="*/ 189765 w 346037"/>
                <a:gd name="connsiteY41" fmla="*/ 290231 h 301387"/>
                <a:gd name="connsiteX42" fmla="*/ 256738 w 346037"/>
                <a:gd name="connsiteY42" fmla="*/ 245581 h 301387"/>
                <a:gd name="connsiteX43" fmla="*/ 334869 w 346037"/>
                <a:gd name="connsiteY43" fmla="*/ 212089 h 301387"/>
                <a:gd name="connsiteX44" fmla="*/ 334869 w 346037"/>
                <a:gd name="connsiteY44" fmla="*/ 200932 h 301387"/>
                <a:gd name="connsiteX45" fmla="*/ 346037 w 346037"/>
                <a:gd name="connsiteY45" fmla="*/ 178608 h 301387"/>
                <a:gd name="connsiteX46" fmla="*/ 301387 w 346037"/>
                <a:gd name="connsiteY46" fmla="*/ 122791 h 301387"/>
                <a:gd name="connsiteX47" fmla="*/ 301387 w 346037"/>
                <a:gd name="connsiteY47" fmla="*/ 66985 h 301387"/>
                <a:gd name="connsiteX48" fmla="*/ 267895 w 346037"/>
                <a:gd name="connsiteY48" fmla="*/ 33492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12089 w 346037"/>
                <a:gd name="connsiteY10" fmla="*/ 66985 h 301387"/>
                <a:gd name="connsiteX11" fmla="*/ 200921 w 346037"/>
                <a:gd name="connsiteY11" fmla="*/ 100466 h 301387"/>
                <a:gd name="connsiteX12" fmla="*/ 178597 w 346037"/>
                <a:gd name="connsiteY12" fmla="*/ 122791 h 301387"/>
                <a:gd name="connsiteX13" fmla="*/ 178597 w 346037"/>
                <a:gd name="connsiteY13" fmla="*/ 111634 h 301387"/>
                <a:gd name="connsiteX14" fmla="*/ 178597 w 346037"/>
                <a:gd name="connsiteY14" fmla="*/ 100466 h 301387"/>
                <a:gd name="connsiteX15" fmla="*/ 178597 w 346037"/>
                <a:gd name="connsiteY15" fmla="*/ 89309 h 301387"/>
                <a:gd name="connsiteX16" fmla="*/ 145104 w 346037"/>
                <a:gd name="connsiteY16" fmla="*/ 100466 h 301387"/>
                <a:gd name="connsiteX17" fmla="*/ 192848 w 346037"/>
                <a:gd name="connsiteY17" fmla="*/ 21562 h 301387"/>
                <a:gd name="connsiteX18" fmla="*/ 169268 w 346037"/>
                <a:gd name="connsiteY18" fmla="*/ 21937 h 301387"/>
                <a:gd name="connsiteX19" fmla="*/ 157279 w 346037"/>
                <a:gd name="connsiteY19" fmla="*/ 10896 h 301387"/>
                <a:gd name="connsiteX20" fmla="*/ 145104 w 346037"/>
                <a:gd name="connsiteY20" fmla="*/ 11168 h 301387"/>
                <a:gd name="connsiteX21" fmla="*/ 122780 w 346037"/>
                <a:gd name="connsiteY21" fmla="*/ 11168 h 301387"/>
                <a:gd name="connsiteX22" fmla="*/ 100455 w 346037"/>
                <a:gd name="connsiteY22" fmla="*/ 22324 h 301387"/>
                <a:gd name="connsiteX23" fmla="*/ 111623 w 346037"/>
                <a:gd name="connsiteY23" fmla="*/ 33492 h 301387"/>
                <a:gd name="connsiteX24" fmla="*/ 100455 w 346037"/>
                <a:gd name="connsiteY24" fmla="*/ 44660 h 301387"/>
                <a:gd name="connsiteX25" fmla="*/ 89298 w 346037"/>
                <a:gd name="connsiteY25" fmla="*/ 55817 h 301387"/>
                <a:gd name="connsiteX26" fmla="*/ 66974 w 346037"/>
                <a:gd name="connsiteY26" fmla="*/ 55817 h 301387"/>
                <a:gd name="connsiteX27" fmla="*/ 66974 w 346037"/>
                <a:gd name="connsiteY27" fmla="*/ 66985 h 301387"/>
                <a:gd name="connsiteX28" fmla="*/ 66974 w 346037"/>
                <a:gd name="connsiteY28" fmla="*/ 78142 h 301387"/>
                <a:gd name="connsiteX29" fmla="*/ 55806 w 346037"/>
                <a:gd name="connsiteY29" fmla="*/ 100466 h 301387"/>
                <a:gd name="connsiteX30" fmla="*/ 55806 w 346037"/>
                <a:gd name="connsiteY30" fmla="*/ 133959 h 301387"/>
                <a:gd name="connsiteX31" fmla="*/ 55806 w 346037"/>
                <a:gd name="connsiteY31" fmla="*/ 156283 h 301387"/>
                <a:gd name="connsiteX32" fmla="*/ 66974 w 346037"/>
                <a:gd name="connsiteY32" fmla="*/ 167440 h 301387"/>
                <a:gd name="connsiteX33" fmla="*/ 33481 w 346037"/>
                <a:gd name="connsiteY33" fmla="*/ 189764 h 301387"/>
                <a:gd name="connsiteX34" fmla="*/ 0 w 346037"/>
                <a:gd name="connsiteY34" fmla="*/ 223257 h 301387"/>
                <a:gd name="connsiteX35" fmla="*/ 0 w 346037"/>
                <a:gd name="connsiteY35" fmla="*/ 234413 h 301387"/>
                <a:gd name="connsiteX36" fmla="*/ 0 w 346037"/>
                <a:gd name="connsiteY36" fmla="*/ 245581 h 301387"/>
                <a:gd name="connsiteX37" fmla="*/ 0 w 346037"/>
                <a:gd name="connsiteY37" fmla="*/ 267906 h 301387"/>
                <a:gd name="connsiteX38" fmla="*/ 33481 w 346037"/>
                <a:gd name="connsiteY38" fmla="*/ 301387 h 301387"/>
                <a:gd name="connsiteX39" fmla="*/ 66974 w 346037"/>
                <a:gd name="connsiteY39" fmla="*/ 290231 h 301387"/>
                <a:gd name="connsiteX40" fmla="*/ 133948 w 346037"/>
                <a:gd name="connsiteY40" fmla="*/ 267906 h 301387"/>
                <a:gd name="connsiteX41" fmla="*/ 189765 w 346037"/>
                <a:gd name="connsiteY41" fmla="*/ 290231 h 301387"/>
                <a:gd name="connsiteX42" fmla="*/ 256738 w 346037"/>
                <a:gd name="connsiteY42" fmla="*/ 245581 h 301387"/>
                <a:gd name="connsiteX43" fmla="*/ 334869 w 346037"/>
                <a:gd name="connsiteY43" fmla="*/ 212089 h 301387"/>
                <a:gd name="connsiteX44" fmla="*/ 334869 w 346037"/>
                <a:gd name="connsiteY44" fmla="*/ 200932 h 301387"/>
                <a:gd name="connsiteX45" fmla="*/ 346037 w 346037"/>
                <a:gd name="connsiteY45" fmla="*/ 178608 h 301387"/>
                <a:gd name="connsiteX46" fmla="*/ 301387 w 346037"/>
                <a:gd name="connsiteY46" fmla="*/ 122791 h 301387"/>
                <a:gd name="connsiteX47" fmla="*/ 301387 w 346037"/>
                <a:gd name="connsiteY47" fmla="*/ 66985 h 301387"/>
                <a:gd name="connsiteX48" fmla="*/ 267895 w 346037"/>
                <a:gd name="connsiteY48" fmla="*/ 33492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12089 w 346037"/>
                <a:gd name="connsiteY10" fmla="*/ 66985 h 301387"/>
                <a:gd name="connsiteX11" fmla="*/ 200921 w 346037"/>
                <a:gd name="connsiteY11" fmla="*/ 100466 h 301387"/>
                <a:gd name="connsiteX12" fmla="*/ 178597 w 346037"/>
                <a:gd name="connsiteY12" fmla="*/ 122791 h 301387"/>
                <a:gd name="connsiteX13" fmla="*/ 178597 w 346037"/>
                <a:gd name="connsiteY13" fmla="*/ 111634 h 301387"/>
                <a:gd name="connsiteX14" fmla="*/ 178597 w 346037"/>
                <a:gd name="connsiteY14" fmla="*/ 100466 h 301387"/>
                <a:gd name="connsiteX15" fmla="*/ 178597 w 346037"/>
                <a:gd name="connsiteY15" fmla="*/ 89309 h 301387"/>
                <a:gd name="connsiteX16" fmla="*/ 192848 w 346037"/>
                <a:gd name="connsiteY16" fmla="*/ 21562 h 301387"/>
                <a:gd name="connsiteX17" fmla="*/ 169268 w 346037"/>
                <a:gd name="connsiteY17" fmla="*/ 21937 h 301387"/>
                <a:gd name="connsiteX18" fmla="*/ 157279 w 346037"/>
                <a:gd name="connsiteY18" fmla="*/ 10896 h 301387"/>
                <a:gd name="connsiteX19" fmla="*/ 145104 w 346037"/>
                <a:gd name="connsiteY19" fmla="*/ 11168 h 301387"/>
                <a:gd name="connsiteX20" fmla="*/ 122780 w 346037"/>
                <a:gd name="connsiteY20" fmla="*/ 11168 h 301387"/>
                <a:gd name="connsiteX21" fmla="*/ 100455 w 346037"/>
                <a:gd name="connsiteY21" fmla="*/ 22324 h 301387"/>
                <a:gd name="connsiteX22" fmla="*/ 111623 w 346037"/>
                <a:gd name="connsiteY22" fmla="*/ 33492 h 301387"/>
                <a:gd name="connsiteX23" fmla="*/ 100455 w 346037"/>
                <a:gd name="connsiteY23" fmla="*/ 44660 h 301387"/>
                <a:gd name="connsiteX24" fmla="*/ 89298 w 346037"/>
                <a:gd name="connsiteY24" fmla="*/ 55817 h 301387"/>
                <a:gd name="connsiteX25" fmla="*/ 66974 w 346037"/>
                <a:gd name="connsiteY25" fmla="*/ 55817 h 301387"/>
                <a:gd name="connsiteX26" fmla="*/ 66974 w 346037"/>
                <a:gd name="connsiteY26" fmla="*/ 66985 h 301387"/>
                <a:gd name="connsiteX27" fmla="*/ 66974 w 346037"/>
                <a:gd name="connsiteY27" fmla="*/ 78142 h 301387"/>
                <a:gd name="connsiteX28" fmla="*/ 55806 w 346037"/>
                <a:gd name="connsiteY28" fmla="*/ 100466 h 301387"/>
                <a:gd name="connsiteX29" fmla="*/ 55806 w 346037"/>
                <a:gd name="connsiteY29" fmla="*/ 133959 h 301387"/>
                <a:gd name="connsiteX30" fmla="*/ 55806 w 346037"/>
                <a:gd name="connsiteY30" fmla="*/ 156283 h 301387"/>
                <a:gd name="connsiteX31" fmla="*/ 66974 w 346037"/>
                <a:gd name="connsiteY31" fmla="*/ 167440 h 301387"/>
                <a:gd name="connsiteX32" fmla="*/ 33481 w 346037"/>
                <a:gd name="connsiteY32" fmla="*/ 189764 h 301387"/>
                <a:gd name="connsiteX33" fmla="*/ 0 w 346037"/>
                <a:gd name="connsiteY33" fmla="*/ 223257 h 301387"/>
                <a:gd name="connsiteX34" fmla="*/ 0 w 346037"/>
                <a:gd name="connsiteY34" fmla="*/ 234413 h 301387"/>
                <a:gd name="connsiteX35" fmla="*/ 0 w 346037"/>
                <a:gd name="connsiteY35" fmla="*/ 245581 h 301387"/>
                <a:gd name="connsiteX36" fmla="*/ 0 w 346037"/>
                <a:gd name="connsiteY36" fmla="*/ 267906 h 301387"/>
                <a:gd name="connsiteX37" fmla="*/ 33481 w 346037"/>
                <a:gd name="connsiteY37" fmla="*/ 301387 h 301387"/>
                <a:gd name="connsiteX38" fmla="*/ 66974 w 346037"/>
                <a:gd name="connsiteY38" fmla="*/ 290231 h 301387"/>
                <a:gd name="connsiteX39" fmla="*/ 133948 w 346037"/>
                <a:gd name="connsiteY39" fmla="*/ 267906 h 301387"/>
                <a:gd name="connsiteX40" fmla="*/ 189765 w 346037"/>
                <a:gd name="connsiteY40" fmla="*/ 290231 h 301387"/>
                <a:gd name="connsiteX41" fmla="*/ 256738 w 346037"/>
                <a:gd name="connsiteY41" fmla="*/ 245581 h 301387"/>
                <a:gd name="connsiteX42" fmla="*/ 334869 w 346037"/>
                <a:gd name="connsiteY42" fmla="*/ 212089 h 301387"/>
                <a:gd name="connsiteX43" fmla="*/ 334869 w 346037"/>
                <a:gd name="connsiteY43" fmla="*/ 200932 h 301387"/>
                <a:gd name="connsiteX44" fmla="*/ 346037 w 346037"/>
                <a:gd name="connsiteY44" fmla="*/ 178608 h 301387"/>
                <a:gd name="connsiteX45" fmla="*/ 301387 w 346037"/>
                <a:gd name="connsiteY45" fmla="*/ 122791 h 301387"/>
                <a:gd name="connsiteX46" fmla="*/ 301387 w 346037"/>
                <a:gd name="connsiteY46" fmla="*/ 66985 h 301387"/>
                <a:gd name="connsiteX47" fmla="*/ 267895 w 346037"/>
                <a:gd name="connsiteY47" fmla="*/ 33492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12089 w 346037"/>
                <a:gd name="connsiteY10" fmla="*/ 66985 h 301387"/>
                <a:gd name="connsiteX11" fmla="*/ 200921 w 346037"/>
                <a:gd name="connsiteY11" fmla="*/ 100466 h 301387"/>
                <a:gd name="connsiteX12" fmla="*/ 178597 w 346037"/>
                <a:gd name="connsiteY12" fmla="*/ 122791 h 301387"/>
                <a:gd name="connsiteX13" fmla="*/ 178597 w 346037"/>
                <a:gd name="connsiteY13" fmla="*/ 111634 h 301387"/>
                <a:gd name="connsiteX14" fmla="*/ 178597 w 346037"/>
                <a:gd name="connsiteY14" fmla="*/ 100466 h 301387"/>
                <a:gd name="connsiteX15" fmla="*/ 192848 w 346037"/>
                <a:gd name="connsiteY15" fmla="*/ 21562 h 301387"/>
                <a:gd name="connsiteX16" fmla="*/ 169268 w 346037"/>
                <a:gd name="connsiteY16" fmla="*/ 21937 h 301387"/>
                <a:gd name="connsiteX17" fmla="*/ 157279 w 346037"/>
                <a:gd name="connsiteY17" fmla="*/ 10896 h 301387"/>
                <a:gd name="connsiteX18" fmla="*/ 145104 w 346037"/>
                <a:gd name="connsiteY18" fmla="*/ 11168 h 301387"/>
                <a:gd name="connsiteX19" fmla="*/ 122780 w 346037"/>
                <a:gd name="connsiteY19" fmla="*/ 11168 h 301387"/>
                <a:gd name="connsiteX20" fmla="*/ 100455 w 346037"/>
                <a:gd name="connsiteY20" fmla="*/ 22324 h 301387"/>
                <a:gd name="connsiteX21" fmla="*/ 111623 w 346037"/>
                <a:gd name="connsiteY21" fmla="*/ 33492 h 301387"/>
                <a:gd name="connsiteX22" fmla="*/ 100455 w 346037"/>
                <a:gd name="connsiteY22" fmla="*/ 44660 h 301387"/>
                <a:gd name="connsiteX23" fmla="*/ 89298 w 346037"/>
                <a:gd name="connsiteY23" fmla="*/ 55817 h 301387"/>
                <a:gd name="connsiteX24" fmla="*/ 66974 w 346037"/>
                <a:gd name="connsiteY24" fmla="*/ 55817 h 301387"/>
                <a:gd name="connsiteX25" fmla="*/ 66974 w 346037"/>
                <a:gd name="connsiteY25" fmla="*/ 66985 h 301387"/>
                <a:gd name="connsiteX26" fmla="*/ 66974 w 346037"/>
                <a:gd name="connsiteY26" fmla="*/ 78142 h 301387"/>
                <a:gd name="connsiteX27" fmla="*/ 55806 w 346037"/>
                <a:gd name="connsiteY27" fmla="*/ 100466 h 301387"/>
                <a:gd name="connsiteX28" fmla="*/ 55806 w 346037"/>
                <a:gd name="connsiteY28" fmla="*/ 133959 h 301387"/>
                <a:gd name="connsiteX29" fmla="*/ 55806 w 346037"/>
                <a:gd name="connsiteY29" fmla="*/ 156283 h 301387"/>
                <a:gd name="connsiteX30" fmla="*/ 66974 w 346037"/>
                <a:gd name="connsiteY30" fmla="*/ 167440 h 301387"/>
                <a:gd name="connsiteX31" fmla="*/ 33481 w 346037"/>
                <a:gd name="connsiteY31" fmla="*/ 189764 h 301387"/>
                <a:gd name="connsiteX32" fmla="*/ 0 w 346037"/>
                <a:gd name="connsiteY32" fmla="*/ 223257 h 301387"/>
                <a:gd name="connsiteX33" fmla="*/ 0 w 346037"/>
                <a:gd name="connsiteY33" fmla="*/ 234413 h 301387"/>
                <a:gd name="connsiteX34" fmla="*/ 0 w 346037"/>
                <a:gd name="connsiteY34" fmla="*/ 245581 h 301387"/>
                <a:gd name="connsiteX35" fmla="*/ 0 w 346037"/>
                <a:gd name="connsiteY35" fmla="*/ 267906 h 301387"/>
                <a:gd name="connsiteX36" fmla="*/ 33481 w 346037"/>
                <a:gd name="connsiteY36" fmla="*/ 301387 h 301387"/>
                <a:gd name="connsiteX37" fmla="*/ 66974 w 346037"/>
                <a:gd name="connsiteY37" fmla="*/ 290231 h 301387"/>
                <a:gd name="connsiteX38" fmla="*/ 133948 w 346037"/>
                <a:gd name="connsiteY38" fmla="*/ 267906 h 301387"/>
                <a:gd name="connsiteX39" fmla="*/ 189765 w 346037"/>
                <a:gd name="connsiteY39" fmla="*/ 290231 h 301387"/>
                <a:gd name="connsiteX40" fmla="*/ 256738 w 346037"/>
                <a:gd name="connsiteY40" fmla="*/ 245581 h 301387"/>
                <a:gd name="connsiteX41" fmla="*/ 334869 w 346037"/>
                <a:gd name="connsiteY41" fmla="*/ 212089 h 301387"/>
                <a:gd name="connsiteX42" fmla="*/ 334869 w 346037"/>
                <a:gd name="connsiteY42" fmla="*/ 200932 h 301387"/>
                <a:gd name="connsiteX43" fmla="*/ 346037 w 346037"/>
                <a:gd name="connsiteY43" fmla="*/ 178608 h 301387"/>
                <a:gd name="connsiteX44" fmla="*/ 301387 w 346037"/>
                <a:gd name="connsiteY44" fmla="*/ 122791 h 301387"/>
                <a:gd name="connsiteX45" fmla="*/ 301387 w 346037"/>
                <a:gd name="connsiteY45" fmla="*/ 66985 h 301387"/>
                <a:gd name="connsiteX46" fmla="*/ 267895 w 346037"/>
                <a:gd name="connsiteY46" fmla="*/ 33492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12089 w 346037"/>
                <a:gd name="connsiteY10" fmla="*/ 66985 h 301387"/>
                <a:gd name="connsiteX11" fmla="*/ 200921 w 346037"/>
                <a:gd name="connsiteY11" fmla="*/ 100466 h 301387"/>
                <a:gd name="connsiteX12" fmla="*/ 178597 w 346037"/>
                <a:gd name="connsiteY12" fmla="*/ 122791 h 301387"/>
                <a:gd name="connsiteX13" fmla="*/ 178597 w 346037"/>
                <a:gd name="connsiteY13" fmla="*/ 111634 h 301387"/>
                <a:gd name="connsiteX14" fmla="*/ 192848 w 346037"/>
                <a:gd name="connsiteY14" fmla="*/ 21562 h 301387"/>
                <a:gd name="connsiteX15" fmla="*/ 169268 w 346037"/>
                <a:gd name="connsiteY15" fmla="*/ 21937 h 301387"/>
                <a:gd name="connsiteX16" fmla="*/ 157279 w 346037"/>
                <a:gd name="connsiteY16" fmla="*/ 10896 h 301387"/>
                <a:gd name="connsiteX17" fmla="*/ 145104 w 346037"/>
                <a:gd name="connsiteY17" fmla="*/ 11168 h 301387"/>
                <a:gd name="connsiteX18" fmla="*/ 122780 w 346037"/>
                <a:gd name="connsiteY18" fmla="*/ 11168 h 301387"/>
                <a:gd name="connsiteX19" fmla="*/ 100455 w 346037"/>
                <a:gd name="connsiteY19" fmla="*/ 22324 h 301387"/>
                <a:gd name="connsiteX20" fmla="*/ 111623 w 346037"/>
                <a:gd name="connsiteY20" fmla="*/ 33492 h 301387"/>
                <a:gd name="connsiteX21" fmla="*/ 100455 w 346037"/>
                <a:gd name="connsiteY21" fmla="*/ 44660 h 301387"/>
                <a:gd name="connsiteX22" fmla="*/ 89298 w 346037"/>
                <a:gd name="connsiteY22" fmla="*/ 55817 h 301387"/>
                <a:gd name="connsiteX23" fmla="*/ 66974 w 346037"/>
                <a:gd name="connsiteY23" fmla="*/ 55817 h 301387"/>
                <a:gd name="connsiteX24" fmla="*/ 66974 w 346037"/>
                <a:gd name="connsiteY24" fmla="*/ 66985 h 301387"/>
                <a:gd name="connsiteX25" fmla="*/ 66974 w 346037"/>
                <a:gd name="connsiteY25" fmla="*/ 78142 h 301387"/>
                <a:gd name="connsiteX26" fmla="*/ 55806 w 346037"/>
                <a:gd name="connsiteY26" fmla="*/ 100466 h 301387"/>
                <a:gd name="connsiteX27" fmla="*/ 55806 w 346037"/>
                <a:gd name="connsiteY27" fmla="*/ 133959 h 301387"/>
                <a:gd name="connsiteX28" fmla="*/ 55806 w 346037"/>
                <a:gd name="connsiteY28" fmla="*/ 156283 h 301387"/>
                <a:gd name="connsiteX29" fmla="*/ 66974 w 346037"/>
                <a:gd name="connsiteY29" fmla="*/ 167440 h 301387"/>
                <a:gd name="connsiteX30" fmla="*/ 33481 w 346037"/>
                <a:gd name="connsiteY30" fmla="*/ 189764 h 301387"/>
                <a:gd name="connsiteX31" fmla="*/ 0 w 346037"/>
                <a:gd name="connsiteY31" fmla="*/ 223257 h 301387"/>
                <a:gd name="connsiteX32" fmla="*/ 0 w 346037"/>
                <a:gd name="connsiteY32" fmla="*/ 234413 h 301387"/>
                <a:gd name="connsiteX33" fmla="*/ 0 w 346037"/>
                <a:gd name="connsiteY33" fmla="*/ 245581 h 301387"/>
                <a:gd name="connsiteX34" fmla="*/ 0 w 346037"/>
                <a:gd name="connsiteY34" fmla="*/ 267906 h 301387"/>
                <a:gd name="connsiteX35" fmla="*/ 33481 w 346037"/>
                <a:gd name="connsiteY35" fmla="*/ 301387 h 301387"/>
                <a:gd name="connsiteX36" fmla="*/ 66974 w 346037"/>
                <a:gd name="connsiteY36" fmla="*/ 290231 h 301387"/>
                <a:gd name="connsiteX37" fmla="*/ 133948 w 346037"/>
                <a:gd name="connsiteY37" fmla="*/ 267906 h 301387"/>
                <a:gd name="connsiteX38" fmla="*/ 189765 w 346037"/>
                <a:gd name="connsiteY38" fmla="*/ 290231 h 301387"/>
                <a:gd name="connsiteX39" fmla="*/ 256738 w 346037"/>
                <a:gd name="connsiteY39" fmla="*/ 245581 h 301387"/>
                <a:gd name="connsiteX40" fmla="*/ 334869 w 346037"/>
                <a:gd name="connsiteY40" fmla="*/ 212089 h 301387"/>
                <a:gd name="connsiteX41" fmla="*/ 334869 w 346037"/>
                <a:gd name="connsiteY41" fmla="*/ 200932 h 301387"/>
                <a:gd name="connsiteX42" fmla="*/ 346037 w 346037"/>
                <a:gd name="connsiteY42" fmla="*/ 178608 h 301387"/>
                <a:gd name="connsiteX43" fmla="*/ 301387 w 346037"/>
                <a:gd name="connsiteY43" fmla="*/ 122791 h 301387"/>
                <a:gd name="connsiteX44" fmla="*/ 301387 w 346037"/>
                <a:gd name="connsiteY44" fmla="*/ 66985 h 301387"/>
                <a:gd name="connsiteX45" fmla="*/ 267895 w 346037"/>
                <a:gd name="connsiteY45" fmla="*/ 33492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12089 w 346037"/>
                <a:gd name="connsiteY10" fmla="*/ 66985 h 301387"/>
                <a:gd name="connsiteX11" fmla="*/ 200921 w 346037"/>
                <a:gd name="connsiteY11" fmla="*/ 100466 h 301387"/>
                <a:gd name="connsiteX12" fmla="*/ 178597 w 346037"/>
                <a:gd name="connsiteY12" fmla="*/ 122791 h 301387"/>
                <a:gd name="connsiteX13" fmla="*/ 192848 w 346037"/>
                <a:gd name="connsiteY13" fmla="*/ 21562 h 301387"/>
                <a:gd name="connsiteX14" fmla="*/ 169268 w 346037"/>
                <a:gd name="connsiteY14" fmla="*/ 21937 h 301387"/>
                <a:gd name="connsiteX15" fmla="*/ 157279 w 346037"/>
                <a:gd name="connsiteY15" fmla="*/ 10896 h 301387"/>
                <a:gd name="connsiteX16" fmla="*/ 145104 w 346037"/>
                <a:gd name="connsiteY16" fmla="*/ 11168 h 301387"/>
                <a:gd name="connsiteX17" fmla="*/ 122780 w 346037"/>
                <a:gd name="connsiteY17" fmla="*/ 11168 h 301387"/>
                <a:gd name="connsiteX18" fmla="*/ 100455 w 346037"/>
                <a:gd name="connsiteY18" fmla="*/ 22324 h 301387"/>
                <a:gd name="connsiteX19" fmla="*/ 111623 w 346037"/>
                <a:gd name="connsiteY19" fmla="*/ 33492 h 301387"/>
                <a:gd name="connsiteX20" fmla="*/ 100455 w 346037"/>
                <a:gd name="connsiteY20" fmla="*/ 44660 h 301387"/>
                <a:gd name="connsiteX21" fmla="*/ 89298 w 346037"/>
                <a:gd name="connsiteY21" fmla="*/ 55817 h 301387"/>
                <a:gd name="connsiteX22" fmla="*/ 66974 w 346037"/>
                <a:gd name="connsiteY22" fmla="*/ 55817 h 301387"/>
                <a:gd name="connsiteX23" fmla="*/ 66974 w 346037"/>
                <a:gd name="connsiteY23" fmla="*/ 66985 h 301387"/>
                <a:gd name="connsiteX24" fmla="*/ 66974 w 346037"/>
                <a:gd name="connsiteY24" fmla="*/ 78142 h 301387"/>
                <a:gd name="connsiteX25" fmla="*/ 55806 w 346037"/>
                <a:gd name="connsiteY25" fmla="*/ 100466 h 301387"/>
                <a:gd name="connsiteX26" fmla="*/ 55806 w 346037"/>
                <a:gd name="connsiteY26" fmla="*/ 133959 h 301387"/>
                <a:gd name="connsiteX27" fmla="*/ 55806 w 346037"/>
                <a:gd name="connsiteY27" fmla="*/ 156283 h 301387"/>
                <a:gd name="connsiteX28" fmla="*/ 66974 w 346037"/>
                <a:gd name="connsiteY28" fmla="*/ 167440 h 301387"/>
                <a:gd name="connsiteX29" fmla="*/ 33481 w 346037"/>
                <a:gd name="connsiteY29" fmla="*/ 189764 h 301387"/>
                <a:gd name="connsiteX30" fmla="*/ 0 w 346037"/>
                <a:gd name="connsiteY30" fmla="*/ 223257 h 301387"/>
                <a:gd name="connsiteX31" fmla="*/ 0 w 346037"/>
                <a:gd name="connsiteY31" fmla="*/ 234413 h 301387"/>
                <a:gd name="connsiteX32" fmla="*/ 0 w 346037"/>
                <a:gd name="connsiteY32" fmla="*/ 245581 h 301387"/>
                <a:gd name="connsiteX33" fmla="*/ 0 w 346037"/>
                <a:gd name="connsiteY33" fmla="*/ 267906 h 301387"/>
                <a:gd name="connsiteX34" fmla="*/ 33481 w 346037"/>
                <a:gd name="connsiteY34" fmla="*/ 301387 h 301387"/>
                <a:gd name="connsiteX35" fmla="*/ 66974 w 346037"/>
                <a:gd name="connsiteY35" fmla="*/ 290231 h 301387"/>
                <a:gd name="connsiteX36" fmla="*/ 133948 w 346037"/>
                <a:gd name="connsiteY36" fmla="*/ 267906 h 301387"/>
                <a:gd name="connsiteX37" fmla="*/ 189765 w 346037"/>
                <a:gd name="connsiteY37" fmla="*/ 290231 h 301387"/>
                <a:gd name="connsiteX38" fmla="*/ 256738 w 346037"/>
                <a:gd name="connsiteY38" fmla="*/ 245581 h 301387"/>
                <a:gd name="connsiteX39" fmla="*/ 334869 w 346037"/>
                <a:gd name="connsiteY39" fmla="*/ 212089 h 301387"/>
                <a:gd name="connsiteX40" fmla="*/ 334869 w 346037"/>
                <a:gd name="connsiteY40" fmla="*/ 200932 h 301387"/>
                <a:gd name="connsiteX41" fmla="*/ 346037 w 346037"/>
                <a:gd name="connsiteY41" fmla="*/ 178608 h 301387"/>
                <a:gd name="connsiteX42" fmla="*/ 301387 w 346037"/>
                <a:gd name="connsiteY42" fmla="*/ 122791 h 301387"/>
                <a:gd name="connsiteX43" fmla="*/ 301387 w 346037"/>
                <a:gd name="connsiteY43" fmla="*/ 66985 h 301387"/>
                <a:gd name="connsiteX44" fmla="*/ 267895 w 346037"/>
                <a:gd name="connsiteY44" fmla="*/ 33492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12089 w 346037"/>
                <a:gd name="connsiteY10" fmla="*/ 66985 h 301387"/>
                <a:gd name="connsiteX11" fmla="*/ 200921 w 346037"/>
                <a:gd name="connsiteY11" fmla="*/ 100466 h 301387"/>
                <a:gd name="connsiteX12" fmla="*/ 192848 w 346037"/>
                <a:gd name="connsiteY12" fmla="*/ 21562 h 301387"/>
                <a:gd name="connsiteX13" fmla="*/ 169268 w 346037"/>
                <a:gd name="connsiteY13" fmla="*/ 21937 h 301387"/>
                <a:gd name="connsiteX14" fmla="*/ 157279 w 346037"/>
                <a:gd name="connsiteY14" fmla="*/ 10896 h 301387"/>
                <a:gd name="connsiteX15" fmla="*/ 145104 w 346037"/>
                <a:gd name="connsiteY15" fmla="*/ 11168 h 301387"/>
                <a:gd name="connsiteX16" fmla="*/ 122780 w 346037"/>
                <a:gd name="connsiteY16" fmla="*/ 11168 h 301387"/>
                <a:gd name="connsiteX17" fmla="*/ 100455 w 346037"/>
                <a:gd name="connsiteY17" fmla="*/ 22324 h 301387"/>
                <a:gd name="connsiteX18" fmla="*/ 111623 w 346037"/>
                <a:gd name="connsiteY18" fmla="*/ 33492 h 301387"/>
                <a:gd name="connsiteX19" fmla="*/ 100455 w 346037"/>
                <a:gd name="connsiteY19" fmla="*/ 44660 h 301387"/>
                <a:gd name="connsiteX20" fmla="*/ 89298 w 346037"/>
                <a:gd name="connsiteY20" fmla="*/ 55817 h 301387"/>
                <a:gd name="connsiteX21" fmla="*/ 66974 w 346037"/>
                <a:gd name="connsiteY21" fmla="*/ 55817 h 301387"/>
                <a:gd name="connsiteX22" fmla="*/ 66974 w 346037"/>
                <a:gd name="connsiteY22" fmla="*/ 66985 h 301387"/>
                <a:gd name="connsiteX23" fmla="*/ 66974 w 346037"/>
                <a:gd name="connsiteY23" fmla="*/ 78142 h 301387"/>
                <a:gd name="connsiteX24" fmla="*/ 55806 w 346037"/>
                <a:gd name="connsiteY24" fmla="*/ 100466 h 301387"/>
                <a:gd name="connsiteX25" fmla="*/ 55806 w 346037"/>
                <a:gd name="connsiteY25" fmla="*/ 133959 h 301387"/>
                <a:gd name="connsiteX26" fmla="*/ 55806 w 346037"/>
                <a:gd name="connsiteY26" fmla="*/ 156283 h 301387"/>
                <a:gd name="connsiteX27" fmla="*/ 66974 w 346037"/>
                <a:gd name="connsiteY27" fmla="*/ 167440 h 301387"/>
                <a:gd name="connsiteX28" fmla="*/ 33481 w 346037"/>
                <a:gd name="connsiteY28" fmla="*/ 189764 h 301387"/>
                <a:gd name="connsiteX29" fmla="*/ 0 w 346037"/>
                <a:gd name="connsiteY29" fmla="*/ 223257 h 301387"/>
                <a:gd name="connsiteX30" fmla="*/ 0 w 346037"/>
                <a:gd name="connsiteY30" fmla="*/ 234413 h 301387"/>
                <a:gd name="connsiteX31" fmla="*/ 0 w 346037"/>
                <a:gd name="connsiteY31" fmla="*/ 245581 h 301387"/>
                <a:gd name="connsiteX32" fmla="*/ 0 w 346037"/>
                <a:gd name="connsiteY32" fmla="*/ 267906 h 301387"/>
                <a:gd name="connsiteX33" fmla="*/ 33481 w 346037"/>
                <a:gd name="connsiteY33" fmla="*/ 301387 h 301387"/>
                <a:gd name="connsiteX34" fmla="*/ 66974 w 346037"/>
                <a:gd name="connsiteY34" fmla="*/ 290231 h 301387"/>
                <a:gd name="connsiteX35" fmla="*/ 133948 w 346037"/>
                <a:gd name="connsiteY35" fmla="*/ 267906 h 301387"/>
                <a:gd name="connsiteX36" fmla="*/ 189765 w 346037"/>
                <a:gd name="connsiteY36" fmla="*/ 290231 h 301387"/>
                <a:gd name="connsiteX37" fmla="*/ 256738 w 346037"/>
                <a:gd name="connsiteY37" fmla="*/ 245581 h 301387"/>
                <a:gd name="connsiteX38" fmla="*/ 334869 w 346037"/>
                <a:gd name="connsiteY38" fmla="*/ 212089 h 301387"/>
                <a:gd name="connsiteX39" fmla="*/ 334869 w 346037"/>
                <a:gd name="connsiteY39" fmla="*/ 200932 h 301387"/>
                <a:gd name="connsiteX40" fmla="*/ 346037 w 346037"/>
                <a:gd name="connsiteY40" fmla="*/ 178608 h 301387"/>
                <a:gd name="connsiteX41" fmla="*/ 301387 w 346037"/>
                <a:gd name="connsiteY41" fmla="*/ 122791 h 301387"/>
                <a:gd name="connsiteX42" fmla="*/ 301387 w 346037"/>
                <a:gd name="connsiteY42" fmla="*/ 66985 h 301387"/>
                <a:gd name="connsiteX43" fmla="*/ 267895 w 346037"/>
                <a:gd name="connsiteY43" fmla="*/ 33492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12089 w 346037"/>
                <a:gd name="connsiteY10" fmla="*/ 66985 h 301387"/>
                <a:gd name="connsiteX11" fmla="*/ 201928 w 346037"/>
                <a:gd name="connsiteY11" fmla="*/ 11140 h 301387"/>
                <a:gd name="connsiteX12" fmla="*/ 192848 w 346037"/>
                <a:gd name="connsiteY12" fmla="*/ 21562 h 301387"/>
                <a:gd name="connsiteX13" fmla="*/ 169268 w 346037"/>
                <a:gd name="connsiteY13" fmla="*/ 21937 h 301387"/>
                <a:gd name="connsiteX14" fmla="*/ 157279 w 346037"/>
                <a:gd name="connsiteY14" fmla="*/ 10896 h 301387"/>
                <a:gd name="connsiteX15" fmla="*/ 145104 w 346037"/>
                <a:gd name="connsiteY15" fmla="*/ 11168 h 301387"/>
                <a:gd name="connsiteX16" fmla="*/ 122780 w 346037"/>
                <a:gd name="connsiteY16" fmla="*/ 11168 h 301387"/>
                <a:gd name="connsiteX17" fmla="*/ 100455 w 346037"/>
                <a:gd name="connsiteY17" fmla="*/ 22324 h 301387"/>
                <a:gd name="connsiteX18" fmla="*/ 111623 w 346037"/>
                <a:gd name="connsiteY18" fmla="*/ 33492 h 301387"/>
                <a:gd name="connsiteX19" fmla="*/ 100455 w 346037"/>
                <a:gd name="connsiteY19" fmla="*/ 44660 h 301387"/>
                <a:gd name="connsiteX20" fmla="*/ 89298 w 346037"/>
                <a:gd name="connsiteY20" fmla="*/ 55817 h 301387"/>
                <a:gd name="connsiteX21" fmla="*/ 66974 w 346037"/>
                <a:gd name="connsiteY21" fmla="*/ 55817 h 301387"/>
                <a:gd name="connsiteX22" fmla="*/ 66974 w 346037"/>
                <a:gd name="connsiteY22" fmla="*/ 66985 h 301387"/>
                <a:gd name="connsiteX23" fmla="*/ 66974 w 346037"/>
                <a:gd name="connsiteY23" fmla="*/ 78142 h 301387"/>
                <a:gd name="connsiteX24" fmla="*/ 55806 w 346037"/>
                <a:gd name="connsiteY24" fmla="*/ 100466 h 301387"/>
                <a:gd name="connsiteX25" fmla="*/ 55806 w 346037"/>
                <a:gd name="connsiteY25" fmla="*/ 133959 h 301387"/>
                <a:gd name="connsiteX26" fmla="*/ 55806 w 346037"/>
                <a:gd name="connsiteY26" fmla="*/ 156283 h 301387"/>
                <a:gd name="connsiteX27" fmla="*/ 66974 w 346037"/>
                <a:gd name="connsiteY27" fmla="*/ 167440 h 301387"/>
                <a:gd name="connsiteX28" fmla="*/ 33481 w 346037"/>
                <a:gd name="connsiteY28" fmla="*/ 189764 h 301387"/>
                <a:gd name="connsiteX29" fmla="*/ 0 w 346037"/>
                <a:gd name="connsiteY29" fmla="*/ 223257 h 301387"/>
                <a:gd name="connsiteX30" fmla="*/ 0 w 346037"/>
                <a:gd name="connsiteY30" fmla="*/ 234413 h 301387"/>
                <a:gd name="connsiteX31" fmla="*/ 0 w 346037"/>
                <a:gd name="connsiteY31" fmla="*/ 245581 h 301387"/>
                <a:gd name="connsiteX32" fmla="*/ 0 w 346037"/>
                <a:gd name="connsiteY32" fmla="*/ 267906 h 301387"/>
                <a:gd name="connsiteX33" fmla="*/ 33481 w 346037"/>
                <a:gd name="connsiteY33" fmla="*/ 301387 h 301387"/>
                <a:gd name="connsiteX34" fmla="*/ 66974 w 346037"/>
                <a:gd name="connsiteY34" fmla="*/ 290231 h 301387"/>
                <a:gd name="connsiteX35" fmla="*/ 133948 w 346037"/>
                <a:gd name="connsiteY35" fmla="*/ 267906 h 301387"/>
                <a:gd name="connsiteX36" fmla="*/ 189765 w 346037"/>
                <a:gd name="connsiteY36" fmla="*/ 290231 h 301387"/>
                <a:gd name="connsiteX37" fmla="*/ 256738 w 346037"/>
                <a:gd name="connsiteY37" fmla="*/ 245581 h 301387"/>
                <a:gd name="connsiteX38" fmla="*/ 334869 w 346037"/>
                <a:gd name="connsiteY38" fmla="*/ 212089 h 301387"/>
                <a:gd name="connsiteX39" fmla="*/ 334869 w 346037"/>
                <a:gd name="connsiteY39" fmla="*/ 200932 h 301387"/>
                <a:gd name="connsiteX40" fmla="*/ 346037 w 346037"/>
                <a:gd name="connsiteY40" fmla="*/ 178608 h 301387"/>
                <a:gd name="connsiteX41" fmla="*/ 301387 w 346037"/>
                <a:gd name="connsiteY41" fmla="*/ 122791 h 301387"/>
                <a:gd name="connsiteX42" fmla="*/ 301387 w 346037"/>
                <a:gd name="connsiteY42" fmla="*/ 66985 h 301387"/>
                <a:gd name="connsiteX43" fmla="*/ 267895 w 346037"/>
                <a:gd name="connsiteY43" fmla="*/ 33492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01928 w 346037"/>
                <a:gd name="connsiteY10" fmla="*/ 11140 h 301387"/>
                <a:gd name="connsiteX11" fmla="*/ 192848 w 346037"/>
                <a:gd name="connsiteY11" fmla="*/ 21562 h 301387"/>
                <a:gd name="connsiteX12" fmla="*/ 169268 w 346037"/>
                <a:gd name="connsiteY12" fmla="*/ 21937 h 301387"/>
                <a:gd name="connsiteX13" fmla="*/ 157279 w 346037"/>
                <a:gd name="connsiteY13" fmla="*/ 10896 h 301387"/>
                <a:gd name="connsiteX14" fmla="*/ 145104 w 346037"/>
                <a:gd name="connsiteY14" fmla="*/ 11168 h 301387"/>
                <a:gd name="connsiteX15" fmla="*/ 122780 w 346037"/>
                <a:gd name="connsiteY15" fmla="*/ 11168 h 301387"/>
                <a:gd name="connsiteX16" fmla="*/ 100455 w 346037"/>
                <a:gd name="connsiteY16" fmla="*/ 22324 h 301387"/>
                <a:gd name="connsiteX17" fmla="*/ 111623 w 346037"/>
                <a:gd name="connsiteY17" fmla="*/ 33492 h 301387"/>
                <a:gd name="connsiteX18" fmla="*/ 100455 w 346037"/>
                <a:gd name="connsiteY18" fmla="*/ 44660 h 301387"/>
                <a:gd name="connsiteX19" fmla="*/ 89298 w 346037"/>
                <a:gd name="connsiteY19" fmla="*/ 55817 h 301387"/>
                <a:gd name="connsiteX20" fmla="*/ 66974 w 346037"/>
                <a:gd name="connsiteY20" fmla="*/ 55817 h 301387"/>
                <a:gd name="connsiteX21" fmla="*/ 66974 w 346037"/>
                <a:gd name="connsiteY21" fmla="*/ 66985 h 301387"/>
                <a:gd name="connsiteX22" fmla="*/ 66974 w 346037"/>
                <a:gd name="connsiteY22" fmla="*/ 78142 h 301387"/>
                <a:gd name="connsiteX23" fmla="*/ 55806 w 346037"/>
                <a:gd name="connsiteY23" fmla="*/ 100466 h 301387"/>
                <a:gd name="connsiteX24" fmla="*/ 55806 w 346037"/>
                <a:gd name="connsiteY24" fmla="*/ 133959 h 301387"/>
                <a:gd name="connsiteX25" fmla="*/ 55806 w 346037"/>
                <a:gd name="connsiteY25" fmla="*/ 156283 h 301387"/>
                <a:gd name="connsiteX26" fmla="*/ 66974 w 346037"/>
                <a:gd name="connsiteY26" fmla="*/ 167440 h 301387"/>
                <a:gd name="connsiteX27" fmla="*/ 33481 w 346037"/>
                <a:gd name="connsiteY27" fmla="*/ 189764 h 301387"/>
                <a:gd name="connsiteX28" fmla="*/ 0 w 346037"/>
                <a:gd name="connsiteY28" fmla="*/ 223257 h 301387"/>
                <a:gd name="connsiteX29" fmla="*/ 0 w 346037"/>
                <a:gd name="connsiteY29" fmla="*/ 234413 h 301387"/>
                <a:gd name="connsiteX30" fmla="*/ 0 w 346037"/>
                <a:gd name="connsiteY30" fmla="*/ 245581 h 301387"/>
                <a:gd name="connsiteX31" fmla="*/ 0 w 346037"/>
                <a:gd name="connsiteY31" fmla="*/ 267906 h 301387"/>
                <a:gd name="connsiteX32" fmla="*/ 33481 w 346037"/>
                <a:gd name="connsiteY32" fmla="*/ 301387 h 301387"/>
                <a:gd name="connsiteX33" fmla="*/ 66974 w 346037"/>
                <a:gd name="connsiteY33" fmla="*/ 290231 h 301387"/>
                <a:gd name="connsiteX34" fmla="*/ 133948 w 346037"/>
                <a:gd name="connsiteY34" fmla="*/ 267906 h 301387"/>
                <a:gd name="connsiteX35" fmla="*/ 189765 w 346037"/>
                <a:gd name="connsiteY35" fmla="*/ 290231 h 301387"/>
                <a:gd name="connsiteX36" fmla="*/ 256738 w 346037"/>
                <a:gd name="connsiteY36" fmla="*/ 245581 h 301387"/>
                <a:gd name="connsiteX37" fmla="*/ 334869 w 346037"/>
                <a:gd name="connsiteY37" fmla="*/ 212089 h 301387"/>
                <a:gd name="connsiteX38" fmla="*/ 334869 w 346037"/>
                <a:gd name="connsiteY38" fmla="*/ 200932 h 301387"/>
                <a:gd name="connsiteX39" fmla="*/ 346037 w 346037"/>
                <a:gd name="connsiteY39" fmla="*/ 178608 h 301387"/>
                <a:gd name="connsiteX40" fmla="*/ 301387 w 346037"/>
                <a:gd name="connsiteY40" fmla="*/ 122791 h 301387"/>
                <a:gd name="connsiteX41" fmla="*/ 301387 w 346037"/>
                <a:gd name="connsiteY41" fmla="*/ 66985 h 301387"/>
                <a:gd name="connsiteX42" fmla="*/ 267895 w 346037"/>
                <a:gd name="connsiteY42" fmla="*/ 33492 h 301387"/>
                <a:gd name="connsiteX0" fmla="*/ 189765 w 346037"/>
                <a:gd name="connsiteY0" fmla="*/ 22324 h 301387"/>
                <a:gd name="connsiteX1" fmla="*/ 200921 w 346037"/>
                <a:gd name="connsiteY1" fmla="*/ 11168 h 301387"/>
                <a:gd name="connsiteX2" fmla="*/ 167440 w 346037"/>
                <a:gd name="connsiteY2" fmla="*/ 0 h 301387"/>
                <a:gd name="connsiteX3" fmla="*/ 156272 w 346037"/>
                <a:gd name="connsiteY3" fmla="*/ 11168 h 301387"/>
                <a:gd name="connsiteX4" fmla="*/ 167440 w 346037"/>
                <a:gd name="connsiteY4" fmla="*/ 22324 h 301387"/>
                <a:gd name="connsiteX5" fmla="*/ 189765 w 346037"/>
                <a:gd name="connsiteY5" fmla="*/ 22324 h 301387"/>
                <a:gd name="connsiteX6" fmla="*/ 267895 w 346037"/>
                <a:gd name="connsiteY6" fmla="*/ 33492 h 301387"/>
                <a:gd name="connsiteX7" fmla="*/ 256738 w 346037"/>
                <a:gd name="connsiteY7" fmla="*/ 33492 h 301387"/>
                <a:gd name="connsiteX8" fmla="*/ 245570 w 346037"/>
                <a:gd name="connsiteY8" fmla="*/ 44660 h 301387"/>
                <a:gd name="connsiteX9" fmla="*/ 212089 w 346037"/>
                <a:gd name="connsiteY9" fmla="*/ 22324 h 301387"/>
                <a:gd name="connsiteX10" fmla="*/ 201928 w 346037"/>
                <a:gd name="connsiteY10" fmla="*/ 11140 h 301387"/>
                <a:gd name="connsiteX11" fmla="*/ 192848 w 346037"/>
                <a:gd name="connsiteY11" fmla="*/ 21562 h 301387"/>
                <a:gd name="connsiteX12" fmla="*/ 169268 w 346037"/>
                <a:gd name="connsiteY12" fmla="*/ 21937 h 301387"/>
                <a:gd name="connsiteX13" fmla="*/ 157279 w 346037"/>
                <a:gd name="connsiteY13" fmla="*/ 10896 h 301387"/>
                <a:gd name="connsiteX14" fmla="*/ 145104 w 346037"/>
                <a:gd name="connsiteY14" fmla="*/ 11168 h 301387"/>
                <a:gd name="connsiteX15" fmla="*/ 122780 w 346037"/>
                <a:gd name="connsiteY15" fmla="*/ 11168 h 301387"/>
                <a:gd name="connsiteX16" fmla="*/ 100455 w 346037"/>
                <a:gd name="connsiteY16" fmla="*/ 22324 h 301387"/>
                <a:gd name="connsiteX17" fmla="*/ 111623 w 346037"/>
                <a:gd name="connsiteY17" fmla="*/ 33492 h 301387"/>
                <a:gd name="connsiteX18" fmla="*/ 100455 w 346037"/>
                <a:gd name="connsiteY18" fmla="*/ 44660 h 301387"/>
                <a:gd name="connsiteX19" fmla="*/ 89298 w 346037"/>
                <a:gd name="connsiteY19" fmla="*/ 55817 h 301387"/>
                <a:gd name="connsiteX20" fmla="*/ 66974 w 346037"/>
                <a:gd name="connsiteY20" fmla="*/ 55817 h 301387"/>
                <a:gd name="connsiteX21" fmla="*/ 66974 w 346037"/>
                <a:gd name="connsiteY21" fmla="*/ 66985 h 301387"/>
                <a:gd name="connsiteX22" fmla="*/ 66974 w 346037"/>
                <a:gd name="connsiteY22" fmla="*/ 78142 h 301387"/>
                <a:gd name="connsiteX23" fmla="*/ 55806 w 346037"/>
                <a:gd name="connsiteY23" fmla="*/ 100466 h 301387"/>
                <a:gd name="connsiteX24" fmla="*/ 55806 w 346037"/>
                <a:gd name="connsiteY24" fmla="*/ 133959 h 301387"/>
                <a:gd name="connsiteX25" fmla="*/ 55806 w 346037"/>
                <a:gd name="connsiteY25" fmla="*/ 156283 h 301387"/>
                <a:gd name="connsiteX26" fmla="*/ 66974 w 346037"/>
                <a:gd name="connsiteY26" fmla="*/ 167440 h 301387"/>
                <a:gd name="connsiteX27" fmla="*/ 33481 w 346037"/>
                <a:gd name="connsiteY27" fmla="*/ 189764 h 301387"/>
                <a:gd name="connsiteX28" fmla="*/ 0 w 346037"/>
                <a:gd name="connsiteY28" fmla="*/ 223257 h 301387"/>
                <a:gd name="connsiteX29" fmla="*/ 0 w 346037"/>
                <a:gd name="connsiteY29" fmla="*/ 234413 h 301387"/>
                <a:gd name="connsiteX30" fmla="*/ 0 w 346037"/>
                <a:gd name="connsiteY30" fmla="*/ 245581 h 301387"/>
                <a:gd name="connsiteX31" fmla="*/ 0 w 346037"/>
                <a:gd name="connsiteY31" fmla="*/ 267906 h 301387"/>
                <a:gd name="connsiteX32" fmla="*/ 33481 w 346037"/>
                <a:gd name="connsiteY32" fmla="*/ 301387 h 301387"/>
                <a:gd name="connsiteX33" fmla="*/ 75029 w 346037"/>
                <a:gd name="connsiteY33" fmla="*/ 291736 h 301387"/>
                <a:gd name="connsiteX34" fmla="*/ 133948 w 346037"/>
                <a:gd name="connsiteY34" fmla="*/ 267906 h 301387"/>
                <a:gd name="connsiteX35" fmla="*/ 189765 w 346037"/>
                <a:gd name="connsiteY35" fmla="*/ 290231 h 301387"/>
                <a:gd name="connsiteX36" fmla="*/ 256738 w 346037"/>
                <a:gd name="connsiteY36" fmla="*/ 245581 h 301387"/>
                <a:gd name="connsiteX37" fmla="*/ 334869 w 346037"/>
                <a:gd name="connsiteY37" fmla="*/ 212089 h 301387"/>
                <a:gd name="connsiteX38" fmla="*/ 334869 w 346037"/>
                <a:gd name="connsiteY38" fmla="*/ 200932 h 301387"/>
                <a:gd name="connsiteX39" fmla="*/ 346037 w 346037"/>
                <a:gd name="connsiteY39" fmla="*/ 178608 h 301387"/>
                <a:gd name="connsiteX40" fmla="*/ 301387 w 346037"/>
                <a:gd name="connsiteY40" fmla="*/ 122791 h 301387"/>
                <a:gd name="connsiteX41" fmla="*/ 301387 w 346037"/>
                <a:gd name="connsiteY41" fmla="*/ 66985 h 301387"/>
                <a:gd name="connsiteX42" fmla="*/ 267895 w 346037"/>
                <a:gd name="connsiteY42" fmla="*/ 33492 h 30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46037" h="301387">
                  <a:moveTo>
                    <a:pt x="189765" y="22324"/>
                  </a:moveTo>
                  <a:lnTo>
                    <a:pt x="200921" y="11168"/>
                  </a:lnTo>
                  <a:lnTo>
                    <a:pt x="167440" y="0"/>
                  </a:lnTo>
                  <a:lnTo>
                    <a:pt x="156272" y="11168"/>
                  </a:lnTo>
                  <a:lnTo>
                    <a:pt x="167440" y="22324"/>
                  </a:lnTo>
                  <a:lnTo>
                    <a:pt x="189765" y="22324"/>
                  </a:lnTo>
                  <a:close/>
                  <a:moveTo>
                    <a:pt x="267895" y="33492"/>
                  </a:moveTo>
                  <a:lnTo>
                    <a:pt x="256738" y="33492"/>
                  </a:lnTo>
                  <a:lnTo>
                    <a:pt x="245570" y="44660"/>
                  </a:lnTo>
                  <a:lnTo>
                    <a:pt x="212089" y="22324"/>
                  </a:lnTo>
                  <a:lnTo>
                    <a:pt x="201928" y="11140"/>
                  </a:lnTo>
                  <a:lnTo>
                    <a:pt x="192848" y="21562"/>
                  </a:lnTo>
                  <a:lnTo>
                    <a:pt x="169268" y="21937"/>
                  </a:lnTo>
                  <a:lnTo>
                    <a:pt x="157279" y="10896"/>
                  </a:lnTo>
                  <a:lnTo>
                    <a:pt x="145104" y="11168"/>
                  </a:lnTo>
                  <a:lnTo>
                    <a:pt x="122780" y="11168"/>
                  </a:lnTo>
                  <a:lnTo>
                    <a:pt x="100455" y="22324"/>
                  </a:lnTo>
                  <a:lnTo>
                    <a:pt x="111623" y="33492"/>
                  </a:lnTo>
                  <a:lnTo>
                    <a:pt x="100455" y="44660"/>
                  </a:lnTo>
                  <a:lnTo>
                    <a:pt x="89298" y="55817"/>
                  </a:lnTo>
                  <a:lnTo>
                    <a:pt x="66974" y="55817"/>
                  </a:lnTo>
                  <a:lnTo>
                    <a:pt x="66974" y="66985"/>
                  </a:lnTo>
                  <a:lnTo>
                    <a:pt x="66974" y="78142"/>
                  </a:lnTo>
                  <a:lnTo>
                    <a:pt x="55806" y="100466"/>
                  </a:lnTo>
                  <a:lnTo>
                    <a:pt x="55806" y="133959"/>
                  </a:lnTo>
                  <a:lnTo>
                    <a:pt x="55806" y="156283"/>
                  </a:lnTo>
                  <a:lnTo>
                    <a:pt x="66974" y="167440"/>
                  </a:lnTo>
                  <a:lnTo>
                    <a:pt x="33481" y="189764"/>
                  </a:lnTo>
                  <a:lnTo>
                    <a:pt x="0" y="223257"/>
                  </a:lnTo>
                  <a:lnTo>
                    <a:pt x="0" y="234413"/>
                  </a:lnTo>
                  <a:lnTo>
                    <a:pt x="0" y="245581"/>
                  </a:lnTo>
                  <a:lnTo>
                    <a:pt x="0" y="267906"/>
                  </a:lnTo>
                  <a:lnTo>
                    <a:pt x="33481" y="301387"/>
                  </a:lnTo>
                  <a:lnTo>
                    <a:pt x="75029" y="291736"/>
                  </a:lnTo>
                  <a:lnTo>
                    <a:pt x="133948" y="267906"/>
                  </a:lnTo>
                  <a:lnTo>
                    <a:pt x="189765" y="290231"/>
                  </a:lnTo>
                  <a:lnTo>
                    <a:pt x="256738" y="245581"/>
                  </a:lnTo>
                  <a:lnTo>
                    <a:pt x="334869" y="212089"/>
                  </a:lnTo>
                  <a:lnTo>
                    <a:pt x="334869" y="200932"/>
                  </a:lnTo>
                  <a:lnTo>
                    <a:pt x="346037" y="178608"/>
                  </a:lnTo>
                  <a:lnTo>
                    <a:pt x="301387" y="122791"/>
                  </a:lnTo>
                  <a:lnTo>
                    <a:pt x="301387" y="66985"/>
                  </a:lnTo>
                  <a:lnTo>
                    <a:pt x="267895" y="33492"/>
                  </a:lnTo>
                  <a:close/>
                </a:path>
              </a:pathLst>
            </a:custGeom>
            <a:solidFill>
              <a:srgbClr val="FFC74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34" name="Полилиния: фигура 97">
              <a:extLst>
                <a:ext uri="{FF2B5EF4-FFF2-40B4-BE49-F238E27FC236}">
                  <a16:creationId xmlns:a16="http://schemas.microsoft.com/office/drawing/2014/main" id="{0AA57045-6AD9-4AB5-AE92-7AC7A6CCDDD6}"/>
                </a:ext>
              </a:extLst>
            </p:cNvPr>
            <p:cNvSpPr/>
            <p:nvPr/>
          </p:nvSpPr>
          <p:spPr>
            <a:xfrm>
              <a:off x="9999062" y="6145618"/>
              <a:ext cx="1729651" cy="1750296"/>
            </a:xfrm>
            <a:custGeom>
              <a:avLst/>
              <a:gdLst>
                <a:gd name="connsiteX0" fmla="*/ 162991 w 254509"/>
                <a:gd name="connsiteY0" fmla="*/ 11209 h 256738"/>
                <a:gd name="connsiteX1" fmla="*/ 145136 w 254509"/>
                <a:gd name="connsiteY1" fmla="*/ 11209 h 256738"/>
                <a:gd name="connsiteX2" fmla="*/ 141787 w 254509"/>
                <a:gd name="connsiteY2" fmla="*/ 22377 h 256738"/>
                <a:gd name="connsiteX3" fmla="*/ 129510 w 254509"/>
                <a:gd name="connsiteY3" fmla="*/ 33534 h 256738"/>
                <a:gd name="connsiteX4" fmla="*/ 120571 w 254509"/>
                <a:gd name="connsiteY4" fmla="*/ 33534 h 256738"/>
                <a:gd name="connsiteX5" fmla="*/ 114993 w 254509"/>
                <a:gd name="connsiteY5" fmla="*/ 22377 h 256738"/>
                <a:gd name="connsiteX6" fmla="*/ 88199 w 254509"/>
                <a:gd name="connsiteY6" fmla="*/ 11209 h 256738"/>
                <a:gd name="connsiteX7" fmla="*/ 62525 w 254509"/>
                <a:gd name="connsiteY7" fmla="*/ 53 h 256738"/>
                <a:gd name="connsiteX8" fmla="*/ 59187 w 254509"/>
                <a:gd name="connsiteY8" fmla="*/ 53 h 256738"/>
                <a:gd name="connsiteX9" fmla="*/ 54718 w 254509"/>
                <a:gd name="connsiteY9" fmla="*/ 11209 h 256738"/>
                <a:gd name="connsiteX10" fmla="*/ 32393 w 254509"/>
                <a:gd name="connsiteY10" fmla="*/ 11209 h 256738"/>
                <a:gd name="connsiteX11" fmla="*/ 13418 w 254509"/>
                <a:gd name="connsiteY11" fmla="*/ 22377 h 256738"/>
                <a:gd name="connsiteX12" fmla="*/ 7840 w 254509"/>
                <a:gd name="connsiteY12" fmla="*/ 33534 h 256738"/>
                <a:gd name="connsiteX13" fmla="*/ 21 w 254509"/>
                <a:gd name="connsiteY13" fmla="*/ 44702 h 256738"/>
                <a:gd name="connsiteX14" fmla="*/ 7840 w 254509"/>
                <a:gd name="connsiteY14" fmla="*/ 100519 h 256738"/>
                <a:gd name="connsiteX15" fmla="*/ 32393 w 254509"/>
                <a:gd name="connsiteY15" fmla="*/ 145168 h 256738"/>
                <a:gd name="connsiteX16" fmla="*/ 44670 w 254509"/>
                <a:gd name="connsiteY16" fmla="*/ 156325 h 256738"/>
                <a:gd name="connsiteX17" fmla="*/ 55838 w 254509"/>
                <a:gd name="connsiteY17" fmla="*/ 167493 h 256738"/>
                <a:gd name="connsiteX18" fmla="*/ 53598 w 254509"/>
                <a:gd name="connsiteY18" fmla="*/ 189817 h 256738"/>
                <a:gd name="connsiteX19" fmla="*/ 54718 w 254509"/>
                <a:gd name="connsiteY19" fmla="*/ 223298 h 256738"/>
                <a:gd name="connsiteX20" fmla="*/ 73693 w 254509"/>
                <a:gd name="connsiteY20" fmla="*/ 245623 h 256738"/>
                <a:gd name="connsiteX21" fmla="*/ 88210 w 254509"/>
                <a:gd name="connsiteY21" fmla="*/ 256791 h 256738"/>
                <a:gd name="connsiteX22" fmla="*/ 109415 w 254509"/>
                <a:gd name="connsiteY22" fmla="*/ 256791 h 256738"/>
                <a:gd name="connsiteX23" fmla="*/ 113873 w 254509"/>
                <a:gd name="connsiteY23" fmla="*/ 245623 h 256738"/>
                <a:gd name="connsiteX24" fmla="*/ 122812 w 254509"/>
                <a:gd name="connsiteY24" fmla="*/ 234466 h 256738"/>
                <a:gd name="connsiteX25" fmla="*/ 131739 w 254509"/>
                <a:gd name="connsiteY25" fmla="*/ 234466 h 256738"/>
                <a:gd name="connsiteX26" fmla="*/ 140667 w 254509"/>
                <a:gd name="connsiteY26" fmla="*/ 234466 h 256738"/>
                <a:gd name="connsiteX27" fmla="*/ 155184 w 254509"/>
                <a:gd name="connsiteY27" fmla="*/ 223298 h 256738"/>
                <a:gd name="connsiteX28" fmla="*/ 173039 w 254509"/>
                <a:gd name="connsiteY28" fmla="*/ 223298 h 256738"/>
                <a:gd name="connsiteX29" fmla="*/ 227736 w 254509"/>
                <a:gd name="connsiteY29" fmla="*/ 134000 h 256738"/>
                <a:gd name="connsiteX30" fmla="*/ 226616 w 254509"/>
                <a:gd name="connsiteY30" fmla="*/ 111675 h 256738"/>
                <a:gd name="connsiteX31" fmla="*/ 243362 w 254509"/>
                <a:gd name="connsiteY31" fmla="*/ 89351 h 256738"/>
                <a:gd name="connsiteX32" fmla="*/ 254530 w 254509"/>
                <a:gd name="connsiteY32" fmla="*/ 89351 h 256738"/>
                <a:gd name="connsiteX33" fmla="*/ 243362 w 254509"/>
                <a:gd name="connsiteY33" fmla="*/ 78194 h 256738"/>
                <a:gd name="connsiteX34" fmla="*/ 243362 w 254509"/>
                <a:gd name="connsiteY34" fmla="*/ 67027 h 256738"/>
                <a:gd name="connsiteX35" fmla="*/ 243362 w 254509"/>
                <a:gd name="connsiteY35" fmla="*/ 44702 h 256738"/>
                <a:gd name="connsiteX36" fmla="*/ 243362 w 254509"/>
                <a:gd name="connsiteY36" fmla="*/ 33534 h 256738"/>
                <a:gd name="connsiteX37" fmla="*/ 226616 w 254509"/>
                <a:gd name="connsiteY37" fmla="*/ 33534 h 256738"/>
                <a:gd name="connsiteX38" fmla="*/ 203182 w 254509"/>
                <a:gd name="connsiteY38" fmla="*/ 53 h 256738"/>
                <a:gd name="connsiteX39" fmla="*/ 203182 w 254509"/>
                <a:gd name="connsiteY39" fmla="*/ 53 h 256738"/>
                <a:gd name="connsiteX40" fmla="*/ 189785 w 254509"/>
                <a:gd name="connsiteY40" fmla="*/ 53 h 256738"/>
                <a:gd name="connsiteX41" fmla="*/ 174159 w 254509"/>
                <a:gd name="connsiteY41" fmla="*/ 11209 h 256738"/>
                <a:gd name="connsiteX42" fmla="*/ 162991 w 254509"/>
                <a:gd name="connsiteY42" fmla="*/ 11209 h 25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4509" h="256738">
                  <a:moveTo>
                    <a:pt x="162991" y="11209"/>
                  </a:moveTo>
                  <a:lnTo>
                    <a:pt x="145136" y="11209"/>
                  </a:lnTo>
                  <a:lnTo>
                    <a:pt x="141787" y="22377"/>
                  </a:lnTo>
                  <a:lnTo>
                    <a:pt x="129510" y="33534"/>
                  </a:lnTo>
                  <a:lnTo>
                    <a:pt x="120571" y="33534"/>
                  </a:lnTo>
                  <a:lnTo>
                    <a:pt x="114993" y="22377"/>
                  </a:lnTo>
                  <a:lnTo>
                    <a:pt x="88199" y="11209"/>
                  </a:lnTo>
                  <a:lnTo>
                    <a:pt x="62525" y="53"/>
                  </a:lnTo>
                  <a:lnTo>
                    <a:pt x="59187" y="53"/>
                  </a:lnTo>
                  <a:lnTo>
                    <a:pt x="54718" y="11209"/>
                  </a:lnTo>
                  <a:lnTo>
                    <a:pt x="32393" y="11209"/>
                  </a:lnTo>
                  <a:lnTo>
                    <a:pt x="13418" y="22377"/>
                  </a:lnTo>
                  <a:lnTo>
                    <a:pt x="7840" y="33534"/>
                  </a:lnTo>
                  <a:lnTo>
                    <a:pt x="21" y="44702"/>
                  </a:lnTo>
                  <a:lnTo>
                    <a:pt x="7840" y="100519"/>
                  </a:lnTo>
                  <a:lnTo>
                    <a:pt x="32393" y="145168"/>
                  </a:lnTo>
                  <a:lnTo>
                    <a:pt x="44670" y="156325"/>
                  </a:lnTo>
                  <a:lnTo>
                    <a:pt x="55838" y="167493"/>
                  </a:lnTo>
                  <a:lnTo>
                    <a:pt x="53598" y="189817"/>
                  </a:lnTo>
                  <a:lnTo>
                    <a:pt x="54718" y="223298"/>
                  </a:lnTo>
                  <a:lnTo>
                    <a:pt x="73693" y="245623"/>
                  </a:lnTo>
                  <a:lnTo>
                    <a:pt x="88210" y="256791"/>
                  </a:lnTo>
                  <a:lnTo>
                    <a:pt x="109415" y="256791"/>
                  </a:lnTo>
                  <a:lnTo>
                    <a:pt x="113873" y="245623"/>
                  </a:lnTo>
                  <a:lnTo>
                    <a:pt x="122812" y="234466"/>
                  </a:lnTo>
                  <a:lnTo>
                    <a:pt x="131739" y="234466"/>
                  </a:lnTo>
                  <a:lnTo>
                    <a:pt x="140667" y="234466"/>
                  </a:lnTo>
                  <a:lnTo>
                    <a:pt x="155184" y="223298"/>
                  </a:lnTo>
                  <a:lnTo>
                    <a:pt x="173039" y="223298"/>
                  </a:lnTo>
                  <a:lnTo>
                    <a:pt x="227736" y="134000"/>
                  </a:lnTo>
                  <a:lnTo>
                    <a:pt x="226616" y="111675"/>
                  </a:lnTo>
                  <a:lnTo>
                    <a:pt x="243362" y="89351"/>
                  </a:lnTo>
                  <a:lnTo>
                    <a:pt x="254530" y="89351"/>
                  </a:lnTo>
                  <a:lnTo>
                    <a:pt x="243362" y="78194"/>
                  </a:lnTo>
                  <a:lnTo>
                    <a:pt x="243362" y="67027"/>
                  </a:lnTo>
                  <a:lnTo>
                    <a:pt x="243362" y="44702"/>
                  </a:lnTo>
                  <a:lnTo>
                    <a:pt x="243362" y="33534"/>
                  </a:lnTo>
                  <a:lnTo>
                    <a:pt x="226616" y="33534"/>
                  </a:lnTo>
                  <a:lnTo>
                    <a:pt x="203182" y="53"/>
                  </a:lnTo>
                  <a:lnTo>
                    <a:pt x="203182" y="53"/>
                  </a:lnTo>
                  <a:lnTo>
                    <a:pt x="189785" y="53"/>
                  </a:lnTo>
                  <a:lnTo>
                    <a:pt x="174159" y="11209"/>
                  </a:lnTo>
                  <a:lnTo>
                    <a:pt x="162991" y="11209"/>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35" name="Полилиния: фигура 98">
              <a:extLst>
                <a:ext uri="{FF2B5EF4-FFF2-40B4-BE49-F238E27FC236}">
                  <a16:creationId xmlns:a16="http://schemas.microsoft.com/office/drawing/2014/main" id="{1A16B55F-71D6-422C-BC91-BD1E2134BF7D}"/>
                </a:ext>
              </a:extLst>
            </p:cNvPr>
            <p:cNvSpPr/>
            <p:nvPr/>
          </p:nvSpPr>
          <p:spPr>
            <a:xfrm>
              <a:off x="11174898" y="6830536"/>
              <a:ext cx="2450251" cy="1978551"/>
            </a:xfrm>
            <a:custGeom>
              <a:avLst/>
              <a:gdLst>
                <a:gd name="connsiteX0" fmla="*/ 237788 w 360542"/>
                <a:gd name="connsiteY0" fmla="*/ 11211 h 290219"/>
                <a:gd name="connsiteX1" fmla="*/ 215463 w 360542"/>
                <a:gd name="connsiteY1" fmla="*/ 55 h 290219"/>
                <a:gd name="connsiteX2" fmla="*/ 215463 w 360542"/>
                <a:gd name="connsiteY2" fmla="*/ 11211 h 290219"/>
                <a:gd name="connsiteX3" fmla="*/ 204295 w 360542"/>
                <a:gd name="connsiteY3" fmla="*/ 11211 h 290219"/>
                <a:gd name="connsiteX4" fmla="*/ 193138 w 360542"/>
                <a:gd name="connsiteY4" fmla="*/ 11211 h 290219"/>
                <a:gd name="connsiteX5" fmla="*/ 181970 w 360542"/>
                <a:gd name="connsiteY5" fmla="*/ 11211 h 290219"/>
                <a:gd name="connsiteX6" fmla="*/ 148489 w 360542"/>
                <a:gd name="connsiteY6" fmla="*/ 11211 h 290219"/>
                <a:gd name="connsiteX7" fmla="*/ 126165 w 360542"/>
                <a:gd name="connsiteY7" fmla="*/ 22379 h 290219"/>
                <a:gd name="connsiteX8" fmla="*/ 114997 w 360542"/>
                <a:gd name="connsiteY8" fmla="*/ 22379 h 290219"/>
                <a:gd name="connsiteX9" fmla="*/ 103840 w 360542"/>
                <a:gd name="connsiteY9" fmla="*/ 11211 h 290219"/>
                <a:gd name="connsiteX10" fmla="*/ 92672 w 360542"/>
                <a:gd name="connsiteY10" fmla="*/ 22379 h 290219"/>
                <a:gd name="connsiteX11" fmla="*/ 70348 w 360542"/>
                <a:gd name="connsiteY11" fmla="*/ 33536 h 290219"/>
                <a:gd name="connsiteX12" fmla="*/ 54722 w 360542"/>
                <a:gd name="connsiteY12" fmla="*/ 33536 h 290219"/>
                <a:gd name="connsiteX13" fmla="*/ 25 w 360542"/>
                <a:gd name="connsiteY13" fmla="*/ 122834 h 290219"/>
                <a:gd name="connsiteX14" fmla="*/ 7843 w 360542"/>
                <a:gd name="connsiteY14" fmla="*/ 145159 h 290219"/>
                <a:gd name="connsiteX15" fmla="*/ 7843 w 360542"/>
                <a:gd name="connsiteY15" fmla="*/ 167483 h 290219"/>
                <a:gd name="connsiteX16" fmla="*/ 32397 w 360542"/>
                <a:gd name="connsiteY16" fmla="*/ 167483 h 290219"/>
                <a:gd name="connsiteX17" fmla="*/ 58071 w 360542"/>
                <a:gd name="connsiteY17" fmla="*/ 178651 h 290219"/>
                <a:gd name="connsiteX18" fmla="*/ 54722 w 360542"/>
                <a:gd name="connsiteY18" fmla="*/ 200976 h 290219"/>
                <a:gd name="connsiteX19" fmla="*/ 59180 w 360542"/>
                <a:gd name="connsiteY19" fmla="*/ 223300 h 290219"/>
                <a:gd name="connsiteX20" fmla="*/ 81516 w 360542"/>
                <a:gd name="connsiteY20" fmla="*/ 234457 h 290219"/>
                <a:gd name="connsiteX21" fmla="*/ 114997 w 360542"/>
                <a:gd name="connsiteY21" fmla="*/ 234457 h 290219"/>
                <a:gd name="connsiteX22" fmla="*/ 126165 w 360542"/>
                <a:gd name="connsiteY22" fmla="*/ 256781 h 290219"/>
                <a:gd name="connsiteX23" fmla="*/ 137321 w 360542"/>
                <a:gd name="connsiteY23" fmla="*/ 267949 h 290219"/>
                <a:gd name="connsiteX24" fmla="*/ 159646 w 360542"/>
                <a:gd name="connsiteY24" fmla="*/ 267949 h 290219"/>
                <a:gd name="connsiteX25" fmla="*/ 170814 w 360542"/>
                <a:gd name="connsiteY25" fmla="*/ 256781 h 290219"/>
                <a:gd name="connsiteX26" fmla="*/ 237788 w 360542"/>
                <a:gd name="connsiteY26" fmla="*/ 290274 h 290219"/>
                <a:gd name="connsiteX27" fmla="*/ 248944 w 360542"/>
                <a:gd name="connsiteY27" fmla="*/ 290274 h 290219"/>
                <a:gd name="connsiteX28" fmla="*/ 260112 w 360542"/>
                <a:gd name="connsiteY28" fmla="*/ 290274 h 290219"/>
                <a:gd name="connsiteX29" fmla="*/ 271269 w 360542"/>
                <a:gd name="connsiteY29" fmla="*/ 279106 h 290219"/>
                <a:gd name="connsiteX30" fmla="*/ 271269 w 360542"/>
                <a:gd name="connsiteY30" fmla="*/ 279106 h 290219"/>
                <a:gd name="connsiteX31" fmla="*/ 271269 w 360542"/>
                <a:gd name="connsiteY31" fmla="*/ 267949 h 290219"/>
                <a:gd name="connsiteX32" fmla="*/ 282437 w 360542"/>
                <a:gd name="connsiteY32" fmla="*/ 279106 h 290219"/>
                <a:gd name="connsiteX33" fmla="*/ 304761 w 360542"/>
                <a:gd name="connsiteY33" fmla="*/ 279106 h 290219"/>
                <a:gd name="connsiteX34" fmla="*/ 304761 w 360542"/>
                <a:gd name="connsiteY34" fmla="*/ 279106 h 290219"/>
                <a:gd name="connsiteX35" fmla="*/ 293593 w 360542"/>
                <a:gd name="connsiteY35" fmla="*/ 256781 h 290219"/>
                <a:gd name="connsiteX36" fmla="*/ 271269 w 360542"/>
                <a:gd name="connsiteY36" fmla="*/ 256781 h 290219"/>
                <a:gd name="connsiteX37" fmla="*/ 293593 w 360542"/>
                <a:gd name="connsiteY37" fmla="*/ 245625 h 290219"/>
                <a:gd name="connsiteX38" fmla="*/ 315918 w 360542"/>
                <a:gd name="connsiteY38" fmla="*/ 245625 h 290219"/>
                <a:gd name="connsiteX39" fmla="*/ 327086 w 360542"/>
                <a:gd name="connsiteY39" fmla="*/ 234457 h 290219"/>
                <a:gd name="connsiteX40" fmla="*/ 349410 w 360542"/>
                <a:gd name="connsiteY40" fmla="*/ 223300 h 290219"/>
                <a:gd name="connsiteX41" fmla="*/ 349410 w 360542"/>
                <a:gd name="connsiteY41" fmla="*/ 200976 h 290219"/>
                <a:gd name="connsiteX42" fmla="*/ 349410 w 360542"/>
                <a:gd name="connsiteY42" fmla="*/ 200976 h 290219"/>
                <a:gd name="connsiteX43" fmla="*/ 360567 w 360542"/>
                <a:gd name="connsiteY43" fmla="*/ 178651 h 290219"/>
                <a:gd name="connsiteX44" fmla="*/ 360567 w 360542"/>
                <a:gd name="connsiteY44" fmla="*/ 156327 h 290219"/>
                <a:gd name="connsiteX45" fmla="*/ 338242 w 360542"/>
                <a:gd name="connsiteY45" fmla="*/ 145159 h 290219"/>
                <a:gd name="connsiteX46" fmla="*/ 327086 w 360542"/>
                <a:gd name="connsiteY46" fmla="*/ 145159 h 290219"/>
                <a:gd name="connsiteX47" fmla="*/ 327086 w 360542"/>
                <a:gd name="connsiteY47" fmla="*/ 145159 h 290219"/>
                <a:gd name="connsiteX48" fmla="*/ 338242 w 360542"/>
                <a:gd name="connsiteY48" fmla="*/ 134002 h 290219"/>
                <a:gd name="connsiteX49" fmla="*/ 338242 w 360542"/>
                <a:gd name="connsiteY49" fmla="*/ 122834 h 290219"/>
                <a:gd name="connsiteX50" fmla="*/ 338242 w 360542"/>
                <a:gd name="connsiteY50" fmla="*/ 111677 h 290219"/>
                <a:gd name="connsiteX51" fmla="*/ 293593 w 360542"/>
                <a:gd name="connsiteY51" fmla="*/ 55861 h 290219"/>
                <a:gd name="connsiteX52" fmla="*/ 260112 w 360542"/>
                <a:gd name="connsiteY52" fmla="*/ 11211 h 290219"/>
                <a:gd name="connsiteX53" fmla="*/ 237788 w 360542"/>
                <a:gd name="connsiteY53" fmla="*/ 11211 h 2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542" h="290219">
                  <a:moveTo>
                    <a:pt x="237788" y="11211"/>
                  </a:moveTo>
                  <a:lnTo>
                    <a:pt x="215463" y="55"/>
                  </a:lnTo>
                  <a:lnTo>
                    <a:pt x="215463" y="11211"/>
                  </a:lnTo>
                  <a:lnTo>
                    <a:pt x="204295" y="11211"/>
                  </a:lnTo>
                  <a:lnTo>
                    <a:pt x="193138" y="11211"/>
                  </a:lnTo>
                  <a:lnTo>
                    <a:pt x="181970" y="11211"/>
                  </a:lnTo>
                  <a:lnTo>
                    <a:pt x="148489" y="11211"/>
                  </a:lnTo>
                  <a:lnTo>
                    <a:pt x="126165" y="22379"/>
                  </a:lnTo>
                  <a:lnTo>
                    <a:pt x="114997" y="22379"/>
                  </a:lnTo>
                  <a:lnTo>
                    <a:pt x="103840" y="11211"/>
                  </a:lnTo>
                  <a:lnTo>
                    <a:pt x="92672" y="22379"/>
                  </a:lnTo>
                  <a:lnTo>
                    <a:pt x="70348" y="33536"/>
                  </a:lnTo>
                  <a:lnTo>
                    <a:pt x="54722" y="33536"/>
                  </a:lnTo>
                  <a:lnTo>
                    <a:pt x="25" y="122834"/>
                  </a:lnTo>
                  <a:lnTo>
                    <a:pt x="7843" y="145159"/>
                  </a:lnTo>
                  <a:lnTo>
                    <a:pt x="7843" y="167483"/>
                  </a:lnTo>
                  <a:lnTo>
                    <a:pt x="32397" y="167483"/>
                  </a:lnTo>
                  <a:lnTo>
                    <a:pt x="58071" y="178651"/>
                  </a:lnTo>
                  <a:lnTo>
                    <a:pt x="54722" y="200976"/>
                  </a:lnTo>
                  <a:lnTo>
                    <a:pt x="59180" y="223300"/>
                  </a:lnTo>
                  <a:lnTo>
                    <a:pt x="81516" y="234457"/>
                  </a:lnTo>
                  <a:lnTo>
                    <a:pt x="114997" y="234457"/>
                  </a:lnTo>
                  <a:lnTo>
                    <a:pt x="126165" y="256781"/>
                  </a:lnTo>
                  <a:lnTo>
                    <a:pt x="137321" y="267949"/>
                  </a:lnTo>
                  <a:lnTo>
                    <a:pt x="159646" y="267949"/>
                  </a:lnTo>
                  <a:lnTo>
                    <a:pt x="170814" y="256781"/>
                  </a:lnTo>
                  <a:lnTo>
                    <a:pt x="237788" y="290274"/>
                  </a:lnTo>
                  <a:lnTo>
                    <a:pt x="248944" y="290274"/>
                  </a:lnTo>
                  <a:lnTo>
                    <a:pt x="260112" y="290274"/>
                  </a:lnTo>
                  <a:lnTo>
                    <a:pt x="271269" y="279106"/>
                  </a:lnTo>
                  <a:lnTo>
                    <a:pt x="271269" y="279106"/>
                  </a:lnTo>
                  <a:lnTo>
                    <a:pt x="271269" y="267949"/>
                  </a:lnTo>
                  <a:lnTo>
                    <a:pt x="282437" y="279106"/>
                  </a:lnTo>
                  <a:lnTo>
                    <a:pt x="304761" y="279106"/>
                  </a:lnTo>
                  <a:lnTo>
                    <a:pt x="304761" y="279106"/>
                  </a:lnTo>
                  <a:lnTo>
                    <a:pt x="293593" y="256781"/>
                  </a:lnTo>
                  <a:lnTo>
                    <a:pt x="271269" y="256781"/>
                  </a:lnTo>
                  <a:lnTo>
                    <a:pt x="293593" y="245625"/>
                  </a:lnTo>
                  <a:lnTo>
                    <a:pt x="315918" y="245625"/>
                  </a:lnTo>
                  <a:lnTo>
                    <a:pt x="327086" y="234457"/>
                  </a:lnTo>
                  <a:lnTo>
                    <a:pt x="349410" y="223300"/>
                  </a:lnTo>
                  <a:lnTo>
                    <a:pt x="349410" y="200976"/>
                  </a:lnTo>
                  <a:lnTo>
                    <a:pt x="349410" y="200976"/>
                  </a:lnTo>
                  <a:lnTo>
                    <a:pt x="360567" y="178651"/>
                  </a:lnTo>
                  <a:lnTo>
                    <a:pt x="360567" y="156327"/>
                  </a:lnTo>
                  <a:lnTo>
                    <a:pt x="338242" y="145159"/>
                  </a:lnTo>
                  <a:lnTo>
                    <a:pt x="327086" y="145159"/>
                  </a:lnTo>
                  <a:lnTo>
                    <a:pt x="327086" y="145159"/>
                  </a:lnTo>
                  <a:lnTo>
                    <a:pt x="338242" y="134002"/>
                  </a:lnTo>
                  <a:lnTo>
                    <a:pt x="338242" y="122834"/>
                  </a:lnTo>
                  <a:lnTo>
                    <a:pt x="338242" y="111677"/>
                  </a:lnTo>
                  <a:lnTo>
                    <a:pt x="293593" y="55861"/>
                  </a:lnTo>
                  <a:lnTo>
                    <a:pt x="260112" y="11211"/>
                  </a:lnTo>
                  <a:lnTo>
                    <a:pt x="237788" y="11211"/>
                  </a:lnTo>
                  <a:close/>
                </a:path>
              </a:pathLst>
            </a:custGeom>
            <a:solidFill>
              <a:srgbClr val="FFC74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36" name="Полилиния: фигура 99">
              <a:extLst>
                <a:ext uri="{FF2B5EF4-FFF2-40B4-BE49-F238E27FC236}">
                  <a16:creationId xmlns:a16="http://schemas.microsoft.com/office/drawing/2014/main" id="{782A22E5-AEFC-468A-80E9-8110C2051C26}"/>
                </a:ext>
              </a:extLst>
            </p:cNvPr>
            <p:cNvSpPr/>
            <p:nvPr/>
          </p:nvSpPr>
          <p:spPr>
            <a:xfrm>
              <a:off x="8701974" y="6298180"/>
              <a:ext cx="1676546" cy="1978558"/>
            </a:xfrm>
            <a:custGeom>
              <a:avLst/>
              <a:gdLst>
                <a:gd name="connsiteX0" fmla="*/ 190896 w 246694"/>
                <a:gd name="connsiteY0" fmla="*/ 22378 h 290219"/>
                <a:gd name="connsiteX1" fmla="*/ 146245 w 246694"/>
                <a:gd name="connsiteY1" fmla="*/ 11210 h 290219"/>
                <a:gd name="connsiteX2" fmla="*/ 101596 w 246694"/>
                <a:gd name="connsiteY2" fmla="*/ 53 h 290219"/>
                <a:gd name="connsiteX3" fmla="*/ 97131 w 246694"/>
                <a:gd name="connsiteY3" fmla="*/ 11210 h 290219"/>
                <a:gd name="connsiteX4" fmla="*/ 89317 w 246694"/>
                <a:gd name="connsiteY4" fmla="*/ 11210 h 290219"/>
                <a:gd name="connsiteX5" fmla="*/ 64760 w 246694"/>
                <a:gd name="connsiteY5" fmla="*/ 22378 h 290219"/>
                <a:gd name="connsiteX6" fmla="*/ 46899 w 246694"/>
                <a:gd name="connsiteY6" fmla="*/ 22378 h 290219"/>
                <a:gd name="connsiteX7" fmla="*/ 42434 w 246694"/>
                <a:gd name="connsiteY7" fmla="*/ 33546 h 290219"/>
                <a:gd name="connsiteX8" fmla="*/ 39086 w 246694"/>
                <a:gd name="connsiteY8" fmla="*/ 55871 h 290219"/>
                <a:gd name="connsiteX9" fmla="*/ 12297 w 246694"/>
                <a:gd name="connsiteY9" fmla="*/ 67027 h 290219"/>
                <a:gd name="connsiteX10" fmla="*/ 18 w 246694"/>
                <a:gd name="connsiteY10" fmla="*/ 89352 h 290219"/>
                <a:gd name="connsiteX11" fmla="*/ 14529 w 246694"/>
                <a:gd name="connsiteY11" fmla="*/ 100520 h 290219"/>
                <a:gd name="connsiteX12" fmla="*/ 33505 w 246694"/>
                <a:gd name="connsiteY12" fmla="*/ 111676 h 290219"/>
                <a:gd name="connsiteX13" fmla="*/ 33505 w 246694"/>
                <a:gd name="connsiteY13" fmla="*/ 122844 h 290219"/>
                <a:gd name="connsiteX14" fmla="*/ 33505 w 246694"/>
                <a:gd name="connsiteY14" fmla="*/ 145169 h 290219"/>
                <a:gd name="connsiteX15" fmla="*/ 62528 w 246694"/>
                <a:gd name="connsiteY15" fmla="*/ 156325 h 290219"/>
                <a:gd name="connsiteX16" fmla="*/ 83735 w 246694"/>
                <a:gd name="connsiteY16" fmla="*/ 167493 h 290219"/>
                <a:gd name="connsiteX17" fmla="*/ 84852 w 246694"/>
                <a:gd name="connsiteY17" fmla="*/ 189818 h 290219"/>
                <a:gd name="connsiteX18" fmla="*/ 87085 w 246694"/>
                <a:gd name="connsiteY18" fmla="*/ 223299 h 290219"/>
                <a:gd name="connsiteX19" fmla="*/ 98247 w 246694"/>
                <a:gd name="connsiteY19" fmla="*/ 234467 h 290219"/>
                <a:gd name="connsiteX20" fmla="*/ 109409 w 246694"/>
                <a:gd name="connsiteY20" fmla="*/ 245624 h 290219"/>
                <a:gd name="connsiteX21" fmla="*/ 106061 w 246694"/>
                <a:gd name="connsiteY21" fmla="*/ 256792 h 290219"/>
                <a:gd name="connsiteX22" fmla="*/ 106061 w 246694"/>
                <a:gd name="connsiteY22" fmla="*/ 279116 h 290219"/>
                <a:gd name="connsiteX23" fmla="*/ 114991 w 246694"/>
                <a:gd name="connsiteY23" fmla="*/ 279116 h 290219"/>
                <a:gd name="connsiteX24" fmla="*/ 122804 w 246694"/>
                <a:gd name="connsiteY24" fmla="*/ 279116 h 290219"/>
                <a:gd name="connsiteX25" fmla="*/ 126153 w 246694"/>
                <a:gd name="connsiteY25" fmla="*/ 290273 h 290219"/>
                <a:gd name="connsiteX26" fmla="*/ 133967 w 246694"/>
                <a:gd name="connsiteY26" fmla="*/ 290273 h 290219"/>
                <a:gd name="connsiteX27" fmla="*/ 170803 w 246694"/>
                <a:gd name="connsiteY27" fmla="*/ 279116 h 290219"/>
                <a:gd name="connsiteX28" fmla="*/ 184198 w 246694"/>
                <a:gd name="connsiteY28" fmla="*/ 290273 h 290219"/>
                <a:gd name="connsiteX29" fmla="*/ 187546 w 246694"/>
                <a:gd name="connsiteY29" fmla="*/ 267948 h 290219"/>
                <a:gd name="connsiteX30" fmla="*/ 186431 w 246694"/>
                <a:gd name="connsiteY30" fmla="*/ 256792 h 290219"/>
                <a:gd name="connsiteX31" fmla="*/ 192016 w 246694"/>
                <a:gd name="connsiteY31" fmla="*/ 245624 h 290219"/>
                <a:gd name="connsiteX32" fmla="*/ 198714 w 246694"/>
                <a:gd name="connsiteY32" fmla="*/ 223299 h 290219"/>
                <a:gd name="connsiteX33" fmla="*/ 245592 w 246694"/>
                <a:gd name="connsiteY33" fmla="*/ 200974 h 290219"/>
                <a:gd name="connsiteX34" fmla="*/ 244472 w 246694"/>
                <a:gd name="connsiteY34" fmla="*/ 167493 h 290219"/>
                <a:gd name="connsiteX35" fmla="*/ 246713 w 246694"/>
                <a:gd name="connsiteY35" fmla="*/ 145169 h 290219"/>
                <a:gd name="connsiteX36" fmla="*/ 235545 w 246694"/>
                <a:gd name="connsiteY36" fmla="*/ 134001 h 290219"/>
                <a:gd name="connsiteX37" fmla="*/ 223268 w 246694"/>
                <a:gd name="connsiteY37" fmla="*/ 122844 h 290219"/>
                <a:gd name="connsiteX38" fmla="*/ 198703 w 246694"/>
                <a:gd name="connsiteY38" fmla="*/ 67027 h 290219"/>
                <a:gd name="connsiteX39" fmla="*/ 190896 w 246694"/>
                <a:gd name="connsiteY39" fmla="*/ 22378 h 290219"/>
                <a:gd name="connsiteX0" fmla="*/ 190878 w 246695"/>
                <a:gd name="connsiteY0" fmla="*/ 22325 h 290220"/>
                <a:gd name="connsiteX1" fmla="*/ 146227 w 246695"/>
                <a:gd name="connsiteY1" fmla="*/ 11157 h 290220"/>
                <a:gd name="connsiteX2" fmla="*/ 101578 w 246695"/>
                <a:gd name="connsiteY2" fmla="*/ 0 h 290220"/>
                <a:gd name="connsiteX3" fmla="*/ 97113 w 246695"/>
                <a:gd name="connsiteY3" fmla="*/ 11157 h 290220"/>
                <a:gd name="connsiteX4" fmla="*/ 89299 w 246695"/>
                <a:gd name="connsiteY4" fmla="*/ 11157 h 290220"/>
                <a:gd name="connsiteX5" fmla="*/ 64742 w 246695"/>
                <a:gd name="connsiteY5" fmla="*/ 22325 h 290220"/>
                <a:gd name="connsiteX6" fmla="*/ 46881 w 246695"/>
                <a:gd name="connsiteY6" fmla="*/ 22325 h 290220"/>
                <a:gd name="connsiteX7" fmla="*/ 42416 w 246695"/>
                <a:gd name="connsiteY7" fmla="*/ 33493 h 290220"/>
                <a:gd name="connsiteX8" fmla="*/ 39068 w 246695"/>
                <a:gd name="connsiteY8" fmla="*/ 55818 h 290220"/>
                <a:gd name="connsiteX9" fmla="*/ 12279 w 246695"/>
                <a:gd name="connsiteY9" fmla="*/ 66974 h 290220"/>
                <a:gd name="connsiteX10" fmla="*/ 0 w 246695"/>
                <a:gd name="connsiteY10" fmla="*/ 89299 h 290220"/>
                <a:gd name="connsiteX11" fmla="*/ 14511 w 246695"/>
                <a:gd name="connsiteY11" fmla="*/ 100467 h 290220"/>
                <a:gd name="connsiteX12" fmla="*/ 33487 w 246695"/>
                <a:gd name="connsiteY12" fmla="*/ 111623 h 290220"/>
                <a:gd name="connsiteX13" fmla="*/ 33487 w 246695"/>
                <a:gd name="connsiteY13" fmla="*/ 122791 h 290220"/>
                <a:gd name="connsiteX14" fmla="*/ 33487 w 246695"/>
                <a:gd name="connsiteY14" fmla="*/ 145116 h 290220"/>
                <a:gd name="connsiteX15" fmla="*/ 62510 w 246695"/>
                <a:gd name="connsiteY15" fmla="*/ 156272 h 290220"/>
                <a:gd name="connsiteX16" fmla="*/ 83717 w 246695"/>
                <a:gd name="connsiteY16" fmla="*/ 167440 h 290220"/>
                <a:gd name="connsiteX17" fmla="*/ 84834 w 246695"/>
                <a:gd name="connsiteY17" fmla="*/ 189765 h 290220"/>
                <a:gd name="connsiteX18" fmla="*/ 87067 w 246695"/>
                <a:gd name="connsiteY18" fmla="*/ 223246 h 290220"/>
                <a:gd name="connsiteX19" fmla="*/ 98229 w 246695"/>
                <a:gd name="connsiteY19" fmla="*/ 234414 h 290220"/>
                <a:gd name="connsiteX20" fmla="*/ 106043 w 246695"/>
                <a:gd name="connsiteY20" fmla="*/ 256739 h 290220"/>
                <a:gd name="connsiteX21" fmla="*/ 106043 w 246695"/>
                <a:gd name="connsiteY21" fmla="*/ 279063 h 290220"/>
                <a:gd name="connsiteX22" fmla="*/ 114973 w 246695"/>
                <a:gd name="connsiteY22" fmla="*/ 279063 h 290220"/>
                <a:gd name="connsiteX23" fmla="*/ 122786 w 246695"/>
                <a:gd name="connsiteY23" fmla="*/ 279063 h 290220"/>
                <a:gd name="connsiteX24" fmla="*/ 126135 w 246695"/>
                <a:gd name="connsiteY24" fmla="*/ 290220 h 290220"/>
                <a:gd name="connsiteX25" fmla="*/ 133949 w 246695"/>
                <a:gd name="connsiteY25" fmla="*/ 290220 h 290220"/>
                <a:gd name="connsiteX26" fmla="*/ 170785 w 246695"/>
                <a:gd name="connsiteY26" fmla="*/ 279063 h 290220"/>
                <a:gd name="connsiteX27" fmla="*/ 184180 w 246695"/>
                <a:gd name="connsiteY27" fmla="*/ 290220 h 290220"/>
                <a:gd name="connsiteX28" fmla="*/ 187528 w 246695"/>
                <a:gd name="connsiteY28" fmla="*/ 267895 h 290220"/>
                <a:gd name="connsiteX29" fmla="*/ 186413 w 246695"/>
                <a:gd name="connsiteY29" fmla="*/ 256739 h 290220"/>
                <a:gd name="connsiteX30" fmla="*/ 191998 w 246695"/>
                <a:gd name="connsiteY30" fmla="*/ 245571 h 290220"/>
                <a:gd name="connsiteX31" fmla="*/ 198696 w 246695"/>
                <a:gd name="connsiteY31" fmla="*/ 223246 h 290220"/>
                <a:gd name="connsiteX32" fmla="*/ 245574 w 246695"/>
                <a:gd name="connsiteY32" fmla="*/ 200921 h 290220"/>
                <a:gd name="connsiteX33" fmla="*/ 244454 w 246695"/>
                <a:gd name="connsiteY33" fmla="*/ 167440 h 290220"/>
                <a:gd name="connsiteX34" fmla="*/ 246695 w 246695"/>
                <a:gd name="connsiteY34" fmla="*/ 145116 h 290220"/>
                <a:gd name="connsiteX35" fmla="*/ 235527 w 246695"/>
                <a:gd name="connsiteY35" fmla="*/ 133948 h 290220"/>
                <a:gd name="connsiteX36" fmla="*/ 223250 w 246695"/>
                <a:gd name="connsiteY36" fmla="*/ 122791 h 290220"/>
                <a:gd name="connsiteX37" fmla="*/ 198685 w 246695"/>
                <a:gd name="connsiteY37" fmla="*/ 66974 h 290220"/>
                <a:gd name="connsiteX38" fmla="*/ 190878 w 246695"/>
                <a:gd name="connsiteY38" fmla="*/ 22325 h 29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6695" h="290220">
                  <a:moveTo>
                    <a:pt x="190878" y="22325"/>
                  </a:moveTo>
                  <a:lnTo>
                    <a:pt x="146227" y="11157"/>
                  </a:lnTo>
                  <a:lnTo>
                    <a:pt x="101578" y="0"/>
                  </a:lnTo>
                  <a:lnTo>
                    <a:pt x="97113" y="11157"/>
                  </a:lnTo>
                  <a:lnTo>
                    <a:pt x="89299" y="11157"/>
                  </a:lnTo>
                  <a:lnTo>
                    <a:pt x="64742" y="22325"/>
                  </a:lnTo>
                  <a:lnTo>
                    <a:pt x="46881" y="22325"/>
                  </a:lnTo>
                  <a:lnTo>
                    <a:pt x="42416" y="33493"/>
                  </a:lnTo>
                  <a:lnTo>
                    <a:pt x="39068" y="55818"/>
                  </a:lnTo>
                  <a:lnTo>
                    <a:pt x="12279" y="66974"/>
                  </a:lnTo>
                  <a:lnTo>
                    <a:pt x="0" y="89299"/>
                  </a:lnTo>
                  <a:lnTo>
                    <a:pt x="14511" y="100467"/>
                  </a:lnTo>
                  <a:lnTo>
                    <a:pt x="33487" y="111623"/>
                  </a:lnTo>
                  <a:lnTo>
                    <a:pt x="33487" y="122791"/>
                  </a:lnTo>
                  <a:lnTo>
                    <a:pt x="33487" y="145116"/>
                  </a:lnTo>
                  <a:lnTo>
                    <a:pt x="62510" y="156272"/>
                  </a:lnTo>
                  <a:lnTo>
                    <a:pt x="83717" y="167440"/>
                  </a:lnTo>
                  <a:cubicBezTo>
                    <a:pt x="84089" y="174882"/>
                    <a:pt x="84462" y="182323"/>
                    <a:pt x="84834" y="189765"/>
                  </a:cubicBezTo>
                  <a:lnTo>
                    <a:pt x="87067" y="223246"/>
                  </a:lnTo>
                  <a:lnTo>
                    <a:pt x="98229" y="234414"/>
                  </a:lnTo>
                  <a:lnTo>
                    <a:pt x="106043" y="256739"/>
                  </a:lnTo>
                  <a:lnTo>
                    <a:pt x="106043" y="279063"/>
                  </a:lnTo>
                  <a:lnTo>
                    <a:pt x="114973" y="279063"/>
                  </a:lnTo>
                  <a:lnTo>
                    <a:pt x="122786" y="279063"/>
                  </a:lnTo>
                  <a:lnTo>
                    <a:pt x="126135" y="290220"/>
                  </a:lnTo>
                  <a:lnTo>
                    <a:pt x="133949" y="290220"/>
                  </a:lnTo>
                  <a:lnTo>
                    <a:pt x="170785" y="279063"/>
                  </a:lnTo>
                  <a:lnTo>
                    <a:pt x="184180" y="290220"/>
                  </a:lnTo>
                  <a:lnTo>
                    <a:pt x="187528" y="267895"/>
                  </a:lnTo>
                  <a:lnTo>
                    <a:pt x="186413" y="256739"/>
                  </a:lnTo>
                  <a:lnTo>
                    <a:pt x="191998" y="245571"/>
                  </a:lnTo>
                  <a:lnTo>
                    <a:pt x="198696" y="223246"/>
                  </a:lnTo>
                  <a:lnTo>
                    <a:pt x="245574" y="200921"/>
                  </a:lnTo>
                  <a:cubicBezTo>
                    <a:pt x="245201" y="189761"/>
                    <a:pt x="244827" y="178600"/>
                    <a:pt x="244454" y="167440"/>
                  </a:cubicBezTo>
                  <a:lnTo>
                    <a:pt x="246695" y="145116"/>
                  </a:lnTo>
                  <a:lnTo>
                    <a:pt x="235527" y="133948"/>
                  </a:lnTo>
                  <a:lnTo>
                    <a:pt x="223250" y="122791"/>
                  </a:lnTo>
                  <a:lnTo>
                    <a:pt x="198685" y="66974"/>
                  </a:lnTo>
                  <a:lnTo>
                    <a:pt x="190878" y="22325"/>
                  </a:lnTo>
                  <a:close/>
                </a:path>
              </a:pathLst>
            </a:custGeom>
            <a:solidFill>
              <a:srgbClr val="FFC74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37" name="Полилиния: фигура 100">
              <a:extLst>
                <a:ext uri="{FF2B5EF4-FFF2-40B4-BE49-F238E27FC236}">
                  <a16:creationId xmlns:a16="http://schemas.microsoft.com/office/drawing/2014/main" id="{F164E9CB-7232-4413-B530-4D379033920F}"/>
                </a:ext>
              </a:extLst>
            </p:cNvPr>
            <p:cNvSpPr/>
            <p:nvPr/>
          </p:nvSpPr>
          <p:spPr>
            <a:xfrm>
              <a:off x="9612182" y="7667582"/>
              <a:ext cx="1964736" cy="1826432"/>
            </a:xfrm>
            <a:custGeom>
              <a:avLst/>
              <a:gdLst>
                <a:gd name="connsiteX0" fmla="*/ 229967 w 289101"/>
                <a:gd name="connsiteY0" fmla="*/ 57 h 267906"/>
                <a:gd name="connsiteX1" fmla="*/ 212112 w 289101"/>
                <a:gd name="connsiteY1" fmla="*/ 57 h 267906"/>
                <a:gd name="connsiteX2" fmla="*/ 197594 w 289101"/>
                <a:gd name="connsiteY2" fmla="*/ 11225 h 267906"/>
                <a:gd name="connsiteX3" fmla="*/ 188667 w 289101"/>
                <a:gd name="connsiteY3" fmla="*/ 11225 h 267906"/>
                <a:gd name="connsiteX4" fmla="*/ 179739 w 289101"/>
                <a:gd name="connsiteY4" fmla="*/ 11225 h 267906"/>
                <a:gd name="connsiteX5" fmla="*/ 170800 w 289101"/>
                <a:gd name="connsiteY5" fmla="*/ 22381 h 267906"/>
                <a:gd name="connsiteX6" fmla="*/ 166342 w 289101"/>
                <a:gd name="connsiteY6" fmla="*/ 33549 h 267906"/>
                <a:gd name="connsiteX7" fmla="*/ 145126 w 289101"/>
                <a:gd name="connsiteY7" fmla="*/ 33549 h 267906"/>
                <a:gd name="connsiteX8" fmla="*/ 130621 w 289101"/>
                <a:gd name="connsiteY8" fmla="*/ 22381 h 267906"/>
                <a:gd name="connsiteX9" fmla="*/ 111645 w 289101"/>
                <a:gd name="connsiteY9" fmla="*/ 57 h 267906"/>
                <a:gd name="connsiteX10" fmla="*/ 87092 w 289101"/>
                <a:gd name="connsiteY10" fmla="*/ 11225 h 267906"/>
                <a:gd name="connsiteX11" fmla="*/ 64767 w 289101"/>
                <a:gd name="connsiteY11" fmla="*/ 22381 h 267906"/>
                <a:gd name="connsiteX12" fmla="*/ 58069 w 289101"/>
                <a:gd name="connsiteY12" fmla="*/ 44706 h 267906"/>
                <a:gd name="connsiteX13" fmla="*/ 52483 w 289101"/>
                <a:gd name="connsiteY13" fmla="*/ 55874 h 267906"/>
                <a:gd name="connsiteX14" fmla="*/ 53599 w 289101"/>
                <a:gd name="connsiteY14" fmla="*/ 78198 h 267906"/>
                <a:gd name="connsiteX15" fmla="*/ 50251 w 289101"/>
                <a:gd name="connsiteY15" fmla="*/ 89355 h 267906"/>
                <a:gd name="connsiteX16" fmla="*/ 36856 w 289101"/>
                <a:gd name="connsiteY16" fmla="*/ 78198 h 267906"/>
                <a:gd name="connsiteX17" fmla="*/ 20 w 289101"/>
                <a:gd name="connsiteY17" fmla="*/ 89355 h 267906"/>
                <a:gd name="connsiteX18" fmla="*/ 6718 w 289101"/>
                <a:gd name="connsiteY18" fmla="*/ 111680 h 267906"/>
                <a:gd name="connsiteX19" fmla="*/ 27925 w 289101"/>
                <a:gd name="connsiteY19" fmla="*/ 134004 h 267906"/>
                <a:gd name="connsiteX20" fmla="*/ 59177 w 289101"/>
                <a:gd name="connsiteY20" fmla="*/ 145172 h 267906"/>
                <a:gd name="connsiteX21" fmla="*/ 85971 w 289101"/>
                <a:gd name="connsiteY21" fmla="*/ 156329 h 267906"/>
                <a:gd name="connsiteX22" fmla="*/ 85971 w 289101"/>
                <a:gd name="connsiteY22" fmla="*/ 167496 h 267906"/>
                <a:gd name="connsiteX23" fmla="*/ 84851 w 289101"/>
                <a:gd name="connsiteY23" fmla="*/ 167496 h 267906"/>
                <a:gd name="connsiteX24" fmla="*/ 94899 w 289101"/>
                <a:gd name="connsiteY24" fmla="*/ 178653 h 267906"/>
                <a:gd name="connsiteX25" fmla="*/ 108296 w 289101"/>
                <a:gd name="connsiteY25" fmla="*/ 178653 h 267906"/>
                <a:gd name="connsiteX26" fmla="*/ 118344 w 289101"/>
                <a:gd name="connsiteY26" fmla="*/ 200978 h 267906"/>
                <a:gd name="connsiteX27" fmla="*/ 114995 w 289101"/>
                <a:gd name="connsiteY27" fmla="*/ 212146 h 267906"/>
                <a:gd name="connsiteX28" fmla="*/ 142897 w 289101"/>
                <a:gd name="connsiteY28" fmla="*/ 234470 h 267906"/>
                <a:gd name="connsiteX29" fmla="*/ 173041 w 289101"/>
                <a:gd name="connsiteY29" fmla="*/ 267963 h 267906"/>
                <a:gd name="connsiteX30" fmla="*/ 194245 w 289101"/>
                <a:gd name="connsiteY30" fmla="*/ 256795 h 267906"/>
                <a:gd name="connsiteX31" fmla="*/ 212100 w 289101"/>
                <a:gd name="connsiteY31" fmla="*/ 245638 h 267906"/>
                <a:gd name="connsiteX32" fmla="*/ 200944 w 289101"/>
                <a:gd name="connsiteY32" fmla="*/ 178653 h 267906"/>
                <a:gd name="connsiteX33" fmla="*/ 240014 w 289101"/>
                <a:gd name="connsiteY33" fmla="*/ 134004 h 267906"/>
                <a:gd name="connsiteX34" fmla="*/ 289122 w 289101"/>
                <a:gd name="connsiteY34" fmla="*/ 100523 h 267906"/>
                <a:gd name="connsiteX35" fmla="*/ 284663 w 289101"/>
                <a:gd name="connsiteY35" fmla="*/ 78198 h 267906"/>
                <a:gd name="connsiteX36" fmla="*/ 288013 w 289101"/>
                <a:gd name="connsiteY36" fmla="*/ 55874 h 267906"/>
                <a:gd name="connsiteX37" fmla="*/ 262339 w 289101"/>
                <a:gd name="connsiteY37" fmla="*/ 44706 h 267906"/>
                <a:gd name="connsiteX38" fmla="*/ 237774 w 289101"/>
                <a:gd name="connsiteY38" fmla="*/ 44706 h 267906"/>
                <a:gd name="connsiteX39" fmla="*/ 237774 w 289101"/>
                <a:gd name="connsiteY39" fmla="*/ 22381 h 267906"/>
                <a:gd name="connsiteX40" fmla="*/ 229967 w 289101"/>
                <a:gd name="connsiteY40" fmla="*/ 57 h 26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9101" h="267906">
                  <a:moveTo>
                    <a:pt x="229967" y="57"/>
                  </a:moveTo>
                  <a:lnTo>
                    <a:pt x="212112" y="57"/>
                  </a:lnTo>
                  <a:lnTo>
                    <a:pt x="197594" y="11225"/>
                  </a:lnTo>
                  <a:lnTo>
                    <a:pt x="188667" y="11225"/>
                  </a:lnTo>
                  <a:lnTo>
                    <a:pt x="179739" y="11225"/>
                  </a:lnTo>
                  <a:lnTo>
                    <a:pt x="170800" y="22381"/>
                  </a:lnTo>
                  <a:lnTo>
                    <a:pt x="166342" y="33549"/>
                  </a:lnTo>
                  <a:lnTo>
                    <a:pt x="145126" y="33549"/>
                  </a:lnTo>
                  <a:lnTo>
                    <a:pt x="130621" y="22381"/>
                  </a:lnTo>
                  <a:lnTo>
                    <a:pt x="111645" y="57"/>
                  </a:lnTo>
                  <a:lnTo>
                    <a:pt x="87092" y="11225"/>
                  </a:lnTo>
                  <a:lnTo>
                    <a:pt x="64767" y="22381"/>
                  </a:lnTo>
                  <a:lnTo>
                    <a:pt x="58069" y="44706"/>
                  </a:lnTo>
                  <a:lnTo>
                    <a:pt x="52483" y="55874"/>
                  </a:lnTo>
                  <a:lnTo>
                    <a:pt x="53599" y="78198"/>
                  </a:lnTo>
                  <a:lnTo>
                    <a:pt x="50251" y="89355"/>
                  </a:lnTo>
                  <a:lnTo>
                    <a:pt x="36856" y="78198"/>
                  </a:lnTo>
                  <a:lnTo>
                    <a:pt x="20" y="89355"/>
                  </a:lnTo>
                  <a:lnTo>
                    <a:pt x="6718" y="111680"/>
                  </a:lnTo>
                  <a:lnTo>
                    <a:pt x="27925" y="134004"/>
                  </a:lnTo>
                  <a:lnTo>
                    <a:pt x="59177" y="145172"/>
                  </a:lnTo>
                  <a:lnTo>
                    <a:pt x="85971" y="156329"/>
                  </a:lnTo>
                  <a:lnTo>
                    <a:pt x="85971" y="167496"/>
                  </a:lnTo>
                  <a:lnTo>
                    <a:pt x="84851" y="167496"/>
                  </a:lnTo>
                  <a:lnTo>
                    <a:pt x="94899" y="178653"/>
                  </a:lnTo>
                  <a:lnTo>
                    <a:pt x="108296" y="178653"/>
                  </a:lnTo>
                  <a:lnTo>
                    <a:pt x="118344" y="200978"/>
                  </a:lnTo>
                  <a:lnTo>
                    <a:pt x="114995" y="212146"/>
                  </a:lnTo>
                  <a:lnTo>
                    <a:pt x="142897" y="234470"/>
                  </a:lnTo>
                  <a:lnTo>
                    <a:pt x="173041" y="267963"/>
                  </a:lnTo>
                  <a:lnTo>
                    <a:pt x="194245" y="256795"/>
                  </a:lnTo>
                  <a:lnTo>
                    <a:pt x="212100" y="245638"/>
                  </a:lnTo>
                  <a:lnTo>
                    <a:pt x="200944" y="178653"/>
                  </a:lnTo>
                  <a:lnTo>
                    <a:pt x="240014" y="134004"/>
                  </a:lnTo>
                  <a:lnTo>
                    <a:pt x="289122" y="100523"/>
                  </a:lnTo>
                  <a:lnTo>
                    <a:pt x="284663" y="78198"/>
                  </a:lnTo>
                  <a:lnTo>
                    <a:pt x="288013" y="55874"/>
                  </a:lnTo>
                  <a:lnTo>
                    <a:pt x="262339" y="44706"/>
                  </a:lnTo>
                  <a:lnTo>
                    <a:pt x="237774" y="44706"/>
                  </a:lnTo>
                  <a:lnTo>
                    <a:pt x="237774" y="22381"/>
                  </a:lnTo>
                  <a:lnTo>
                    <a:pt x="229967" y="57"/>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38" name="Полилиния: фигура 101">
              <a:extLst>
                <a:ext uri="{FF2B5EF4-FFF2-40B4-BE49-F238E27FC236}">
                  <a16:creationId xmlns:a16="http://schemas.microsoft.com/office/drawing/2014/main" id="{5E3E843C-16E4-4783-A211-FC0A59D11523}"/>
                </a:ext>
              </a:extLst>
            </p:cNvPr>
            <p:cNvSpPr/>
            <p:nvPr/>
          </p:nvSpPr>
          <p:spPr>
            <a:xfrm>
              <a:off x="7624634" y="6830536"/>
              <a:ext cx="2192349" cy="2206807"/>
            </a:xfrm>
            <a:custGeom>
              <a:avLst/>
              <a:gdLst>
                <a:gd name="connsiteX0" fmla="*/ 192009 w 322593"/>
                <a:gd name="connsiteY0" fmla="*/ 44704 h 323700"/>
                <a:gd name="connsiteX1" fmla="*/ 192009 w 322593"/>
                <a:gd name="connsiteY1" fmla="*/ 33536 h 323700"/>
                <a:gd name="connsiteX2" fmla="*/ 173034 w 322593"/>
                <a:gd name="connsiteY2" fmla="*/ 22379 h 323700"/>
                <a:gd name="connsiteX3" fmla="*/ 158522 w 322593"/>
                <a:gd name="connsiteY3" fmla="*/ 11212 h 323700"/>
                <a:gd name="connsiteX4" fmla="*/ 130616 w 322593"/>
                <a:gd name="connsiteY4" fmla="*/ 11212 h 323700"/>
                <a:gd name="connsiteX5" fmla="*/ 126151 w 322593"/>
                <a:gd name="connsiteY5" fmla="*/ 11212 h 323700"/>
                <a:gd name="connsiteX6" fmla="*/ 119454 w 322593"/>
                <a:gd name="connsiteY6" fmla="*/ 11212 h 323700"/>
                <a:gd name="connsiteX7" fmla="*/ 113872 w 322593"/>
                <a:gd name="connsiteY7" fmla="*/ 11212 h 323700"/>
                <a:gd name="connsiteX8" fmla="*/ 106059 w 322593"/>
                <a:gd name="connsiteY8" fmla="*/ 22379 h 323700"/>
                <a:gd name="connsiteX9" fmla="*/ 85966 w 322593"/>
                <a:gd name="connsiteY9" fmla="*/ 55 h 323700"/>
                <a:gd name="connsiteX10" fmla="*/ 64758 w 322593"/>
                <a:gd name="connsiteY10" fmla="*/ 22379 h 323700"/>
                <a:gd name="connsiteX11" fmla="*/ 53596 w 322593"/>
                <a:gd name="connsiteY11" fmla="*/ 33536 h 323700"/>
                <a:gd name="connsiteX12" fmla="*/ 33503 w 322593"/>
                <a:gd name="connsiteY12" fmla="*/ 22379 h 323700"/>
                <a:gd name="connsiteX13" fmla="*/ 30154 w 322593"/>
                <a:gd name="connsiteY13" fmla="*/ 33536 h 323700"/>
                <a:gd name="connsiteX14" fmla="*/ 27922 w 322593"/>
                <a:gd name="connsiteY14" fmla="*/ 44704 h 323700"/>
                <a:gd name="connsiteX15" fmla="*/ 16 w 322593"/>
                <a:gd name="connsiteY15" fmla="*/ 67029 h 323700"/>
                <a:gd name="connsiteX16" fmla="*/ 18992 w 322593"/>
                <a:gd name="connsiteY16" fmla="*/ 100510 h 323700"/>
                <a:gd name="connsiteX17" fmla="*/ 44665 w 322593"/>
                <a:gd name="connsiteY17" fmla="*/ 134002 h 323700"/>
                <a:gd name="connsiteX18" fmla="*/ 41317 w 322593"/>
                <a:gd name="connsiteY18" fmla="*/ 145159 h 323700"/>
                <a:gd name="connsiteX19" fmla="*/ 35735 w 322593"/>
                <a:gd name="connsiteY19" fmla="*/ 156327 h 323700"/>
                <a:gd name="connsiteX20" fmla="*/ 41317 w 322593"/>
                <a:gd name="connsiteY20" fmla="*/ 156327 h 323700"/>
                <a:gd name="connsiteX21" fmla="*/ 44665 w 322593"/>
                <a:gd name="connsiteY21" fmla="*/ 167484 h 323700"/>
                <a:gd name="connsiteX22" fmla="*/ 39084 w 322593"/>
                <a:gd name="connsiteY22" fmla="*/ 167484 h 323700"/>
                <a:gd name="connsiteX23" fmla="*/ 33503 w 322593"/>
                <a:gd name="connsiteY23" fmla="*/ 178651 h 323700"/>
                <a:gd name="connsiteX24" fmla="*/ 54711 w 322593"/>
                <a:gd name="connsiteY24" fmla="*/ 200976 h 323700"/>
                <a:gd name="connsiteX25" fmla="*/ 80385 w 322593"/>
                <a:gd name="connsiteY25" fmla="*/ 200976 h 323700"/>
                <a:gd name="connsiteX26" fmla="*/ 87083 w 322593"/>
                <a:gd name="connsiteY26" fmla="*/ 200976 h 323700"/>
                <a:gd name="connsiteX27" fmla="*/ 94897 w 322593"/>
                <a:gd name="connsiteY27" fmla="*/ 200976 h 323700"/>
                <a:gd name="connsiteX28" fmla="*/ 104942 w 322593"/>
                <a:gd name="connsiteY28" fmla="*/ 223301 h 323700"/>
                <a:gd name="connsiteX29" fmla="*/ 117221 w 322593"/>
                <a:gd name="connsiteY29" fmla="*/ 234457 h 323700"/>
                <a:gd name="connsiteX30" fmla="*/ 169685 w 322593"/>
                <a:gd name="connsiteY30" fmla="*/ 256782 h 323700"/>
                <a:gd name="connsiteX31" fmla="*/ 236659 w 322593"/>
                <a:gd name="connsiteY31" fmla="*/ 290274 h 323700"/>
                <a:gd name="connsiteX32" fmla="*/ 246705 w 322593"/>
                <a:gd name="connsiteY32" fmla="*/ 301431 h 323700"/>
                <a:gd name="connsiteX33" fmla="*/ 256752 w 322593"/>
                <a:gd name="connsiteY33" fmla="*/ 323756 h 323700"/>
                <a:gd name="connsiteX34" fmla="*/ 272379 w 322593"/>
                <a:gd name="connsiteY34" fmla="*/ 301431 h 323700"/>
                <a:gd name="connsiteX35" fmla="*/ 284658 w 322593"/>
                <a:gd name="connsiteY35" fmla="*/ 279106 h 323700"/>
                <a:gd name="connsiteX36" fmla="*/ 299169 w 322593"/>
                <a:gd name="connsiteY36" fmla="*/ 290274 h 323700"/>
                <a:gd name="connsiteX37" fmla="*/ 312564 w 322593"/>
                <a:gd name="connsiteY37" fmla="*/ 290274 h 323700"/>
                <a:gd name="connsiteX38" fmla="*/ 315912 w 322593"/>
                <a:gd name="connsiteY38" fmla="*/ 290274 h 323700"/>
                <a:gd name="connsiteX39" fmla="*/ 315912 w 322593"/>
                <a:gd name="connsiteY39" fmla="*/ 279106 h 323700"/>
                <a:gd name="connsiteX40" fmla="*/ 322610 w 322593"/>
                <a:gd name="connsiteY40" fmla="*/ 267950 h 323700"/>
                <a:gd name="connsiteX41" fmla="*/ 320377 w 322593"/>
                <a:gd name="connsiteY41" fmla="*/ 256782 h 323700"/>
                <a:gd name="connsiteX42" fmla="*/ 320377 w 322593"/>
                <a:gd name="connsiteY42" fmla="*/ 256782 h 323700"/>
                <a:gd name="connsiteX43" fmla="*/ 299169 w 322593"/>
                <a:gd name="connsiteY43" fmla="*/ 234457 h 323700"/>
                <a:gd name="connsiteX44" fmla="*/ 292472 w 322593"/>
                <a:gd name="connsiteY44" fmla="*/ 212132 h 323700"/>
                <a:gd name="connsiteX45" fmla="*/ 284658 w 322593"/>
                <a:gd name="connsiteY45" fmla="*/ 212132 h 323700"/>
                <a:gd name="connsiteX46" fmla="*/ 281309 w 322593"/>
                <a:gd name="connsiteY46" fmla="*/ 200976 h 323700"/>
                <a:gd name="connsiteX47" fmla="*/ 273496 w 322593"/>
                <a:gd name="connsiteY47" fmla="*/ 200976 h 323700"/>
                <a:gd name="connsiteX48" fmla="*/ 264566 w 322593"/>
                <a:gd name="connsiteY48" fmla="*/ 200976 h 323700"/>
                <a:gd name="connsiteX49" fmla="*/ 264566 w 322593"/>
                <a:gd name="connsiteY49" fmla="*/ 189808 h 323700"/>
                <a:gd name="connsiteX50" fmla="*/ 267914 w 322593"/>
                <a:gd name="connsiteY50" fmla="*/ 178651 h 323700"/>
                <a:gd name="connsiteX51" fmla="*/ 256752 w 322593"/>
                <a:gd name="connsiteY51" fmla="*/ 156327 h 323700"/>
                <a:gd name="connsiteX52" fmla="*/ 245589 w 322593"/>
                <a:gd name="connsiteY52" fmla="*/ 145159 h 323700"/>
                <a:gd name="connsiteX53" fmla="*/ 243357 w 322593"/>
                <a:gd name="connsiteY53" fmla="*/ 111678 h 323700"/>
                <a:gd name="connsiteX54" fmla="*/ 242240 w 322593"/>
                <a:gd name="connsiteY54" fmla="*/ 89353 h 323700"/>
                <a:gd name="connsiteX55" fmla="*/ 221032 w 322593"/>
                <a:gd name="connsiteY55" fmla="*/ 78185 h 323700"/>
                <a:gd name="connsiteX56" fmla="*/ 192009 w 322593"/>
                <a:gd name="connsiteY56" fmla="*/ 67029 h 323700"/>
                <a:gd name="connsiteX57" fmla="*/ 192009 w 322593"/>
                <a:gd name="connsiteY57" fmla="*/ 44704 h 3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593" h="323700">
                  <a:moveTo>
                    <a:pt x="192009" y="44704"/>
                  </a:moveTo>
                  <a:lnTo>
                    <a:pt x="192009" y="33536"/>
                  </a:lnTo>
                  <a:lnTo>
                    <a:pt x="173034" y="22379"/>
                  </a:lnTo>
                  <a:lnTo>
                    <a:pt x="158522" y="11212"/>
                  </a:lnTo>
                  <a:lnTo>
                    <a:pt x="130616" y="11212"/>
                  </a:lnTo>
                  <a:lnTo>
                    <a:pt x="126151" y="11212"/>
                  </a:lnTo>
                  <a:lnTo>
                    <a:pt x="119454" y="11212"/>
                  </a:lnTo>
                  <a:lnTo>
                    <a:pt x="113872" y="11212"/>
                  </a:lnTo>
                  <a:lnTo>
                    <a:pt x="106059" y="22379"/>
                  </a:lnTo>
                  <a:lnTo>
                    <a:pt x="85966" y="55"/>
                  </a:lnTo>
                  <a:lnTo>
                    <a:pt x="64758" y="22379"/>
                  </a:lnTo>
                  <a:lnTo>
                    <a:pt x="53596" y="33536"/>
                  </a:lnTo>
                  <a:lnTo>
                    <a:pt x="33503" y="22379"/>
                  </a:lnTo>
                  <a:lnTo>
                    <a:pt x="30154" y="33536"/>
                  </a:lnTo>
                  <a:lnTo>
                    <a:pt x="27922" y="44704"/>
                  </a:lnTo>
                  <a:lnTo>
                    <a:pt x="16" y="67029"/>
                  </a:lnTo>
                  <a:lnTo>
                    <a:pt x="18992" y="100510"/>
                  </a:lnTo>
                  <a:lnTo>
                    <a:pt x="44665" y="134002"/>
                  </a:lnTo>
                  <a:lnTo>
                    <a:pt x="41317" y="145159"/>
                  </a:lnTo>
                  <a:lnTo>
                    <a:pt x="35735" y="156327"/>
                  </a:lnTo>
                  <a:lnTo>
                    <a:pt x="41317" y="156327"/>
                  </a:lnTo>
                  <a:lnTo>
                    <a:pt x="44665" y="167484"/>
                  </a:lnTo>
                  <a:lnTo>
                    <a:pt x="39084" y="167484"/>
                  </a:lnTo>
                  <a:lnTo>
                    <a:pt x="33503" y="178651"/>
                  </a:lnTo>
                  <a:lnTo>
                    <a:pt x="54711" y="200976"/>
                  </a:lnTo>
                  <a:lnTo>
                    <a:pt x="80385" y="200976"/>
                  </a:lnTo>
                  <a:lnTo>
                    <a:pt x="87083" y="200976"/>
                  </a:lnTo>
                  <a:lnTo>
                    <a:pt x="94897" y="200976"/>
                  </a:lnTo>
                  <a:lnTo>
                    <a:pt x="104942" y="223301"/>
                  </a:lnTo>
                  <a:lnTo>
                    <a:pt x="117221" y="234457"/>
                  </a:lnTo>
                  <a:lnTo>
                    <a:pt x="169685" y="256782"/>
                  </a:lnTo>
                  <a:lnTo>
                    <a:pt x="236659" y="290274"/>
                  </a:lnTo>
                  <a:lnTo>
                    <a:pt x="246705" y="301431"/>
                  </a:lnTo>
                  <a:lnTo>
                    <a:pt x="256752" y="323756"/>
                  </a:lnTo>
                  <a:lnTo>
                    <a:pt x="272379" y="301431"/>
                  </a:lnTo>
                  <a:lnTo>
                    <a:pt x="284658" y="279106"/>
                  </a:lnTo>
                  <a:lnTo>
                    <a:pt x="299169" y="290274"/>
                  </a:lnTo>
                  <a:lnTo>
                    <a:pt x="312564" y="290274"/>
                  </a:lnTo>
                  <a:lnTo>
                    <a:pt x="315912" y="290274"/>
                  </a:lnTo>
                  <a:lnTo>
                    <a:pt x="315912" y="279106"/>
                  </a:lnTo>
                  <a:lnTo>
                    <a:pt x="322610" y="267950"/>
                  </a:lnTo>
                  <a:lnTo>
                    <a:pt x="320377" y="256782"/>
                  </a:lnTo>
                  <a:lnTo>
                    <a:pt x="320377" y="256782"/>
                  </a:lnTo>
                  <a:lnTo>
                    <a:pt x="299169" y="234457"/>
                  </a:lnTo>
                  <a:lnTo>
                    <a:pt x="292472" y="212132"/>
                  </a:lnTo>
                  <a:lnTo>
                    <a:pt x="284658" y="212132"/>
                  </a:lnTo>
                  <a:lnTo>
                    <a:pt x="281309" y="200976"/>
                  </a:lnTo>
                  <a:lnTo>
                    <a:pt x="273496" y="200976"/>
                  </a:lnTo>
                  <a:lnTo>
                    <a:pt x="264566" y="200976"/>
                  </a:lnTo>
                  <a:lnTo>
                    <a:pt x="264566" y="189808"/>
                  </a:lnTo>
                  <a:lnTo>
                    <a:pt x="267914" y="178651"/>
                  </a:lnTo>
                  <a:lnTo>
                    <a:pt x="256752" y="156327"/>
                  </a:lnTo>
                  <a:lnTo>
                    <a:pt x="245589" y="145159"/>
                  </a:lnTo>
                  <a:lnTo>
                    <a:pt x="243357" y="111678"/>
                  </a:lnTo>
                  <a:lnTo>
                    <a:pt x="242240" y="89353"/>
                  </a:lnTo>
                  <a:lnTo>
                    <a:pt x="221032" y="78185"/>
                  </a:lnTo>
                  <a:lnTo>
                    <a:pt x="192009" y="67029"/>
                  </a:lnTo>
                  <a:lnTo>
                    <a:pt x="192009" y="44704"/>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39" name="Полилиния: фигура 102">
              <a:extLst>
                <a:ext uri="{FF2B5EF4-FFF2-40B4-BE49-F238E27FC236}">
                  <a16:creationId xmlns:a16="http://schemas.microsoft.com/office/drawing/2014/main" id="{94C1B129-0249-4B78-B9AE-99D06ACCB74D}"/>
                </a:ext>
              </a:extLst>
            </p:cNvPr>
            <p:cNvSpPr/>
            <p:nvPr/>
          </p:nvSpPr>
          <p:spPr>
            <a:xfrm>
              <a:off x="13625155" y="5384632"/>
              <a:ext cx="2199951" cy="1674158"/>
            </a:xfrm>
            <a:custGeom>
              <a:avLst/>
              <a:gdLst>
                <a:gd name="connsiteX0" fmla="*/ 290261 w 323711"/>
                <a:gd name="connsiteY0" fmla="*/ 111674 h 245570"/>
                <a:gd name="connsiteX1" fmla="*/ 267936 w 323711"/>
                <a:gd name="connsiteY1" fmla="*/ 100506 h 245570"/>
                <a:gd name="connsiteX2" fmla="*/ 245612 w 323711"/>
                <a:gd name="connsiteY2" fmla="*/ 89349 h 245570"/>
                <a:gd name="connsiteX3" fmla="*/ 234444 w 323711"/>
                <a:gd name="connsiteY3" fmla="*/ 67025 h 245570"/>
                <a:gd name="connsiteX4" fmla="*/ 223287 w 323711"/>
                <a:gd name="connsiteY4" fmla="*/ 44700 h 245570"/>
                <a:gd name="connsiteX5" fmla="*/ 212119 w 323711"/>
                <a:gd name="connsiteY5" fmla="*/ 55857 h 245570"/>
                <a:gd name="connsiteX6" fmla="*/ 189795 w 323711"/>
                <a:gd name="connsiteY6" fmla="*/ 67025 h 245570"/>
                <a:gd name="connsiteX7" fmla="*/ 111664 w 323711"/>
                <a:gd name="connsiteY7" fmla="*/ 22376 h 245570"/>
                <a:gd name="connsiteX8" fmla="*/ 55847 w 323711"/>
                <a:gd name="connsiteY8" fmla="*/ 51 h 245570"/>
                <a:gd name="connsiteX9" fmla="*/ 30 w 323711"/>
                <a:gd name="connsiteY9" fmla="*/ 22376 h 245570"/>
                <a:gd name="connsiteX10" fmla="*/ 30 w 323711"/>
                <a:gd name="connsiteY10" fmla="*/ 22376 h 245570"/>
                <a:gd name="connsiteX11" fmla="*/ 11198 w 323711"/>
                <a:gd name="connsiteY11" fmla="*/ 55857 h 245570"/>
                <a:gd name="connsiteX12" fmla="*/ 30 w 323711"/>
                <a:gd name="connsiteY12" fmla="*/ 100506 h 245570"/>
                <a:gd name="connsiteX13" fmla="*/ 22355 w 323711"/>
                <a:gd name="connsiteY13" fmla="*/ 100506 h 245570"/>
                <a:gd name="connsiteX14" fmla="*/ 44679 w 323711"/>
                <a:gd name="connsiteY14" fmla="*/ 100506 h 245570"/>
                <a:gd name="connsiteX15" fmla="*/ 55847 w 323711"/>
                <a:gd name="connsiteY15" fmla="*/ 122830 h 245570"/>
                <a:gd name="connsiteX16" fmla="*/ 67004 w 323711"/>
                <a:gd name="connsiteY16" fmla="*/ 145155 h 245570"/>
                <a:gd name="connsiteX17" fmla="*/ 100497 w 323711"/>
                <a:gd name="connsiteY17" fmla="*/ 178648 h 245570"/>
                <a:gd name="connsiteX18" fmla="*/ 111664 w 323711"/>
                <a:gd name="connsiteY18" fmla="*/ 178648 h 245570"/>
                <a:gd name="connsiteX19" fmla="*/ 111664 w 323711"/>
                <a:gd name="connsiteY19" fmla="*/ 178648 h 245570"/>
                <a:gd name="connsiteX20" fmla="*/ 111664 w 323711"/>
                <a:gd name="connsiteY20" fmla="*/ 200972 h 245570"/>
                <a:gd name="connsiteX21" fmla="*/ 111664 w 323711"/>
                <a:gd name="connsiteY21" fmla="*/ 212140 h 245570"/>
                <a:gd name="connsiteX22" fmla="*/ 133989 w 323711"/>
                <a:gd name="connsiteY22" fmla="*/ 223297 h 245570"/>
                <a:gd name="connsiteX23" fmla="*/ 156314 w 323711"/>
                <a:gd name="connsiteY23" fmla="*/ 234464 h 245570"/>
                <a:gd name="connsiteX24" fmla="*/ 167470 w 323711"/>
                <a:gd name="connsiteY24" fmla="*/ 234464 h 245570"/>
                <a:gd name="connsiteX25" fmla="*/ 178638 w 323711"/>
                <a:gd name="connsiteY25" fmla="*/ 245621 h 245570"/>
                <a:gd name="connsiteX26" fmla="*/ 189795 w 323711"/>
                <a:gd name="connsiteY26" fmla="*/ 234464 h 245570"/>
                <a:gd name="connsiteX27" fmla="*/ 212119 w 323711"/>
                <a:gd name="connsiteY27" fmla="*/ 212140 h 245570"/>
                <a:gd name="connsiteX28" fmla="*/ 234444 w 323711"/>
                <a:gd name="connsiteY28" fmla="*/ 223297 h 245570"/>
                <a:gd name="connsiteX29" fmla="*/ 256768 w 323711"/>
                <a:gd name="connsiteY29" fmla="*/ 234464 h 245570"/>
                <a:gd name="connsiteX30" fmla="*/ 279093 w 323711"/>
                <a:gd name="connsiteY30" fmla="*/ 223297 h 245570"/>
                <a:gd name="connsiteX31" fmla="*/ 290261 w 323711"/>
                <a:gd name="connsiteY31" fmla="*/ 200972 h 245570"/>
                <a:gd name="connsiteX32" fmla="*/ 312586 w 323711"/>
                <a:gd name="connsiteY32" fmla="*/ 189816 h 245570"/>
                <a:gd name="connsiteX33" fmla="*/ 323742 w 323711"/>
                <a:gd name="connsiteY33" fmla="*/ 189816 h 245570"/>
                <a:gd name="connsiteX34" fmla="*/ 323742 w 323711"/>
                <a:gd name="connsiteY34" fmla="*/ 178648 h 245570"/>
                <a:gd name="connsiteX35" fmla="*/ 301418 w 323711"/>
                <a:gd name="connsiteY35" fmla="*/ 145155 h 245570"/>
                <a:gd name="connsiteX36" fmla="*/ 267936 w 323711"/>
                <a:gd name="connsiteY36" fmla="*/ 145155 h 245570"/>
                <a:gd name="connsiteX37" fmla="*/ 279093 w 323711"/>
                <a:gd name="connsiteY37" fmla="*/ 133998 h 245570"/>
                <a:gd name="connsiteX38" fmla="*/ 290261 w 323711"/>
                <a:gd name="connsiteY38" fmla="*/ 111674 h 24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3711" h="245570">
                  <a:moveTo>
                    <a:pt x="290261" y="111674"/>
                  </a:moveTo>
                  <a:lnTo>
                    <a:pt x="267936" y="100506"/>
                  </a:lnTo>
                  <a:lnTo>
                    <a:pt x="245612" y="89349"/>
                  </a:lnTo>
                  <a:lnTo>
                    <a:pt x="234444" y="67025"/>
                  </a:lnTo>
                  <a:lnTo>
                    <a:pt x="223287" y="44700"/>
                  </a:lnTo>
                  <a:lnTo>
                    <a:pt x="212119" y="55857"/>
                  </a:lnTo>
                  <a:lnTo>
                    <a:pt x="189795" y="67025"/>
                  </a:lnTo>
                  <a:lnTo>
                    <a:pt x="111664" y="22376"/>
                  </a:lnTo>
                  <a:lnTo>
                    <a:pt x="55847" y="51"/>
                  </a:lnTo>
                  <a:lnTo>
                    <a:pt x="30" y="22376"/>
                  </a:lnTo>
                  <a:lnTo>
                    <a:pt x="30" y="22376"/>
                  </a:lnTo>
                  <a:lnTo>
                    <a:pt x="11198" y="55857"/>
                  </a:lnTo>
                  <a:lnTo>
                    <a:pt x="30" y="100506"/>
                  </a:lnTo>
                  <a:lnTo>
                    <a:pt x="22355" y="100506"/>
                  </a:lnTo>
                  <a:lnTo>
                    <a:pt x="44679" y="100506"/>
                  </a:lnTo>
                  <a:lnTo>
                    <a:pt x="55847" y="122830"/>
                  </a:lnTo>
                  <a:lnTo>
                    <a:pt x="67004" y="145155"/>
                  </a:lnTo>
                  <a:lnTo>
                    <a:pt x="100497" y="178648"/>
                  </a:lnTo>
                  <a:lnTo>
                    <a:pt x="111664" y="178648"/>
                  </a:lnTo>
                  <a:lnTo>
                    <a:pt x="111664" y="178648"/>
                  </a:lnTo>
                  <a:lnTo>
                    <a:pt x="111664" y="200972"/>
                  </a:lnTo>
                  <a:lnTo>
                    <a:pt x="111664" y="212140"/>
                  </a:lnTo>
                  <a:lnTo>
                    <a:pt x="133989" y="223297"/>
                  </a:lnTo>
                  <a:lnTo>
                    <a:pt x="156314" y="234464"/>
                  </a:lnTo>
                  <a:lnTo>
                    <a:pt x="167470" y="234464"/>
                  </a:lnTo>
                  <a:lnTo>
                    <a:pt x="178638" y="245621"/>
                  </a:lnTo>
                  <a:lnTo>
                    <a:pt x="189795" y="234464"/>
                  </a:lnTo>
                  <a:lnTo>
                    <a:pt x="212119" y="212140"/>
                  </a:lnTo>
                  <a:lnTo>
                    <a:pt x="234444" y="223297"/>
                  </a:lnTo>
                  <a:lnTo>
                    <a:pt x="256768" y="234464"/>
                  </a:lnTo>
                  <a:lnTo>
                    <a:pt x="279093" y="223297"/>
                  </a:lnTo>
                  <a:lnTo>
                    <a:pt x="290261" y="200972"/>
                  </a:lnTo>
                  <a:lnTo>
                    <a:pt x="312586" y="189816"/>
                  </a:lnTo>
                  <a:lnTo>
                    <a:pt x="323742" y="189816"/>
                  </a:lnTo>
                  <a:lnTo>
                    <a:pt x="323742" y="178648"/>
                  </a:lnTo>
                  <a:lnTo>
                    <a:pt x="301418" y="145155"/>
                  </a:lnTo>
                  <a:lnTo>
                    <a:pt x="267936" y="145155"/>
                  </a:lnTo>
                  <a:lnTo>
                    <a:pt x="279093" y="133998"/>
                  </a:lnTo>
                  <a:lnTo>
                    <a:pt x="290261" y="111674"/>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40" name="Полилиния: фигура 103">
              <a:extLst>
                <a:ext uri="{FF2B5EF4-FFF2-40B4-BE49-F238E27FC236}">
                  <a16:creationId xmlns:a16="http://schemas.microsoft.com/office/drawing/2014/main" id="{A29B2E20-8AD1-4624-AAE1-58C4C03381AD}"/>
                </a:ext>
              </a:extLst>
            </p:cNvPr>
            <p:cNvSpPr/>
            <p:nvPr/>
          </p:nvSpPr>
          <p:spPr>
            <a:xfrm>
              <a:off x="10788185" y="8352907"/>
              <a:ext cx="2019190" cy="2130745"/>
            </a:xfrm>
            <a:custGeom>
              <a:avLst/>
              <a:gdLst>
                <a:gd name="connsiteX0" fmla="*/ 227738 w 283520"/>
                <a:gd name="connsiteY0" fmla="*/ 33540 h 312543"/>
                <a:gd name="connsiteX1" fmla="*/ 216570 w 283520"/>
                <a:gd name="connsiteY1" fmla="*/ 44708 h 312543"/>
                <a:gd name="connsiteX2" fmla="*/ 194246 w 283520"/>
                <a:gd name="connsiteY2" fmla="*/ 44708 h 312543"/>
                <a:gd name="connsiteX3" fmla="*/ 183089 w 283520"/>
                <a:gd name="connsiteY3" fmla="*/ 33540 h 312543"/>
                <a:gd name="connsiteX4" fmla="*/ 171921 w 283520"/>
                <a:gd name="connsiteY4" fmla="*/ 11215 h 312543"/>
                <a:gd name="connsiteX5" fmla="*/ 138440 w 283520"/>
                <a:gd name="connsiteY5" fmla="*/ 11215 h 312543"/>
                <a:gd name="connsiteX6" fmla="*/ 116104 w 283520"/>
                <a:gd name="connsiteY6" fmla="*/ 59 h 312543"/>
                <a:gd name="connsiteX7" fmla="*/ 66997 w 283520"/>
                <a:gd name="connsiteY7" fmla="*/ 33540 h 312543"/>
                <a:gd name="connsiteX8" fmla="*/ 27926 w 283520"/>
                <a:gd name="connsiteY8" fmla="*/ 78189 h 312543"/>
                <a:gd name="connsiteX9" fmla="*/ 39094 w 283520"/>
                <a:gd name="connsiteY9" fmla="*/ 145174 h 312543"/>
                <a:gd name="connsiteX10" fmla="*/ 21227 w 283520"/>
                <a:gd name="connsiteY10" fmla="*/ 156330 h 312543"/>
                <a:gd name="connsiteX11" fmla="*/ 23 w 283520"/>
                <a:gd name="connsiteY11" fmla="*/ 167498 h 312543"/>
                <a:gd name="connsiteX12" fmla="*/ 8951 w 283520"/>
                <a:gd name="connsiteY12" fmla="*/ 178655 h 312543"/>
                <a:gd name="connsiteX13" fmla="*/ 20107 w 283520"/>
                <a:gd name="connsiteY13" fmla="*/ 189823 h 312543"/>
                <a:gd name="connsiteX14" fmla="*/ 14529 w 283520"/>
                <a:gd name="connsiteY14" fmla="*/ 212147 h 312543"/>
                <a:gd name="connsiteX15" fmla="*/ 11180 w 283520"/>
                <a:gd name="connsiteY15" fmla="*/ 223304 h 312543"/>
                <a:gd name="connsiteX16" fmla="*/ 31275 w 283520"/>
                <a:gd name="connsiteY16" fmla="*/ 234472 h 312543"/>
                <a:gd name="connsiteX17" fmla="*/ 54720 w 283520"/>
                <a:gd name="connsiteY17" fmla="*/ 245628 h 312543"/>
                <a:gd name="connsiteX18" fmla="*/ 66997 w 283520"/>
                <a:gd name="connsiteY18" fmla="*/ 267953 h 312543"/>
                <a:gd name="connsiteX19" fmla="*/ 78153 w 283520"/>
                <a:gd name="connsiteY19" fmla="*/ 290278 h 312543"/>
                <a:gd name="connsiteX20" fmla="*/ 85972 w 283520"/>
                <a:gd name="connsiteY20" fmla="*/ 290278 h 312543"/>
                <a:gd name="connsiteX21" fmla="*/ 94900 w 283520"/>
                <a:gd name="connsiteY21" fmla="*/ 290278 h 312543"/>
                <a:gd name="connsiteX22" fmla="*/ 92671 w 283520"/>
                <a:gd name="connsiteY22" fmla="*/ 301446 h 312543"/>
                <a:gd name="connsiteX23" fmla="*/ 107176 w 283520"/>
                <a:gd name="connsiteY23" fmla="*/ 312602 h 312543"/>
                <a:gd name="connsiteX24" fmla="*/ 160764 w 283520"/>
                <a:gd name="connsiteY24" fmla="*/ 290278 h 312543"/>
                <a:gd name="connsiteX25" fmla="*/ 216570 w 283520"/>
                <a:gd name="connsiteY25" fmla="*/ 267953 h 312543"/>
                <a:gd name="connsiteX26" fmla="*/ 238895 w 283520"/>
                <a:gd name="connsiteY26" fmla="*/ 256796 h 312543"/>
                <a:gd name="connsiteX27" fmla="*/ 250063 w 283520"/>
                <a:gd name="connsiteY27" fmla="*/ 245628 h 312543"/>
                <a:gd name="connsiteX28" fmla="*/ 250063 w 283520"/>
                <a:gd name="connsiteY28" fmla="*/ 189823 h 312543"/>
                <a:gd name="connsiteX29" fmla="*/ 238895 w 283520"/>
                <a:gd name="connsiteY29" fmla="*/ 156330 h 312543"/>
                <a:gd name="connsiteX30" fmla="*/ 250063 w 283520"/>
                <a:gd name="connsiteY30" fmla="*/ 145174 h 312543"/>
                <a:gd name="connsiteX31" fmla="*/ 261219 w 283520"/>
                <a:gd name="connsiteY31" fmla="*/ 122838 h 312543"/>
                <a:gd name="connsiteX32" fmla="*/ 261219 w 283520"/>
                <a:gd name="connsiteY32" fmla="*/ 122838 h 312543"/>
                <a:gd name="connsiteX33" fmla="*/ 250063 w 283520"/>
                <a:gd name="connsiteY33" fmla="*/ 111681 h 312543"/>
                <a:gd name="connsiteX34" fmla="*/ 261219 w 283520"/>
                <a:gd name="connsiteY34" fmla="*/ 100513 h 312543"/>
                <a:gd name="connsiteX35" fmla="*/ 272387 w 283520"/>
                <a:gd name="connsiteY35" fmla="*/ 78189 h 312543"/>
                <a:gd name="connsiteX36" fmla="*/ 283544 w 283520"/>
                <a:gd name="connsiteY36" fmla="*/ 67032 h 312543"/>
                <a:gd name="connsiteX37" fmla="*/ 283544 w 283520"/>
                <a:gd name="connsiteY37" fmla="*/ 67032 h 312543"/>
                <a:gd name="connsiteX38" fmla="*/ 227738 w 283520"/>
                <a:gd name="connsiteY38" fmla="*/ 33540 h 312543"/>
                <a:gd name="connsiteX0" fmla="*/ 227715 w 297113"/>
                <a:gd name="connsiteY0" fmla="*/ 33481 h 312543"/>
                <a:gd name="connsiteX1" fmla="*/ 216547 w 297113"/>
                <a:gd name="connsiteY1" fmla="*/ 44649 h 312543"/>
                <a:gd name="connsiteX2" fmla="*/ 194223 w 297113"/>
                <a:gd name="connsiteY2" fmla="*/ 44649 h 312543"/>
                <a:gd name="connsiteX3" fmla="*/ 183066 w 297113"/>
                <a:gd name="connsiteY3" fmla="*/ 33481 h 312543"/>
                <a:gd name="connsiteX4" fmla="*/ 171898 w 297113"/>
                <a:gd name="connsiteY4" fmla="*/ 11156 h 312543"/>
                <a:gd name="connsiteX5" fmla="*/ 138417 w 297113"/>
                <a:gd name="connsiteY5" fmla="*/ 11156 h 312543"/>
                <a:gd name="connsiteX6" fmla="*/ 116081 w 297113"/>
                <a:gd name="connsiteY6" fmla="*/ 0 h 312543"/>
                <a:gd name="connsiteX7" fmla="*/ 66974 w 297113"/>
                <a:gd name="connsiteY7" fmla="*/ 33481 h 312543"/>
                <a:gd name="connsiteX8" fmla="*/ 27903 w 297113"/>
                <a:gd name="connsiteY8" fmla="*/ 78130 h 312543"/>
                <a:gd name="connsiteX9" fmla="*/ 39071 w 297113"/>
                <a:gd name="connsiteY9" fmla="*/ 145115 h 312543"/>
                <a:gd name="connsiteX10" fmla="*/ 21204 w 297113"/>
                <a:gd name="connsiteY10" fmla="*/ 156271 h 312543"/>
                <a:gd name="connsiteX11" fmla="*/ 0 w 297113"/>
                <a:gd name="connsiteY11" fmla="*/ 167439 h 312543"/>
                <a:gd name="connsiteX12" fmla="*/ 8928 w 297113"/>
                <a:gd name="connsiteY12" fmla="*/ 178596 h 312543"/>
                <a:gd name="connsiteX13" fmla="*/ 20084 w 297113"/>
                <a:gd name="connsiteY13" fmla="*/ 189764 h 312543"/>
                <a:gd name="connsiteX14" fmla="*/ 14506 w 297113"/>
                <a:gd name="connsiteY14" fmla="*/ 212088 h 312543"/>
                <a:gd name="connsiteX15" fmla="*/ 11157 w 297113"/>
                <a:gd name="connsiteY15" fmla="*/ 223245 h 312543"/>
                <a:gd name="connsiteX16" fmla="*/ 31252 w 297113"/>
                <a:gd name="connsiteY16" fmla="*/ 234413 h 312543"/>
                <a:gd name="connsiteX17" fmla="*/ 54697 w 297113"/>
                <a:gd name="connsiteY17" fmla="*/ 245569 h 312543"/>
                <a:gd name="connsiteX18" fmla="*/ 66974 w 297113"/>
                <a:gd name="connsiteY18" fmla="*/ 267894 h 312543"/>
                <a:gd name="connsiteX19" fmla="*/ 78130 w 297113"/>
                <a:gd name="connsiteY19" fmla="*/ 290219 h 312543"/>
                <a:gd name="connsiteX20" fmla="*/ 85949 w 297113"/>
                <a:gd name="connsiteY20" fmla="*/ 290219 h 312543"/>
                <a:gd name="connsiteX21" fmla="*/ 94877 w 297113"/>
                <a:gd name="connsiteY21" fmla="*/ 290219 h 312543"/>
                <a:gd name="connsiteX22" fmla="*/ 92648 w 297113"/>
                <a:gd name="connsiteY22" fmla="*/ 301387 h 312543"/>
                <a:gd name="connsiteX23" fmla="*/ 107153 w 297113"/>
                <a:gd name="connsiteY23" fmla="*/ 312543 h 312543"/>
                <a:gd name="connsiteX24" fmla="*/ 160741 w 297113"/>
                <a:gd name="connsiteY24" fmla="*/ 290219 h 312543"/>
                <a:gd name="connsiteX25" fmla="*/ 216547 w 297113"/>
                <a:gd name="connsiteY25" fmla="*/ 267894 h 312543"/>
                <a:gd name="connsiteX26" fmla="*/ 238872 w 297113"/>
                <a:gd name="connsiteY26" fmla="*/ 256737 h 312543"/>
                <a:gd name="connsiteX27" fmla="*/ 250040 w 297113"/>
                <a:gd name="connsiteY27" fmla="*/ 245569 h 312543"/>
                <a:gd name="connsiteX28" fmla="*/ 250040 w 297113"/>
                <a:gd name="connsiteY28" fmla="*/ 189764 h 312543"/>
                <a:gd name="connsiteX29" fmla="*/ 238872 w 297113"/>
                <a:gd name="connsiteY29" fmla="*/ 156271 h 312543"/>
                <a:gd name="connsiteX30" fmla="*/ 250040 w 297113"/>
                <a:gd name="connsiteY30" fmla="*/ 145115 h 312543"/>
                <a:gd name="connsiteX31" fmla="*/ 261196 w 297113"/>
                <a:gd name="connsiteY31" fmla="*/ 122779 h 312543"/>
                <a:gd name="connsiteX32" fmla="*/ 261196 w 297113"/>
                <a:gd name="connsiteY32" fmla="*/ 122779 h 312543"/>
                <a:gd name="connsiteX33" fmla="*/ 250040 w 297113"/>
                <a:gd name="connsiteY33" fmla="*/ 111622 h 312543"/>
                <a:gd name="connsiteX34" fmla="*/ 261196 w 297113"/>
                <a:gd name="connsiteY34" fmla="*/ 100454 h 312543"/>
                <a:gd name="connsiteX35" fmla="*/ 272364 w 297113"/>
                <a:gd name="connsiteY35" fmla="*/ 78130 h 312543"/>
                <a:gd name="connsiteX36" fmla="*/ 283521 w 297113"/>
                <a:gd name="connsiteY36" fmla="*/ 66973 h 312543"/>
                <a:gd name="connsiteX37" fmla="*/ 297113 w 297113"/>
                <a:gd name="connsiteY37" fmla="*/ 66471 h 312543"/>
                <a:gd name="connsiteX38" fmla="*/ 227715 w 297113"/>
                <a:gd name="connsiteY38" fmla="*/ 33481 h 31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7113" h="312543">
                  <a:moveTo>
                    <a:pt x="227715" y="33481"/>
                  </a:moveTo>
                  <a:lnTo>
                    <a:pt x="216547" y="44649"/>
                  </a:lnTo>
                  <a:lnTo>
                    <a:pt x="194223" y="44649"/>
                  </a:lnTo>
                  <a:lnTo>
                    <a:pt x="183066" y="33481"/>
                  </a:lnTo>
                  <a:lnTo>
                    <a:pt x="171898" y="11156"/>
                  </a:lnTo>
                  <a:lnTo>
                    <a:pt x="138417" y="11156"/>
                  </a:lnTo>
                  <a:lnTo>
                    <a:pt x="116081" y="0"/>
                  </a:lnTo>
                  <a:lnTo>
                    <a:pt x="66974" y="33481"/>
                  </a:lnTo>
                  <a:lnTo>
                    <a:pt x="27903" y="78130"/>
                  </a:lnTo>
                  <a:lnTo>
                    <a:pt x="39071" y="145115"/>
                  </a:lnTo>
                  <a:lnTo>
                    <a:pt x="21204" y="156271"/>
                  </a:lnTo>
                  <a:lnTo>
                    <a:pt x="0" y="167439"/>
                  </a:lnTo>
                  <a:lnTo>
                    <a:pt x="8928" y="178596"/>
                  </a:lnTo>
                  <a:lnTo>
                    <a:pt x="20084" y="189764"/>
                  </a:lnTo>
                  <a:lnTo>
                    <a:pt x="14506" y="212088"/>
                  </a:lnTo>
                  <a:lnTo>
                    <a:pt x="11157" y="223245"/>
                  </a:lnTo>
                  <a:lnTo>
                    <a:pt x="31252" y="234413"/>
                  </a:lnTo>
                  <a:lnTo>
                    <a:pt x="54697" y="245569"/>
                  </a:lnTo>
                  <a:lnTo>
                    <a:pt x="66974" y="267894"/>
                  </a:lnTo>
                  <a:lnTo>
                    <a:pt x="78130" y="290219"/>
                  </a:lnTo>
                  <a:lnTo>
                    <a:pt x="85949" y="290219"/>
                  </a:lnTo>
                  <a:lnTo>
                    <a:pt x="94877" y="290219"/>
                  </a:lnTo>
                  <a:lnTo>
                    <a:pt x="92648" y="301387"/>
                  </a:lnTo>
                  <a:lnTo>
                    <a:pt x="107153" y="312543"/>
                  </a:lnTo>
                  <a:lnTo>
                    <a:pt x="160741" y="290219"/>
                  </a:lnTo>
                  <a:lnTo>
                    <a:pt x="216547" y="267894"/>
                  </a:lnTo>
                  <a:lnTo>
                    <a:pt x="238872" y="256737"/>
                  </a:lnTo>
                  <a:lnTo>
                    <a:pt x="250040" y="245569"/>
                  </a:lnTo>
                  <a:lnTo>
                    <a:pt x="250040" y="189764"/>
                  </a:lnTo>
                  <a:lnTo>
                    <a:pt x="238872" y="156271"/>
                  </a:lnTo>
                  <a:lnTo>
                    <a:pt x="250040" y="145115"/>
                  </a:lnTo>
                  <a:lnTo>
                    <a:pt x="261196" y="122779"/>
                  </a:lnTo>
                  <a:lnTo>
                    <a:pt x="261196" y="122779"/>
                  </a:lnTo>
                  <a:lnTo>
                    <a:pt x="250040" y="111622"/>
                  </a:lnTo>
                  <a:lnTo>
                    <a:pt x="261196" y="100454"/>
                  </a:lnTo>
                  <a:lnTo>
                    <a:pt x="272364" y="78130"/>
                  </a:lnTo>
                  <a:lnTo>
                    <a:pt x="283521" y="66973"/>
                  </a:lnTo>
                  <a:lnTo>
                    <a:pt x="297113" y="66471"/>
                  </a:lnTo>
                  <a:lnTo>
                    <a:pt x="227715" y="33481"/>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41" name="Полилиния: фигура 104">
              <a:extLst>
                <a:ext uri="{FF2B5EF4-FFF2-40B4-BE49-F238E27FC236}">
                  <a16:creationId xmlns:a16="http://schemas.microsoft.com/office/drawing/2014/main" id="{0575E908-34B3-4043-9460-3B2A08DCFBBB}"/>
                </a:ext>
              </a:extLst>
            </p:cNvPr>
            <p:cNvSpPr/>
            <p:nvPr/>
          </p:nvSpPr>
          <p:spPr>
            <a:xfrm>
              <a:off x="14383819" y="4547510"/>
              <a:ext cx="4172289" cy="2435218"/>
            </a:xfrm>
            <a:custGeom>
              <a:avLst/>
              <a:gdLst>
                <a:gd name="connsiteX0" fmla="*/ 323735 w 613931"/>
                <a:gd name="connsiteY0" fmla="*/ 33542 h 357204"/>
                <a:gd name="connsiteX1" fmla="*/ 312578 w 613931"/>
                <a:gd name="connsiteY1" fmla="*/ 22374 h 357204"/>
                <a:gd name="connsiteX2" fmla="*/ 301410 w 613931"/>
                <a:gd name="connsiteY2" fmla="*/ 22374 h 357204"/>
                <a:gd name="connsiteX3" fmla="*/ 301410 w 613931"/>
                <a:gd name="connsiteY3" fmla="*/ 11218 h 357204"/>
                <a:gd name="connsiteX4" fmla="*/ 301410 w 613931"/>
                <a:gd name="connsiteY4" fmla="*/ 50 h 357204"/>
                <a:gd name="connsiteX5" fmla="*/ 290254 w 613931"/>
                <a:gd name="connsiteY5" fmla="*/ 11218 h 357204"/>
                <a:gd name="connsiteX6" fmla="*/ 279086 w 613931"/>
                <a:gd name="connsiteY6" fmla="*/ 22374 h 357204"/>
                <a:gd name="connsiteX7" fmla="*/ 245605 w 613931"/>
                <a:gd name="connsiteY7" fmla="*/ 11218 h 357204"/>
                <a:gd name="connsiteX8" fmla="*/ 212112 w 613931"/>
                <a:gd name="connsiteY8" fmla="*/ 50 h 357204"/>
                <a:gd name="connsiteX9" fmla="*/ 200956 w 613931"/>
                <a:gd name="connsiteY9" fmla="*/ 11218 h 357204"/>
                <a:gd name="connsiteX10" fmla="*/ 200956 w 613931"/>
                <a:gd name="connsiteY10" fmla="*/ 22374 h 357204"/>
                <a:gd name="connsiteX11" fmla="*/ 156307 w 613931"/>
                <a:gd name="connsiteY11" fmla="*/ 33542 h 357204"/>
                <a:gd name="connsiteX12" fmla="*/ 145139 w 613931"/>
                <a:gd name="connsiteY12" fmla="*/ 55867 h 357204"/>
                <a:gd name="connsiteX13" fmla="*/ 145139 w 613931"/>
                <a:gd name="connsiteY13" fmla="*/ 67023 h 357204"/>
                <a:gd name="connsiteX14" fmla="*/ 67008 w 613931"/>
                <a:gd name="connsiteY14" fmla="*/ 100516 h 357204"/>
                <a:gd name="connsiteX15" fmla="*/ 35 w 613931"/>
                <a:gd name="connsiteY15" fmla="*/ 145165 h 357204"/>
                <a:gd name="connsiteX16" fmla="*/ 78165 w 613931"/>
                <a:gd name="connsiteY16" fmla="*/ 189814 h 357204"/>
                <a:gd name="connsiteX17" fmla="*/ 100489 w 613931"/>
                <a:gd name="connsiteY17" fmla="*/ 178646 h 357204"/>
                <a:gd name="connsiteX18" fmla="*/ 111657 w 613931"/>
                <a:gd name="connsiteY18" fmla="*/ 167490 h 357204"/>
                <a:gd name="connsiteX19" fmla="*/ 122814 w 613931"/>
                <a:gd name="connsiteY19" fmla="*/ 189814 h 357204"/>
                <a:gd name="connsiteX20" fmla="*/ 133982 w 613931"/>
                <a:gd name="connsiteY20" fmla="*/ 212139 h 357204"/>
                <a:gd name="connsiteX21" fmla="*/ 156307 w 613931"/>
                <a:gd name="connsiteY21" fmla="*/ 223295 h 357204"/>
                <a:gd name="connsiteX22" fmla="*/ 178631 w 613931"/>
                <a:gd name="connsiteY22" fmla="*/ 234463 h 357204"/>
                <a:gd name="connsiteX23" fmla="*/ 167463 w 613931"/>
                <a:gd name="connsiteY23" fmla="*/ 256788 h 357204"/>
                <a:gd name="connsiteX24" fmla="*/ 156307 w 613931"/>
                <a:gd name="connsiteY24" fmla="*/ 267944 h 357204"/>
                <a:gd name="connsiteX25" fmla="*/ 189788 w 613931"/>
                <a:gd name="connsiteY25" fmla="*/ 267944 h 357204"/>
                <a:gd name="connsiteX26" fmla="*/ 212112 w 613931"/>
                <a:gd name="connsiteY26" fmla="*/ 301437 h 357204"/>
                <a:gd name="connsiteX27" fmla="*/ 256761 w 613931"/>
                <a:gd name="connsiteY27" fmla="*/ 323762 h 357204"/>
                <a:gd name="connsiteX28" fmla="*/ 301410 w 613931"/>
                <a:gd name="connsiteY28" fmla="*/ 323762 h 357204"/>
                <a:gd name="connsiteX29" fmla="*/ 323735 w 613931"/>
                <a:gd name="connsiteY29" fmla="*/ 301437 h 357204"/>
                <a:gd name="connsiteX30" fmla="*/ 334903 w 613931"/>
                <a:gd name="connsiteY30" fmla="*/ 290280 h 357204"/>
                <a:gd name="connsiteX31" fmla="*/ 368395 w 613931"/>
                <a:gd name="connsiteY31" fmla="*/ 323762 h 357204"/>
                <a:gd name="connsiteX32" fmla="*/ 368395 w 613931"/>
                <a:gd name="connsiteY32" fmla="*/ 346086 h 357204"/>
                <a:gd name="connsiteX33" fmla="*/ 379552 w 613931"/>
                <a:gd name="connsiteY33" fmla="*/ 346086 h 357204"/>
                <a:gd name="connsiteX34" fmla="*/ 390720 w 613931"/>
                <a:gd name="connsiteY34" fmla="*/ 346086 h 357204"/>
                <a:gd name="connsiteX35" fmla="*/ 435369 w 613931"/>
                <a:gd name="connsiteY35" fmla="*/ 357254 h 357204"/>
                <a:gd name="connsiteX36" fmla="*/ 457694 w 613931"/>
                <a:gd name="connsiteY36" fmla="*/ 346086 h 357204"/>
                <a:gd name="connsiteX37" fmla="*/ 491175 w 613931"/>
                <a:gd name="connsiteY37" fmla="*/ 323762 h 357204"/>
                <a:gd name="connsiteX38" fmla="*/ 502343 w 613931"/>
                <a:gd name="connsiteY38" fmla="*/ 323762 h 357204"/>
                <a:gd name="connsiteX39" fmla="*/ 524667 w 613931"/>
                <a:gd name="connsiteY39" fmla="*/ 334930 h 357204"/>
                <a:gd name="connsiteX40" fmla="*/ 524667 w 613931"/>
                <a:gd name="connsiteY40" fmla="*/ 323762 h 357204"/>
                <a:gd name="connsiteX41" fmla="*/ 535824 w 613931"/>
                <a:gd name="connsiteY41" fmla="*/ 323762 h 357204"/>
                <a:gd name="connsiteX42" fmla="*/ 546992 w 613931"/>
                <a:gd name="connsiteY42" fmla="*/ 323762 h 357204"/>
                <a:gd name="connsiteX43" fmla="*/ 558149 w 613931"/>
                <a:gd name="connsiteY43" fmla="*/ 323762 h 357204"/>
                <a:gd name="connsiteX44" fmla="*/ 569317 w 613931"/>
                <a:gd name="connsiteY44" fmla="*/ 323762 h 357204"/>
                <a:gd name="connsiteX45" fmla="*/ 569317 w 613931"/>
                <a:gd name="connsiteY45" fmla="*/ 323762 h 357204"/>
                <a:gd name="connsiteX46" fmla="*/ 591641 w 613931"/>
                <a:gd name="connsiteY46" fmla="*/ 312605 h 357204"/>
                <a:gd name="connsiteX47" fmla="*/ 591641 w 613931"/>
                <a:gd name="connsiteY47" fmla="*/ 279112 h 357204"/>
                <a:gd name="connsiteX48" fmla="*/ 602798 w 613931"/>
                <a:gd name="connsiteY48" fmla="*/ 245620 h 357204"/>
                <a:gd name="connsiteX49" fmla="*/ 613966 w 613931"/>
                <a:gd name="connsiteY49" fmla="*/ 223295 h 357204"/>
                <a:gd name="connsiteX50" fmla="*/ 602798 w 613931"/>
                <a:gd name="connsiteY50" fmla="*/ 200971 h 357204"/>
                <a:gd name="connsiteX51" fmla="*/ 580473 w 613931"/>
                <a:gd name="connsiteY51" fmla="*/ 189814 h 357204"/>
                <a:gd name="connsiteX52" fmla="*/ 569317 w 613931"/>
                <a:gd name="connsiteY52" fmla="*/ 200971 h 357204"/>
                <a:gd name="connsiteX53" fmla="*/ 558149 w 613931"/>
                <a:gd name="connsiteY53" fmla="*/ 212139 h 357204"/>
                <a:gd name="connsiteX54" fmla="*/ 546992 w 613931"/>
                <a:gd name="connsiteY54" fmla="*/ 212139 h 357204"/>
                <a:gd name="connsiteX55" fmla="*/ 524667 w 613931"/>
                <a:gd name="connsiteY55" fmla="*/ 200971 h 357204"/>
                <a:gd name="connsiteX56" fmla="*/ 513499 w 613931"/>
                <a:gd name="connsiteY56" fmla="*/ 212139 h 357204"/>
                <a:gd name="connsiteX57" fmla="*/ 502343 w 613931"/>
                <a:gd name="connsiteY57" fmla="*/ 212139 h 357204"/>
                <a:gd name="connsiteX58" fmla="*/ 424201 w 613931"/>
                <a:gd name="connsiteY58" fmla="*/ 156322 h 357204"/>
                <a:gd name="connsiteX59" fmla="*/ 413045 w 613931"/>
                <a:gd name="connsiteY59" fmla="*/ 133997 h 357204"/>
                <a:gd name="connsiteX60" fmla="*/ 401877 w 613931"/>
                <a:gd name="connsiteY60" fmla="*/ 111672 h 357204"/>
                <a:gd name="connsiteX61" fmla="*/ 379552 w 613931"/>
                <a:gd name="connsiteY61" fmla="*/ 100516 h 357204"/>
                <a:gd name="connsiteX62" fmla="*/ 368395 w 613931"/>
                <a:gd name="connsiteY62" fmla="*/ 89348 h 357204"/>
                <a:gd name="connsiteX63" fmla="*/ 368395 w 613931"/>
                <a:gd name="connsiteY63" fmla="*/ 89348 h 357204"/>
                <a:gd name="connsiteX64" fmla="*/ 368395 w 613931"/>
                <a:gd name="connsiteY64" fmla="*/ 78191 h 357204"/>
                <a:gd name="connsiteX65" fmla="*/ 323735 w 613931"/>
                <a:gd name="connsiteY65" fmla="*/ 67023 h 357204"/>
                <a:gd name="connsiteX66" fmla="*/ 323735 w 613931"/>
                <a:gd name="connsiteY66" fmla="*/ 44699 h 357204"/>
                <a:gd name="connsiteX67" fmla="*/ 323735 w 613931"/>
                <a:gd name="connsiteY67" fmla="*/ 33542 h 35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13931" h="357204">
                  <a:moveTo>
                    <a:pt x="323735" y="33542"/>
                  </a:moveTo>
                  <a:lnTo>
                    <a:pt x="312578" y="22374"/>
                  </a:lnTo>
                  <a:lnTo>
                    <a:pt x="301410" y="22374"/>
                  </a:lnTo>
                  <a:lnTo>
                    <a:pt x="301410" y="11218"/>
                  </a:lnTo>
                  <a:lnTo>
                    <a:pt x="301410" y="50"/>
                  </a:lnTo>
                  <a:lnTo>
                    <a:pt x="290254" y="11218"/>
                  </a:lnTo>
                  <a:lnTo>
                    <a:pt x="279086" y="22374"/>
                  </a:lnTo>
                  <a:lnTo>
                    <a:pt x="245605" y="11218"/>
                  </a:lnTo>
                  <a:lnTo>
                    <a:pt x="212112" y="50"/>
                  </a:lnTo>
                  <a:lnTo>
                    <a:pt x="200956" y="11218"/>
                  </a:lnTo>
                  <a:lnTo>
                    <a:pt x="200956" y="22374"/>
                  </a:lnTo>
                  <a:lnTo>
                    <a:pt x="156307" y="33542"/>
                  </a:lnTo>
                  <a:lnTo>
                    <a:pt x="145139" y="55867"/>
                  </a:lnTo>
                  <a:lnTo>
                    <a:pt x="145139" y="67023"/>
                  </a:lnTo>
                  <a:lnTo>
                    <a:pt x="67008" y="100516"/>
                  </a:lnTo>
                  <a:lnTo>
                    <a:pt x="35" y="145165"/>
                  </a:lnTo>
                  <a:lnTo>
                    <a:pt x="78165" y="189814"/>
                  </a:lnTo>
                  <a:lnTo>
                    <a:pt x="100489" y="178646"/>
                  </a:lnTo>
                  <a:lnTo>
                    <a:pt x="111657" y="167490"/>
                  </a:lnTo>
                  <a:lnTo>
                    <a:pt x="122814" y="189814"/>
                  </a:lnTo>
                  <a:lnTo>
                    <a:pt x="133982" y="212139"/>
                  </a:lnTo>
                  <a:lnTo>
                    <a:pt x="156307" y="223295"/>
                  </a:lnTo>
                  <a:lnTo>
                    <a:pt x="178631" y="234463"/>
                  </a:lnTo>
                  <a:lnTo>
                    <a:pt x="167463" y="256788"/>
                  </a:lnTo>
                  <a:lnTo>
                    <a:pt x="156307" y="267944"/>
                  </a:lnTo>
                  <a:lnTo>
                    <a:pt x="189788" y="267944"/>
                  </a:lnTo>
                  <a:lnTo>
                    <a:pt x="212112" y="301437"/>
                  </a:lnTo>
                  <a:lnTo>
                    <a:pt x="256761" y="323762"/>
                  </a:lnTo>
                  <a:lnTo>
                    <a:pt x="301410" y="323762"/>
                  </a:lnTo>
                  <a:lnTo>
                    <a:pt x="323735" y="301437"/>
                  </a:lnTo>
                  <a:lnTo>
                    <a:pt x="334903" y="290280"/>
                  </a:lnTo>
                  <a:lnTo>
                    <a:pt x="368395" y="323762"/>
                  </a:lnTo>
                  <a:lnTo>
                    <a:pt x="368395" y="346086"/>
                  </a:lnTo>
                  <a:lnTo>
                    <a:pt x="379552" y="346086"/>
                  </a:lnTo>
                  <a:lnTo>
                    <a:pt x="390720" y="346086"/>
                  </a:lnTo>
                  <a:lnTo>
                    <a:pt x="435369" y="357254"/>
                  </a:lnTo>
                  <a:lnTo>
                    <a:pt x="457694" y="346086"/>
                  </a:lnTo>
                  <a:lnTo>
                    <a:pt x="491175" y="323762"/>
                  </a:lnTo>
                  <a:lnTo>
                    <a:pt x="502343" y="323762"/>
                  </a:lnTo>
                  <a:lnTo>
                    <a:pt x="524667" y="334930"/>
                  </a:lnTo>
                  <a:lnTo>
                    <a:pt x="524667" y="323762"/>
                  </a:lnTo>
                  <a:lnTo>
                    <a:pt x="535824" y="323762"/>
                  </a:lnTo>
                  <a:lnTo>
                    <a:pt x="546992" y="323762"/>
                  </a:lnTo>
                  <a:lnTo>
                    <a:pt x="558149" y="323762"/>
                  </a:lnTo>
                  <a:lnTo>
                    <a:pt x="569317" y="323762"/>
                  </a:lnTo>
                  <a:lnTo>
                    <a:pt x="569317" y="323762"/>
                  </a:lnTo>
                  <a:lnTo>
                    <a:pt x="591641" y="312605"/>
                  </a:lnTo>
                  <a:lnTo>
                    <a:pt x="591641" y="279112"/>
                  </a:lnTo>
                  <a:lnTo>
                    <a:pt x="602798" y="245620"/>
                  </a:lnTo>
                  <a:lnTo>
                    <a:pt x="613966" y="223295"/>
                  </a:lnTo>
                  <a:lnTo>
                    <a:pt x="602798" y="200971"/>
                  </a:lnTo>
                  <a:lnTo>
                    <a:pt x="580473" y="189814"/>
                  </a:lnTo>
                  <a:lnTo>
                    <a:pt x="569317" y="200971"/>
                  </a:lnTo>
                  <a:lnTo>
                    <a:pt x="558149" y="212139"/>
                  </a:lnTo>
                  <a:lnTo>
                    <a:pt x="546992" y="212139"/>
                  </a:lnTo>
                  <a:lnTo>
                    <a:pt x="524667" y="200971"/>
                  </a:lnTo>
                  <a:lnTo>
                    <a:pt x="513499" y="212139"/>
                  </a:lnTo>
                  <a:lnTo>
                    <a:pt x="502343" y="212139"/>
                  </a:lnTo>
                  <a:lnTo>
                    <a:pt x="424201" y="156322"/>
                  </a:lnTo>
                  <a:lnTo>
                    <a:pt x="413045" y="133997"/>
                  </a:lnTo>
                  <a:lnTo>
                    <a:pt x="401877" y="111672"/>
                  </a:lnTo>
                  <a:lnTo>
                    <a:pt x="379552" y="100516"/>
                  </a:lnTo>
                  <a:lnTo>
                    <a:pt x="368395" y="89348"/>
                  </a:lnTo>
                  <a:lnTo>
                    <a:pt x="368395" y="89348"/>
                  </a:lnTo>
                  <a:lnTo>
                    <a:pt x="368395" y="78191"/>
                  </a:lnTo>
                  <a:lnTo>
                    <a:pt x="323735" y="67023"/>
                  </a:lnTo>
                  <a:lnTo>
                    <a:pt x="323735" y="44699"/>
                  </a:lnTo>
                  <a:lnTo>
                    <a:pt x="323735" y="33542"/>
                  </a:lnTo>
                  <a:close/>
                </a:path>
              </a:pathLst>
            </a:custGeom>
            <a:solidFill>
              <a:srgbClr val="FFC74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42" name="Полилиния: фигура 108">
              <a:extLst>
                <a:ext uri="{FF2B5EF4-FFF2-40B4-BE49-F238E27FC236}">
                  <a16:creationId xmlns:a16="http://schemas.microsoft.com/office/drawing/2014/main" id="{C9DACC5F-3334-4982-A19F-E1E184388D59}"/>
                </a:ext>
              </a:extLst>
            </p:cNvPr>
            <p:cNvSpPr/>
            <p:nvPr/>
          </p:nvSpPr>
          <p:spPr>
            <a:xfrm>
              <a:off x="10863850" y="4243123"/>
              <a:ext cx="2306144" cy="2815663"/>
            </a:xfrm>
            <a:custGeom>
              <a:avLst/>
              <a:gdLst>
                <a:gd name="connsiteX0" fmla="*/ 138441 w 339337"/>
                <a:gd name="connsiteY0" fmla="*/ 49 h 413009"/>
                <a:gd name="connsiteX1" fmla="*/ 127284 w 339337"/>
                <a:gd name="connsiteY1" fmla="*/ 11217 h 413009"/>
                <a:gd name="connsiteX2" fmla="*/ 116116 w 339337"/>
                <a:gd name="connsiteY2" fmla="*/ 11217 h 413009"/>
                <a:gd name="connsiteX3" fmla="*/ 92671 w 339337"/>
                <a:gd name="connsiteY3" fmla="*/ 22374 h 413009"/>
                <a:gd name="connsiteX4" fmla="*/ 61419 w 339337"/>
                <a:gd name="connsiteY4" fmla="*/ 33542 h 413009"/>
                <a:gd name="connsiteX5" fmla="*/ 42444 w 339337"/>
                <a:gd name="connsiteY5" fmla="*/ 78191 h 413009"/>
                <a:gd name="connsiteX6" fmla="*/ 24 w 339337"/>
                <a:gd name="connsiteY6" fmla="*/ 122840 h 413009"/>
                <a:gd name="connsiteX7" fmla="*/ 16770 w 339337"/>
                <a:gd name="connsiteY7" fmla="*/ 133997 h 413009"/>
                <a:gd name="connsiteX8" fmla="*/ 29047 w 339337"/>
                <a:gd name="connsiteY8" fmla="*/ 133997 h 413009"/>
                <a:gd name="connsiteX9" fmla="*/ 39095 w 339337"/>
                <a:gd name="connsiteY9" fmla="*/ 156321 h 413009"/>
                <a:gd name="connsiteX10" fmla="*/ 50263 w 339337"/>
                <a:gd name="connsiteY10" fmla="*/ 178646 h 413009"/>
                <a:gd name="connsiteX11" fmla="*/ 84864 w 339337"/>
                <a:gd name="connsiteY11" fmla="*/ 189814 h 413009"/>
                <a:gd name="connsiteX12" fmla="*/ 96020 w 339337"/>
                <a:gd name="connsiteY12" fmla="*/ 245620 h 413009"/>
                <a:gd name="connsiteX13" fmla="*/ 84864 w 339337"/>
                <a:gd name="connsiteY13" fmla="*/ 256788 h 413009"/>
                <a:gd name="connsiteX14" fmla="*/ 75936 w 339337"/>
                <a:gd name="connsiteY14" fmla="*/ 279112 h 413009"/>
                <a:gd name="connsiteX15" fmla="*/ 75936 w 339337"/>
                <a:gd name="connsiteY15" fmla="*/ 279112 h 413009"/>
                <a:gd name="connsiteX16" fmla="*/ 99370 w 339337"/>
                <a:gd name="connsiteY16" fmla="*/ 312593 h 413009"/>
                <a:gd name="connsiteX17" fmla="*/ 116116 w 339337"/>
                <a:gd name="connsiteY17" fmla="*/ 312593 h 413009"/>
                <a:gd name="connsiteX18" fmla="*/ 116116 w 339337"/>
                <a:gd name="connsiteY18" fmla="*/ 323761 h 413009"/>
                <a:gd name="connsiteX19" fmla="*/ 116116 w 339337"/>
                <a:gd name="connsiteY19" fmla="*/ 346086 h 413009"/>
                <a:gd name="connsiteX20" fmla="*/ 116116 w 339337"/>
                <a:gd name="connsiteY20" fmla="*/ 357254 h 413009"/>
                <a:gd name="connsiteX21" fmla="*/ 127284 w 339337"/>
                <a:gd name="connsiteY21" fmla="*/ 368410 h 413009"/>
                <a:gd name="connsiteX22" fmla="*/ 116116 w 339337"/>
                <a:gd name="connsiteY22" fmla="*/ 368410 h 413009"/>
                <a:gd name="connsiteX23" fmla="*/ 99370 w 339337"/>
                <a:gd name="connsiteY23" fmla="*/ 390735 h 413009"/>
                <a:gd name="connsiteX24" fmla="*/ 100490 w 339337"/>
                <a:gd name="connsiteY24" fmla="*/ 413059 h 413009"/>
                <a:gd name="connsiteX25" fmla="*/ 116116 w 339337"/>
                <a:gd name="connsiteY25" fmla="*/ 413059 h 413009"/>
                <a:gd name="connsiteX26" fmla="*/ 138441 w 339337"/>
                <a:gd name="connsiteY26" fmla="*/ 401903 h 413009"/>
                <a:gd name="connsiteX27" fmla="*/ 149597 w 339337"/>
                <a:gd name="connsiteY27" fmla="*/ 390735 h 413009"/>
                <a:gd name="connsiteX28" fmla="*/ 160765 w 339337"/>
                <a:gd name="connsiteY28" fmla="*/ 401903 h 413009"/>
                <a:gd name="connsiteX29" fmla="*/ 171933 w 339337"/>
                <a:gd name="connsiteY29" fmla="*/ 401903 h 413009"/>
                <a:gd name="connsiteX30" fmla="*/ 194258 w 339337"/>
                <a:gd name="connsiteY30" fmla="*/ 390735 h 413009"/>
                <a:gd name="connsiteX31" fmla="*/ 227739 w 339337"/>
                <a:gd name="connsiteY31" fmla="*/ 390735 h 413009"/>
                <a:gd name="connsiteX32" fmla="*/ 238907 w 339337"/>
                <a:gd name="connsiteY32" fmla="*/ 390735 h 413009"/>
                <a:gd name="connsiteX33" fmla="*/ 250063 w 339337"/>
                <a:gd name="connsiteY33" fmla="*/ 390735 h 413009"/>
                <a:gd name="connsiteX34" fmla="*/ 261231 w 339337"/>
                <a:gd name="connsiteY34" fmla="*/ 390735 h 413009"/>
                <a:gd name="connsiteX35" fmla="*/ 261231 w 339337"/>
                <a:gd name="connsiteY35" fmla="*/ 379578 h 413009"/>
                <a:gd name="connsiteX36" fmla="*/ 283556 w 339337"/>
                <a:gd name="connsiteY36" fmla="*/ 390735 h 413009"/>
                <a:gd name="connsiteX37" fmla="*/ 305880 w 339337"/>
                <a:gd name="connsiteY37" fmla="*/ 390735 h 413009"/>
                <a:gd name="connsiteX38" fmla="*/ 328205 w 339337"/>
                <a:gd name="connsiteY38" fmla="*/ 323761 h 413009"/>
                <a:gd name="connsiteX39" fmla="*/ 305880 w 339337"/>
                <a:gd name="connsiteY39" fmla="*/ 301437 h 413009"/>
                <a:gd name="connsiteX40" fmla="*/ 294712 w 339337"/>
                <a:gd name="connsiteY40" fmla="*/ 290269 h 413009"/>
                <a:gd name="connsiteX41" fmla="*/ 294712 w 339337"/>
                <a:gd name="connsiteY41" fmla="*/ 290269 h 413009"/>
                <a:gd name="connsiteX42" fmla="*/ 283556 w 339337"/>
                <a:gd name="connsiteY42" fmla="*/ 267944 h 413009"/>
                <a:gd name="connsiteX43" fmla="*/ 272388 w 339337"/>
                <a:gd name="connsiteY43" fmla="*/ 256788 h 413009"/>
                <a:gd name="connsiteX44" fmla="*/ 294712 w 339337"/>
                <a:gd name="connsiteY44" fmla="*/ 189814 h 413009"/>
                <a:gd name="connsiteX45" fmla="*/ 328205 w 339337"/>
                <a:gd name="connsiteY45" fmla="*/ 133997 h 413009"/>
                <a:gd name="connsiteX46" fmla="*/ 339362 w 339337"/>
                <a:gd name="connsiteY46" fmla="*/ 122840 h 413009"/>
                <a:gd name="connsiteX47" fmla="*/ 328205 w 339337"/>
                <a:gd name="connsiteY47" fmla="*/ 100516 h 413009"/>
                <a:gd name="connsiteX48" fmla="*/ 317037 w 339337"/>
                <a:gd name="connsiteY48" fmla="*/ 78191 h 413009"/>
                <a:gd name="connsiteX49" fmla="*/ 305880 w 339337"/>
                <a:gd name="connsiteY49" fmla="*/ 78191 h 413009"/>
                <a:gd name="connsiteX50" fmla="*/ 283556 w 339337"/>
                <a:gd name="connsiteY50" fmla="*/ 78191 h 413009"/>
                <a:gd name="connsiteX51" fmla="*/ 261231 w 339337"/>
                <a:gd name="connsiteY51" fmla="*/ 67023 h 413009"/>
                <a:gd name="connsiteX52" fmla="*/ 250063 w 339337"/>
                <a:gd name="connsiteY52" fmla="*/ 78191 h 413009"/>
                <a:gd name="connsiteX53" fmla="*/ 238907 w 339337"/>
                <a:gd name="connsiteY53" fmla="*/ 78191 h 413009"/>
                <a:gd name="connsiteX54" fmla="*/ 227739 w 339337"/>
                <a:gd name="connsiteY54" fmla="*/ 67023 h 413009"/>
                <a:gd name="connsiteX55" fmla="*/ 194258 w 339337"/>
                <a:gd name="connsiteY55" fmla="*/ 55866 h 413009"/>
                <a:gd name="connsiteX56" fmla="*/ 160765 w 339337"/>
                <a:gd name="connsiteY56" fmla="*/ 44699 h 413009"/>
                <a:gd name="connsiteX57" fmla="*/ 149597 w 339337"/>
                <a:gd name="connsiteY57" fmla="*/ 22374 h 413009"/>
                <a:gd name="connsiteX58" fmla="*/ 138441 w 339337"/>
                <a:gd name="connsiteY58" fmla="*/ 49 h 413009"/>
                <a:gd name="connsiteX59" fmla="*/ 194258 w 339337"/>
                <a:gd name="connsiteY59" fmla="*/ 122840 h 413009"/>
                <a:gd name="connsiteX60" fmla="*/ 227739 w 339337"/>
                <a:gd name="connsiteY60" fmla="*/ 133997 h 413009"/>
                <a:gd name="connsiteX61" fmla="*/ 250063 w 339337"/>
                <a:gd name="connsiteY61" fmla="*/ 178646 h 413009"/>
                <a:gd name="connsiteX62" fmla="*/ 227739 w 339337"/>
                <a:gd name="connsiteY62" fmla="*/ 212138 h 413009"/>
                <a:gd name="connsiteX63" fmla="*/ 194258 w 339337"/>
                <a:gd name="connsiteY63" fmla="*/ 234463 h 413009"/>
                <a:gd name="connsiteX64" fmla="*/ 149608 w 339337"/>
                <a:gd name="connsiteY64" fmla="*/ 212138 h 413009"/>
                <a:gd name="connsiteX65" fmla="*/ 138441 w 339337"/>
                <a:gd name="connsiteY65" fmla="*/ 178646 h 413009"/>
                <a:gd name="connsiteX66" fmla="*/ 149608 w 339337"/>
                <a:gd name="connsiteY66" fmla="*/ 133997 h 413009"/>
                <a:gd name="connsiteX67" fmla="*/ 194258 w 339337"/>
                <a:gd name="connsiteY67" fmla="*/ 122840 h 4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9337" h="413009">
                  <a:moveTo>
                    <a:pt x="138441" y="49"/>
                  </a:moveTo>
                  <a:lnTo>
                    <a:pt x="127284" y="11217"/>
                  </a:lnTo>
                  <a:lnTo>
                    <a:pt x="116116" y="11217"/>
                  </a:lnTo>
                  <a:lnTo>
                    <a:pt x="92671" y="22374"/>
                  </a:lnTo>
                  <a:lnTo>
                    <a:pt x="61419" y="33542"/>
                  </a:lnTo>
                  <a:lnTo>
                    <a:pt x="42444" y="78191"/>
                  </a:lnTo>
                  <a:lnTo>
                    <a:pt x="24" y="122840"/>
                  </a:lnTo>
                  <a:lnTo>
                    <a:pt x="16770" y="133997"/>
                  </a:lnTo>
                  <a:lnTo>
                    <a:pt x="29047" y="133997"/>
                  </a:lnTo>
                  <a:lnTo>
                    <a:pt x="39095" y="156321"/>
                  </a:lnTo>
                  <a:lnTo>
                    <a:pt x="50263" y="178646"/>
                  </a:lnTo>
                  <a:lnTo>
                    <a:pt x="84864" y="189814"/>
                  </a:lnTo>
                  <a:lnTo>
                    <a:pt x="96020" y="245620"/>
                  </a:lnTo>
                  <a:lnTo>
                    <a:pt x="84864" y="256788"/>
                  </a:lnTo>
                  <a:lnTo>
                    <a:pt x="75936" y="279112"/>
                  </a:lnTo>
                  <a:lnTo>
                    <a:pt x="75936" y="279112"/>
                  </a:lnTo>
                  <a:lnTo>
                    <a:pt x="99370" y="312593"/>
                  </a:lnTo>
                  <a:lnTo>
                    <a:pt x="116116" y="312593"/>
                  </a:lnTo>
                  <a:lnTo>
                    <a:pt x="116116" y="323761"/>
                  </a:lnTo>
                  <a:lnTo>
                    <a:pt x="116116" y="346086"/>
                  </a:lnTo>
                  <a:lnTo>
                    <a:pt x="116116" y="357254"/>
                  </a:lnTo>
                  <a:lnTo>
                    <a:pt x="127284" y="368410"/>
                  </a:lnTo>
                  <a:lnTo>
                    <a:pt x="116116" y="368410"/>
                  </a:lnTo>
                  <a:lnTo>
                    <a:pt x="99370" y="390735"/>
                  </a:lnTo>
                  <a:lnTo>
                    <a:pt x="100490" y="413059"/>
                  </a:lnTo>
                  <a:lnTo>
                    <a:pt x="116116" y="413059"/>
                  </a:lnTo>
                  <a:lnTo>
                    <a:pt x="138441" y="401903"/>
                  </a:lnTo>
                  <a:lnTo>
                    <a:pt x="149597" y="390735"/>
                  </a:lnTo>
                  <a:lnTo>
                    <a:pt x="160765" y="401903"/>
                  </a:lnTo>
                  <a:lnTo>
                    <a:pt x="171933" y="401903"/>
                  </a:lnTo>
                  <a:lnTo>
                    <a:pt x="194258" y="390735"/>
                  </a:lnTo>
                  <a:lnTo>
                    <a:pt x="227739" y="390735"/>
                  </a:lnTo>
                  <a:lnTo>
                    <a:pt x="238907" y="390735"/>
                  </a:lnTo>
                  <a:lnTo>
                    <a:pt x="250063" y="390735"/>
                  </a:lnTo>
                  <a:lnTo>
                    <a:pt x="261231" y="390735"/>
                  </a:lnTo>
                  <a:lnTo>
                    <a:pt x="261231" y="379578"/>
                  </a:lnTo>
                  <a:lnTo>
                    <a:pt x="283556" y="390735"/>
                  </a:lnTo>
                  <a:lnTo>
                    <a:pt x="305880" y="390735"/>
                  </a:lnTo>
                  <a:lnTo>
                    <a:pt x="328205" y="323761"/>
                  </a:lnTo>
                  <a:lnTo>
                    <a:pt x="305880" y="301437"/>
                  </a:lnTo>
                  <a:lnTo>
                    <a:pt x="294712" y="290269"/>
                  </a:lnTo>
                  <a:lnTo>
                    <a:pt x="294712" y="290269"/>
                  </a:lnTo>
                  <a:lnTo>
                    <a:pt x="283556" y="267944"/>
                  </a:lnTo>
                  <a:lnTo>
                    <a:pt x="272388" y="256788"/>
                  </a:lnTo>
                  <a:lnTo>
                    <a:pt x="294712" y="189814"/>
                  </a:lnTo>
                  <a:lnTo>
                    <a:pt x="328205" y="133997"/>
                  </a:lnTo>
                  <a:lnTo>
                    <a:pt x="339362" y="122840"/>
                  </a:lnTo>
                  <a:lnTo>
                    <a:pt x="328205" y="100516"/>
                  </a:lnTo>
                  <a:lnTo>
                    <a:pt x="317037" y="78191"/>
                  </a:lnTo>
                  <a:lnTo>
                    <a:pt x="305880" y="78191"/>
                  </a:lnTo>
                  <a:lnTo>
                    <a:pt x="283556" y="78191"/>
                  </a:lnTo>
                  <a:lnTo>
                    <a:pt x="261231" y="67023"/>
                  </a:lnTo>
                  <a:lnTo>
                    <a:pt x="250063" y="78191"/>
                  </a:lnTo>
                  <a:lnTo>
                    <a:pt x="238907" y="78191"/>
                  </a:lnTo>
                  <a:lnTo>
                    <a:pt x="227739" y="67023"/>
                  </a:lnTo>
                  <a:lnTo>
                    <a:pt x="194258" y="55866"/>
                  </a:lnTo>
                  <a:lnTo>
                    <a:pt x="160765" y="44699"/>
                  </a:lnTo>
                  <a:lnTo>
                    <a:pt x="149597" y="22374"/>
                  </a:lnTo>
                  <a:lnTo>
                    <a:pt x="138441" y="49"/>
                  </a:lnTo>
                  <a:close/>
                  <a:moveTo>
                    <a:pt x="194258" y="122840"/>
                  </a:moveTo>
                  <a:lnTo>
                    <a:pt x="227739" y="133997"/>
                  </a:lnTo>
                  <a:lnTo>
                    <a:pt x="250063" y="178646"/>
                  </a:lnTo>
                  <a:lnTo>
                    <a:pt x="227739" y="212138"/>
                  </a:lnTo>
                  <a:lnTo>
                    <a:pt x="194258" y="234463"/>
                  </a:lnTo>
                  <a:lnTo>
                    <a:pt x="149608" y="212138"/>
                  </a:lnTo>
                  <a:lnTo>
                    <a:pt x="138441" y="178646"/>
                  </a:lnTo>
                  <a:lnTo>
                    <a:pt x="149608" y="133997"/>
                  </a:lnTo>
                  <a:lnTo>
                    <a:pt x="194258" y="122840"/>
                  </a:lnTo>
                  <a:close/>
                </a:path>
              </a:pathLst>
            </a:custGeom>
            <a:solidFill>
              <a:srgbClr val="DC9800"/>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43" name="Полилиния: фигура 109">
              <a:extLst>
                <a:ext uri="{FF2B5EF4-FFF2-40B4-BE49-F238E27FC236}">
                  <a16:creationId xmlns:a16="http://schemas.microsoft.com/office/drawing/2014/main" id="{9F902364-9EB4-4681-A560-5C3152D8B9D7}"/>
                </a:ext>
              </a:extLst>
            </p:cNvPr>
            <p:cNvSpPr/>
            <p:nvPr/>
          </p:nvSpPr>
          <p:spPr>
            <a:xfrm>
              <a:off x="9217841" y="4852244"/>
              <a:ext cx="2308256" cy="1598103"/>
            </a:xfrm>
            <a:custGeom>
              <a:avLst/>
              <a:gdLst>
                <a:gd name="connsiteX0" fmla="*/ 292480 w 338218"/>
                <a:gd name="connsiteY0" fmla="*/ 89348 h 234413"/>
                <a:gd name="connsiteX1" fmla="*/ 281313 w 338218"/>
                <a:gd name="connsiteY1" fmla="*/ 67023 h 234413"/>
                <a:gd name="connsiteX2" fmla="*/ 271265 w 338218"/>
                <a:gd name="connsiteY2" fmla="*/ 44699 h 234413"/>
                <a:gd name="connsiteX3" fmla="*/ 258988 w 338218"/>
                <a:gd name="connsiteY3" fmla="*/ 44699 h 234413"/>
                <a:gd name="connsiteX4" fmla="*/ 242242 w 338218"/>
                <a:gd name="connsiteY4" fmla="*/ 33542 h 234413"/>
                <a:gd name="connsiteX5" fmla="*/ 156293 w 338218"/>
                <a:gd name="connsiteY5" fmla="*/ 55866 h 234413"/>
                <a:gd name="connsiteX6" fmla="*/ 145136 w 338218"/>
                <a:gd name="connsiteY6" fmla="*/ 44699 h 234413"/>
                <a:gd name="connsiteX7" fmla="*/ 135088 w 338218"/>
                <a:gd name="connsiteY7" fmla="*/ 33542 h 234413"/>
                <a:gd name="connsiteX8" fmla="*/ 125041 w 338218"/>
                <a:gd name="connsiteY8" fmla="*/ 44699 h 234413"/>
                <a:gd name="connsiteX9" fmla="*/ 106063 w 338218"/>
                <a:gd name="connsiteY9" fmla="*/ 44699 h 234413"/>
                <a:gd name="connsiteX10" fmla="*/ 89319 w 338218"/>
                <a:gd name="connsiteY10" fmla="*/ 11217 h 234413"/>
                <a:gd name="connsiteX11" fmla="*/ 65878 w 338218"/>
                <a:gd name="connsiteY11" fmla="*/ 49 h 234413"/>
                <a:gd name="connsiteX12" fmla="*/ 55832 w 338218"/>
                <a:gd name="connsiteY12" fmla="*/ 11217 h 234413"/>
                <a:gd name="connsiteX13" fmla="*/ 48018 w 338218"/>
                <a:gd name="connsiteY13" fmla="*/ 22374 h 234413"/>
                <a:gd name="connsiteX14" fmla="*/ 30158 w 338218"/>
                <a:gd name="connsiteY14" fmla="*/ 22374 h 234413"/>
                <a:gd name="connsiteX15" fmla="*/ 11182 w 338218"/>
                <a:gd name="connsiteY15" fmla="*/ 33542 h 234413"/>
                <a:gd name="connsiteX16" fmla="*/ 17879 w 338218"/>
                <a:gd name="connsiteY16" fmla="*/ 89348 h 234413"/>
                <a:gd name="connsiteX17" fmla="*/ 29042 w 338218"/>
                <a:gd name="connsiteY17" fmla="*/ 133997 h 234413"/>
                <a:gd name="connsiteX18" fmla="*/ 11182 w 338218"/>
                <a:gd name="connsiteY18" fmla="*/ 156322 h 234413"/>
                <a:gd name="connsiteX19" fmla="*/ 20 w 338218"/>
                <a:gd name="connsiteY19" fmla="*/ 167490 h 234413"/>
                <a:gd name="connsiteX20" fmla="*/ 25693 w 338218"/>
                <a:gd name="connsiteY20" fmla="*/ 212138 h 234413"/>
                <a:gd name="connsiteX21" fmla="*/ 70343 w 338218"/>
                <a:gd name="connsiteY21" fmla="*/ 223295 h 234413"/>
                <a:gd name="connsiteX22" fmla="*/ 114993 w 338218"/>
                <a:gd name="connsiteY22" fmla="*/ 234463 h 234413"/>
                <a:gd name="connsiteX23" fmla="*/ 122812 w 338218"/>
                <a:gd name="connsiteY23" fmla="*/ 223295 h 234413"/>
                <a:gd name="connsiteX24" fmla="*/ 128390 w 338218"/>
                <a:gd name="connsiteY24" fmla="*/ 212138 h 234413"/>
                <a:gd name="connsiteX25" fmla="*/ 147365 w 338218"/>
                <a:gd name="connsiteY25" fmla="*/ 200971 h 234413"/>
                <a:gd name="connsiteX26" fmla="*/ 169690 w 338218"/>
                <a:gd name="connsiteY26" fmla="*/ 200971 h 234413"/>
                <a:gd name="connsiteX27" fmla="*/ 174159 w 338218"/>
                <a:gd name="connsiteY27" fmla="*/ 189814 h 234413"/>
                <a:gd name="connsiteX28" fmla="*/ 177497 w 338218"/>
                <a:gd name="connsiteY28" fmla="*/ 189814 h 234413"/>
                <a:gd name="connsiteX29" fmla="*/ 203171 w 338218"/>
                <a:gd name="connsiteY29" fmla="*/ 200971 h 234413"/>
                <a:gd name="connsiteX30" fmla="*/ 229965 w 338218"/>
                <a:gd name="connsiteY30" fmla="*/ 212138 h 234413"/>
                <a:gd name="connsiteX31" fmla="*/ 235543 w 338218"/>
                <a:gd name="connsiteY31" fmla="*/ 212138 h 234413"/>
                <a:gd name="connsiteX32" fmla="*/ 244482 w 338218"/>
                <a:gd name="connsiteY32" fmla="*/ 223295 h 234413"/>
                <a:gd name="connsiteX33" fmla="*/ 256759 w 338218"/>
                <a:gd name="connsiteY33" fmla="*/ 212138 h 234413"/>
                <a:gd name="connsiteX34" fmla="*/ 260108 w 338218"/>
                <a:gd name="connsiteY34" fmla="*/ 200971 h 234413"/>
                <a:gd name="connsiteX35" fmla="*/ 277963 w 338218"/>
                <a:gd name="connsiteY35" fmla="*/ 200971 h 234413"/>
                <a:gd name="connsiteX36" fmla="*/ 289131 w 338218"/>
                <a:gd name="connsiteY36" fmla="*/ 200971 h 234413"/>
                <a:gd name="connsiteX37" fmla="*/ 304757 w 338218"/>
                <a:gd name="connsiteY37" fmla="*/ 189814 h 234413"/>
                <a:gd name="connsiteX38" fmla="*/ 318154 w 338218"/>
                <a:gd name="connsiteY38" fmla="*/ 178646 h 234413"/>
                <a:gd name="connsiteX39" fmla="*/ 327082 w 338218"/>
                <a:gd name="connsiteY39" fmla="*/ 167490 h 234413"/>
                <a:gd name="connsiteX40" fmla="*/ 338238 w 338218"/>
                <a:gd name="connsiteY40" fmla="*/ 145165 h 234413"/>
                <a:gd name="connsiteX41" fmla="*/ 327082 w 338218"/>
                <a:gd name="connsiteY41" fmla="*/ 100516 h 234413"/>
                <a:gd name="connsiteX42" fmla="*/ 292480 w 338218"/>
                <a:gd name="connsiteY42" fmla="*/ 78191 h 234413"/>
                <a:gd name="connsiteX0" fmla="*/ 292460 w 339648"/>
                <a:gd name="connsiteY0" fmla="*/ 89299 h 234414"/>
                <a:gd name="connsiteX1" fmla="*/ 281293 w 339648"/>
                <a:gd name="connsiteY1" fmla="*/ 66974 h 234414"/>
                <a:gd name="connsiteX2" fmla="*/ 271245 w 339648"/>
                <a:gd name="connsiteY2" fmla="*/ 44650 h 234414"/>
                <a:gd name="connsiteX3" fmla="*/ 258968 w 339648"/>
                <a:gd name="connsiteY3" fmla="*/ 44650 h 234414"/>
                <a:gd name="connsiteX4" fmla="*/ 242222 w 339648"/>
                <a:gd name="connsiteY4" fmla="*/ 33493 h 234414"/>
                <a:gd name="connsiteX5" fmla="*/ 156273 w 339648"/>
                <a:gd name="connsiteY5" fmla="*/ 55817 h 234414"/>
                <a:gd name="connsiteX6" fmla="*/ 145116 w 339648"/>
                <a:gd name="connsiteY6" fmla="*/ 44650 h 234414"/>
                <a:gd name="connsiteX7" fmla="*/ 135068 w 339648"/>
                <a:gd name="connsiteY7" fmla="*/ 33493 h 234414"/>
                <a:gd name="connsiteX8" fmla="*/ 125021 w 339648"/>
                <a:gd name="connsiteY8" fmla="*/ 44650 h 234414"/>
                <a:gd name="connsiteX9" fmla="*/ 106043 w 339648"/>
                <a:gd name="connsiteY9" fmla="*/ 44650 h 234414"/>
                <a:gd name="connsiteX10" fmla="*/ 89299 w 339648"/>
                <a:gd name="connsiteY10" fmla="*/ 11168 h 234414"/>
                <a:gd name="connsiteX11" fmla="*/ 65858 w 339648"/>
                <a:gd name="connsiteY11" fmla="*/ 0 h 234414"/>
                <a:gd name="connsiteX12" fmla="*/ 55812 w 339648"/>
                <a:gd name="connsiteY12" fmla="*/ 11168 h 234414"/>
                <a:gd name="connsiteX13" fmla="*/ 47998 w 339648"/>
                <a:gd name="connsiteY13" fmla="*/ 22325 h 234414"/>
                <a:gd name="connsiteX14" fmla="*/ 30138 w 339648"/>
                <a:gd name="connsiteY14" fmla="*/ 22325 h 234414"/>
                <a:gd name="connsiteX15" fmla="*/ 11162 w 339648"/>
                <a:gd name="connsiteY15" fmla="*/ 33493 h 234414"/>
                <a:gd name="connsiteX16" fmla="*/ 17859 w 339648"/>
                <a:gd name="connsiteY16" fmla="*/ 89299 h 234414"/>
                <a:gd name="connsiteX17" fmla="*/ 29022 w 339648"/>
                <a:gd name="connsiteY17" fmla="*/ 133948 h 234414"/>
                <a:gd name="connsiteX18" fmla="*/ 11162 w 339648"/>
                <a:gd name="connsiteY18" fmla="*/ 156273 h 234414"/>
                <a:gd name="connsiteX19" fmla="*/ 0 w 339648"/>
                <a:gd name="connsiteY19" fmla="*/ 167441 h 234414"/>
                <a:gd name="connsiteX20" fmla="*/ 25673 w 339648"/>
                <a:gd name="connsiteY20" fmla="*/ 212089 h 234414"/>
                <a:gd name="connsiteX21" fmla="*/ 70323 w 339648"/>
                <a:gd name="connsiteY21" fmla="*/ 223246 h 234414"/>
                <a:gd name="connsiteX22" fmla="*/ 114973 w 339648"/>
                <a:gd name="connsiteY22" fmla="*/ 234414 h 234414"/>
                <a:gd name="connsiteX23" fmla="*/ 122792 w 339648"/>
                <a:gd name="connsiteY23" fmla="*/ 223246 h 234414"/>
                <a:gd name="connsiteX24" fmla="*/ 128370 w 339648"/>
                <a:gd name="connsiteY24" fmla="*/ 212089 h 234414"/>
                <a:gd name="connsiteX25" fmla="*/ 147345 w 339648"/>
                <a:gd name="connsiteY25" fmla="*/ 200922 h 234414"/>
                <a:gd name="connsiteX26" fmla="*/ 169670 w 339648"/>
                <a:gd name="connsiteY26" fmla="*/ 200922 h 234414"/>
                <a:gd name="connsiteX27" fmla="*/ 174139 w 339648"/>
                <a:gd name="connsiteY27" fmla="*/ 189765 h 234414"/>
                <a:gd name="connsiteX28" fmla="*/ 177477 w 339648"/>
                <a:gd name="connsiteY28" fmla="*/ 189765 h 234414"/>
                <a:gd name="connsiteX29" fmla="*/ 203151 w 339648"/>
                <a:gd name="connsiteY29" fmla="*/ 200922 h 234414"/>
                <a:gd name="connsiteX30" fmla="*/ 229945 w 339648"/>
                <a:gd name="connsiteY30" fmla="*/ 212089 h 234414"/>
                <a:gd name="connsiteX31" fmla="*/ 235523 w 339648"/>
                <a:gd name="connsiteY31" fmla="*/ 212089 h 234414"/>
                <a:gd name="connsiteX32" fmla="*/ 244462 w 339648"/>
                <a:gd name="connsiteY32" fmla="*/ 223246 h 234414"/>
                <a:gd name="connsiteX33" fmla="*/ 256739 w 339648"/>
                <a:gd name="connsiteY33" fmla="*/ 212089 h 234414"/>
                <a:gd name="connsiteX34" fmla="*/ 260088 w 339648"/>
                <a:gd name="connsiteY34" fmla="*/ 200922 h 234414"/>
                <a:gd name="connsiteX35" fmla="*/ 277943 w 339648"/>
                <a:gd name="connsiteY35" fmla="*/ 200922 h 234414"/>
                <a:gd name="connsiteX36" fmla="*/ 289111 w 339648"/>
                <a:gd name="connsiteY36" fmla="*/ 200922 h 234414"/>
                <a:gd name="connsiteX37" fmla="*/ 304737 w 339648"/>
                <a:gd name="connsiteY37" fmla="*/ 189765 h 234414"/>
                <a:gd name="connsiteX38" fmla="*/ 318134 w 339648"/>
                <a:gd name="connsiteY38" fmla="*/ 178597 h 234414"/>
                <a:gd name="connsiteX39" fmla="*/ 339648 w 339648"/>
                <a:gd name="connsiteY39" fmla="*/ 155899 h 234414"/>
                <a:gd name="connsiteX40" fmla="*/ 338218 w 339648"/>
                <a:gd name="connsiteY40" fmla="*/ 145116 h 234414"/>
                <a:gd name="connsiteX41" fmla="*/ 327062 w 339648"/>
                <a:gd name="connsiteY41" fmla="*/ 100467 h 234414"/>
                <a:gd name="connsiteX42" fmla="*/ 292460 w 339648"/>
                <a:gd name="connsiteY42" fmla="*/ 78142 h 234414"/>
                <a:gd name="connsiteX43" fmla="*/ 292460 w 339648"/>
                <a:gd name="connsiteY43" fmla="*/ 89299 h 234414"/>
                <a:gd name="connsiteX0" fmla="*/ 292460 w 339648"/>
                <a:gd name="connsiteY0" fmla="*/ 89299 h 234414"/>
                <a:gd name="connsiteX1" fmla="*/ 281293 w 339648"/>
                <a:gd name="connsiteY1" fmla="*/ 66974 h 234414"/>
                <a:gd name="connsiteX2" fmla="*/ 271245 w 339648"/>
                <a:gd name="connsiteY2" fmla="*/ 44650 h 234414"/>
                <a:gd name="connsiteX3" fmla="*/ 258968 w 339648"/>
                <a:gd name="connsiteY3" fmla="*/ 44650 h 234414"/>
                <a:gd name="connsiteX4" fmla="*/ 242222 w 339648"/>
                <a:gd name="connsiteY4" fmla="*/ 33493 h 234414"/>
                <a:gd name="connsiteX5" fmla="*/ 156273 w 339648"/>
                <a:gd name="connsiteY5" fmla="*/ 55817 h 234414"/>
                <a:gd name="connsiteX6" fmla="*/ 145116 w 339648"/>
                <a:gd name="connsiteY6" fmla="*/ 44650 h 234414"/>
                <a:gd name="connsiteX7" fmla="*/ 135068 w 339648"/>
                <a:gd name="connsiteY7" fmla="*/ 33493 h 234414"/>
                <a:gd name="connsiteX8" fmla="*/ 125021 w 339648"/>
                <a:gd name="connsiteY8" fmla="*/ 44650 h 234414"/>
                <a:gd name="connsiteX9" fmla="*/ 106043 w 339648"/>
                <a:gd name="connsiteY9" fmla="*/ 44650 h 234414"/>
                <a:gd name="connsiteX10" fmla="*/ 89299 w 339648"/>
                <a:gd name="connsiteY10" fmla="*/ 11168 h 234414"/>
                <a:gd name="connsiteX11" fmla="*/ 65858 w 339648"/>
                <a:gd name="connsiteY11" fmla="*/ 0 h 234414"/>
                <a:gd name="connsiteX12" fmla="*/ 55812 w 339648"/>
                <a:gd name="connsiteY12" fmla="*/ 11168 h 234414"/>
                <a:gd name="connsiteX13" fmla="*/ 47998 w 339648"/>
                <a:gd name="connsiteY13" fmla="*/ 22325 h 234414"/>
                <a:gd name="connsiteX14" fmla="*/ 30138 w 339648"/>
                <a:gd name="connsiteY14" fmla="*/ 22325 h 234414"/>
                <a:gd name="connsiteX15" fmla="*/ 11162 w 339648"/>
                <a:gd name="connsiteY15" fmla="*/ 33493 h 234414"/>
                <a:gd name="connsiteX16" fmla="*/ 17859 w 339648"/>
                <a:gd name="connsiteY16" fmla="*/ 89299 h 234414"/>
                <a:gd name="connsiteX17" fmla="*/ 29022 w 339648"/>
                <a:gd name="connsiteY17" fmla="*/ 133948 h 234414"/>
                <a:gd name="connsiteX18" fmla="*/ 11162 w 339648"/>
                <a:gd name="connsiteY18" fmla="*/ 156273 h 234414"/>
                <a:gd name="connsiteX19" fmla="*/ 0 w 339648"/>
                <a:gd name="connsiteY19" fmla="*/ 167441 h 234414"/>
                <a:gd name="connsiteX20" fmla="*/ 25673 w 339648"/>
                <a:gd name="connsiteY20" fmla="*/ 212089 h 234414"/>
                <a:gd name="connsiteX21" fmla="*/ 70323 w 339648"/>
                <a:gd name="connsiteY21" fmla="*/ 223246 h 234414"/>
                <a:gd name="connsiteX22" fmla="*/ 114973 w 339648"/>
                <a:gd name="connsiteY22" fmla="*/ 234414 h 234414"/>
                <a:gd name="connsiteX23" fmla="*/ 122792 w 339648"/>
                <a:gd name="connsiteY23" fmla="*/ 223246 h 234414"/>
                <a:gd name="connsiteX24" fmla="*/ 128370 w 339648"/>
                <a:gd name="connsiteY24" fmla="*/ 212089 h 234414"/>
                <a:gd name="connsiteX25" fmla="*/ 147345 w 339648"/>
                <a:gd name="connsiteY25" fmla="*/ 200922 h 234414"/>
                <a:gd name="connsiteX26" fmla="*/ 169670 w 339648"/>
                <a:gd name="connsiteY26" fmla="*/ 200922 h 234414"/>
                <a:gd name="connsiteX27" fmla="*/ 174139 w 339648"/>
                <a:gd name="connsiteY27" fmla="*/ 189765 h 234414"/>
                <a:gd name="connsiteX28" fmla="*/ 177477 w 339648"/>
                <a:gd name="connsiteY28" fmla="*/ 189765 h 234414"/>
                <a:gd name="connsiteX29" fmla="*/ 203151 w 339648"/>
                <a:gd name="connsiteY29" fmla="*/ 200922 h 234414"/>
                <a:gd name="connsiteX30" fmla="*/ 229945 w 339648"/>
                <a:gd name="connsiteY30" fmla="*/ 212089 h 234414"/>
                <a:gd name="connsiteX31" fmla="*/ 235523 w 339648"/>
                <a:gd name="connsiteY31" fmla="*/ 212089 h 234414"/>
                <a:gd name="connsiteX32" fmla="*/ 244462 w 339648"/>
                <a:gd name="connsiteY32" fmla="*/ 223246 h 234414"/>
                <a:gd name="connsiteX33" fmla="*/ 256739 w 339648"/>
                <a:gd name="connsiteY33" fmla="*/ 212089 h 234414"/>
                <a:gd name="connsiteX34" fmla="*/ 260088 w 339648"/>
                <a:gd name="connsiteY34" fmla="*/ 200922 h 234414"/>
                <a:gd name="connsiteX35" fmla="*/ 277943 w 339648"/>
                <a:gd name="connsiteY35" fmla="*/ 200922 h 234414"/>
                <a:gd name="connsiteX36" fmla="*/ 289111 w 339648"/>
                <a:gd name="connsiteY36" fmla="*/ 200922 h 234414"/>
                <a:gd name="connsiteX37" fmla="*/ 304737 w 339648"/>
                <a:gd name="connsiteY37" fmla="*/ 189765 h 234414"/>
                <a:gd name="connsiteX38" fmla="*/ 320148 w 339648"/>
                <a:gd name="connsiteY38" fmla="*/ 189136 h 234414"/>
                <a:gd name="connsiteX39" fmla="*/ 339648 w 339648"/>
                <a:gd name="connsiteY39" fmla="*/ 155899 h 234414"/>
                <a:gd name="connsiteX40" fmla="*/ 338218 w 339648"/>
                <a:gd name="connsiteY40" fmla="*/ 145116 h 234414"/>
                <a:gd name="connsiteX41" fmla="*/ 327062 w 339648"/>
                <a:gd name="connsiteY41" fmla="*/ 100467 h 234414"/>
                <a:gd name="connsiteX42" fmla="*/ 292460 w 339648"/>
                <a:gd name="connsiteY42" fmla="*/ 78142 h 234414"/>
                <a:gd name="connsiteX43" fmla="*/ 292460 w 339648"/>
                <a:gd name="connsiteY43" fmla="*/ 89299 h 234414"/>
                <a:gd name="connsiteX0" fmla="*/ 292460 w 339648"/>
                <a:gd name="connsiteY0" fmla="*/ 89299 h 234414"/>
                <a:gd name="connsiteX1" fmla="*/ 281293 w 339648"/>
                <a:gd name="connsiteY1" fmla="*/ 66974 h 234414"/>
                <a:gd name="connsiteX2" fmla="*/ 271245 w 339648"/>
                <a:gd name="connsiteY2" fmla="*/ 44650 h 234414"/>
                <a:gd name="connsiteX3" fmla="*/ 258968 w 339648"/>
                <a:gd name="connsiteY3" fmla="*/ 44650 h 234414"/>
                <a:gd name="connsiteX4" fmla="*/ 242222 w 339648"/>
                <a:gd name="connsiteY4" fmla="*/ 33493 h 234414"/>
                <a:gd name="connsiteX5" fmla="*/ 156273 w 339648"/>
                <a:gd name="connsiteY5" fmla="*/ 55817 h 234414"/>
                <a:gd name="connsiteX6" fmla="*/ 145116 w 339648"/>
                <a:gd name="connsiteY6" fmla="*/ 44650 h 234414"/>
                <a:gd name="connsiteX7" fmla="*/ 135068 w 339648"/>
                <a:gd name="connsiteY7" fmla="*/ 33493 h 234414"/>
                <a:gd name="connsiteX8" fmla="*/ 125021 w 339648"/>
                <a:gd name="connsiteY8" fmla="*/ 44650 h 234414"/>
                <a:gd name="connsiteX9" fmla="*/ 106043 w 339648"/>
                <a:gd name="connsiteY9" fmla="*/ 44650 h 234414"/>
                <a:gd name="connsiteX10" fmla="*/ 89299 w 339648"/>
                <a:gd name="connsiteY10" fmla="*/ 11168 h 234414"/>
                <a:gd name="connsiteX11" fmla="*/ 65858 w 339648"/>
                <a:gd name="connsiteY11" fmla="*/ 0 h 234414"/>
                <a:gd name="connsiteX12" fmla="*/ 55812 w 339648"/>
                <a:gd name="connsiteY12" fmla="*/ 11168 h 234414"/>
                <a:gd name="connsiteX13" fmla="*/ 47998 w 339648"/>
                <a:gd name="connsiteY13" fmla="*/ 22325 h 234414"/>
                <a:gd name="connsiteX14" fmla="*/ 30138 w 339648"/>
                <a:gd name="connsiteY14" fmla="*/ 22325 h 234414"/>
                <a:gd name="connsiteX15" fmla="*/ 11162 w 339648"/>
                <a:gd name="connsiteY15" fmla="*/ 33493 h 234414"/>
                <a:gd name="connsiteX16" fmla="*/ 17859 w 339648"/>
                <a:gd name="connsiteY16" fmla="*/ 89299 h 234414"/>
                <a:gd name="connsiteX17" fmla="*/ 29022 w 339648"/>
                <a:gd name="connsiteY17" fmla="*/ 133948 h 234414"/>
                <a:gd name="connsiteX18" fmla="*/ 10658 w 339648"/>
                <a:gd name="connsiteY18" fmla="*/ 143727 h 234414"/>
                <a:gd name="connsiteX19" fmla="*/ 0 w 339648"/>
                <a:gd name="connsiteY19" fmla="*/ 167441 h 234414"/>
                <a:gd name="connsiteX20" fmla="*/ 25673 w 339648"/>
                <a:gd name="connsiteY20" fmla="*/ 212089 h 234414"/>
                <a:gd name="connsiteX21" fmla="*/ 70323 w 339648"/>
                <a:gd name="connsiteY21" fmla="*/ 223246 h 234414"/>
                <a:gd name="connsiteX22" fmla="*/ 114973 w 339648"/>
                <a:gd name="connsiteY22" fmla="*/ 234414 h 234414"/>
                <a:gd name="connsiteX23" fmla="*/ 122792 w 339648"/>
                <a:gd name="connsiteY23" fmla="*/ 223246 h 234414"/>
                <a:gd name="connsiteX24" fmla="*/ 128370 w 339648"/>
                <a:gd name="connsiteY24" fmla="*/ 212089 h 234414"/>
                <a:gd name="connsiteX25" fmla="*/ 147345 w 339648"/>
                <a:gd name="connsiteY25" fmla="*/ 200922 h 234414"/>
                <a:gd name="connsiteX26" fmla="*/ 169670 w 339648"/>
                <a:gd name="connsiteY26" fmla="*/ 200922 h 234414"/>
                <a:gd name="connsiteX27" fmla="*/ 174139 w 339648"/>
                <a:gd name="connsiteY27" fmla="*/ 189765 h 234414"/>
                <a:gd name="connsiteX28" fmla="*/ 177477 w 339648"/>
                <a:gd name="connsiteY28" fmla="*/ 189765 h 234414"/>
                <a:gd name="connsiteX29" fmla="*/ 203151 w 339648"/>
                <a:gd name="connsiteY29" fmla="*/ 200922 h 234414"/>
                <a:gd name="connsiteX30" fmla="*/ 229945 w 339648"/>
                <a:gd name="connsiteY30" fmla="*/ 212089 h 234414"/>
                <a:gd name="connsiteX31" fmla="*/ 235523 w 339648"/>
                <a:gd name="connsiteY31" fmla="*/ 212089 h 234414"/>
                <a:gd name="connsiteX32" fmla="*/ 244462 w 339648"/>
                <a:gd name="connsiteY32" fmla="*/ 223246 h 234414"/>
                <a:gd name="connsiteX33" fmla="*/ 256739 w 339648"/>
                <a:gd name="connsiteY33" fmla="*/ 212089 h 234414"/>
                <a:gd name="connsiteX34" fmla="*/ 260088 w 339648"/>
                <a:gd name="connsiteY34" fmla="*/ 200922 h 234414"/>
                <a:gd name="connsiteX35" fmla="*/ 277943 w 339648"/>
                <a:gd name="connsiteY35" fmla="*/ 200922 h 234414"/>
                <a:gd name="connsiteX36" fmla="*/ 289111 w 339648"/>
                <a:gd name="connsiteY36" fmla="*/ 200922 h 234414"/>
                <a:gd name="connsiteX37" fmla="*/ 304737 w 339648"/>
                <a:gd name="connsiteY37" fmla="*/ 189765 h 234414"/>
                <a:gd name="connsiteX38" fmla="*/ 320148 w 339648"/>
                <a:gd name="connsiteY38" fmla="*/ 189136 h 234414"/>
                <a:gd name="connsiteX39" fmla="*/ 339648 w 339648"/>
                <a:gd name="connsiteY39" fmla="*/ 155899 h 234414"/>
                <a:gd name="connsiteX40" fmla="*/ 338218 w 339648"/>
                <a:gd name="connsiteY40" fmla="*/ 145116 h 234414"/>
                <a:gd name="connsiteX41" fmla="*/ 327062 w 339648"/>
                <a:gd name="connsiteY41" fmla="*/ 100467 h 234414"/>
                <a:gd name="connsiteX42" fmla="*/ 292460 w 339648"/>
                <a:gd name="connsiteY42" fmla="*/ 78142 h 234414"/>
                <a:gd name="connsiteX43" fmla="*/ 292460 w 339648"/>
                <a:gd name="connsiteY43" fmla="*/ 89299 h 234414"/>
                <a:gd name="connsiteX0" fmla="*/ 292460 w 339648"/>
                <a:gd name="connsiteY0" fmla="*/ 89299 h 234414"/>
                <a:gd name="connsiteX1" fmla="*/ 281293 w 339648"/>
                <a:gd name="connsiteY1" fmla="*/ 66974 h 234414"/>
                <a:gd name="connsiteX2" fmla="*/ 271245 w 339648"/>
                <a:gd name="connsiteY2" fmla="*/ 44650 h 234414"/>
                <a:gd name="connsiteX3" fmla="*/ 258968 w 339648"/>
                <a:gd name="connsiteY3" fmla="*/ 44650 h 234414"/>
                <a:gd name="connsiteX4" fmla="*/ 242222 w 339648"/>
                <a:gd name="connsiteY4" fmla="*/ 33493 h 234414"/>
                <a:gd name="connsiteX5" fmla="*/ 156273 w 339648"/>
                <a:gd name="connsiteY5" fmla="*/ 55817 h 234414"/>
                <a:gd name="connsiteX6" fmla="*/ 145116 w 339648"/>
                <a:gd name="connsiteY6" fmla="*/ 44650 h 234414"/>
                <a:gd name="connsiteX7" fmla="*/ 135068 w 339648"/>
                <a:gd name="connsiteY7" fmla="*/ 33493 h 234414"/>
                <a:gd name="connsiteX8" fmla="*/ 125021 w 339648"/>
                <a:gd name="connsiteY8" fmla="*/ 44650 h 234414"/>
                <a:gd name="connsiteX9" fmla="*/ 106043 w 339648"/>
                <a:gd name="connsiteY9" fmla="*/ 44650 h 234414"/>
                <a:gd name="connsiteX10" fmla="*/ 89299 w 339648"/>
                <a:gd name="connsiteY10" fmla="*/ 11168 h 234414"/>
                <a:gd name="connsiteX11" fmla="*/ 65858 w 339648"/>
                <a:gd name="connsiteY11" fmla="*/ 0 h 234414"/>
                <a:gd name="connsiteX12" fmla="*/ 55812 w 339648"/>
                <a:gd name="connsiteY12" fmla="*/ 11168 h 234414"/>
                <a:gd name="connsiteX13" fmla="*/ 47998 w 339648"/>
                <a:gd name="connsiteY13" fmla="*/ 22325 h 234414"/>
                <a:gd name="connsiteX14" fmla="*/ 30138 w 339648"/>
                <a:gd name="connsiteY14" fmla="*/ 22325 h 234414"/>
                <a:gd name="connsiteX15" fmla="*/ 11162 w 339648"/>
                <a:gd name="connsiteY15" fmla="*/ 33493 h 234414"/>
                <a:gd name="connsiteX16" fmla="*/ 17859 w 339648"/>
                <a:gd name="connsiteY16" fmla="*/ 89299 h 234414"/>
                <a:gd name="connsiteX17" fmla="*/ 29022 w 339648"/>
                <a:gd name="connsiteY17" fmla="*/ 133948 h 234414"/>
                <a:gd name="connsiteX18" fmla="*/ 10658 w 339648"/>
                <a:gd name="connsiteY18" fmla="*/ 143727 h 234414"/>
                <a:gd name="connsiteX19" fmla="*/ 0 w 339648"/>
                <a:gd name="connsiteY19" fmla="*/ 167441 h 234414"/>
                <a:gd name="connsiteX20" fmla="*/ 25673 w 339648"/>
                <a:gd name="connsiteY20" fmla="*/ 212089 h 234414"/>
                <a:gd name="connsiteX21" fmla="*/ 70323 w 339648"/>
                <a:gd name="connsiteY21" fmla="*/ 223246 h 234414"/>
                <a:gd name="connsiteX22" fmla="*/ 114973 w 339648"/>
                <a:gd name="connsiteY22" fmla="*/ 234414 h 234414"/>
                <a:gd name="connsiteX23" fmla="*/ 122792 w 339648"/>
                <a:gd name="connsiteY23" fmla="*/ 223246 h 234414"/>
                <a:gd name="connsiteX24" fmla="*/ 128370 w 339648"/>
                <a:gd name="connsiteY24" fmla="*/ 212089 h 234414"/>
                <a:gd name="connsiteX25" fmla="*/ 147345 w 339648"/>
                <a:gd name="connsiteY25" fmla="*/ 200922 h 234414"/>
                <a:gd name="connsiteX26" fmla="*/ 169670 w 339648"/>
                <a:gd name="connsiteY26" fmla="*/ 200922 h 234414"/>
                <a:gd name="connsiteX27" fmla="*/ 174139 w 339648"/>
                <a:gd name="connsiteY27" fmla="*/ 189765 h 234414"/>
                <a:gd name="connsiteX28" fmla="*/ 177477 w 339648"/>
                <a:gd name="connsiteY28" fmla="*/ 189765 h 234414"/>
                <a:gd name="connsiteX29" fmla="*/ 203151 w 339648"/>
                <a:gd name="connsiteY29" fmla="*/ 200922 h 234414"/>
                <a:gd name="connsiteX30" fmla="*/ 229945 w 339648"/>
                <a:gd name="connsiteY30" fmla="*/ 212089 h 234414"/>
                <a:gd name="connsiteX31" fmla="*/ 236530 w 339648"/>
                <a:gd name="connsiteY31" fmla="*/ 226642 h 234414"/>
                <a:gd name="connsiteX32" fmla="*/ 244462 w 339648"/>
                <a:gd name="connsiteY32" fmla="*/ 223246 h 234414"/>
                <a:gd name="connsiteX33" fmla="*/ 256739 w 339648"/>
                <a:gd name="connsiteY33" fmla="*/ 212089 h 234414"/>
                <a:gd name="connsiteX34" fmla="*/ 260088 w 339648"/>
                <a:gd name="connsiteY34" fmla="*/ 200922 h 234414"/>
                <a:gd name="connsiteX35" fmla="*/ 277943 w 339648"/>
                <a:gd name="connsiteY35" fmla="*/ 200922 h 234414"/>
                <a:gd name="connsiteX36" fmla="*/ 289111 w 339648"/>
                <a:gd name="connsiteY36" fmla="*/ 200922 h 234414"/>
                <a:gd name="connsiteX37" fmla="*/ 304737 w 339648"/>
                <a:gd name="connsiteY37" fmla="*/ 189765 h 234414"/>
                <a:gd name="connsiteX38" fmla="*/ 320148 w 339648"/>
                <a:gd name="connsiteY38" fmla="*/ 189136 h 234414"/>
                <a:gd name="connsiteX39" fmla="*/ 339648 w 339648"/>
                <a:gd name="connsiteY39" fmla="*/ 155899 h 234414"/>
                <a:gd name="connsiteX40" fmla="*/ 338218 w 339648"/>
                <a:gd name="connsiteY40" fmla="*/ 145116 h 234414"/>
                <a:gd name="connsiteX41" fmla="*/ 327062 w 339648"/>
                <a:gd name="connsiteY41" fmla="*/ 100467 h 234414"/>
                <a:gd name="connsiteX42" fmla="*/ 292460 w 339648"/>
                <a:gd name="connsiteY42" fmla="*/ 78142 h 234414"/>
                <a:gd name="connsiteX43" fmla="*/ 292460 w 339648"/>
                <a:gd name="connsiteY43" fmla="*/ 89299 h 23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9648" h="234414">
                  <a:moveTo>
                    <a:pt x="292460" y="89299"/>
                  </a:moveTo>
                  <a:lnTo>
                    <a:pt x="281293" y="66974"/>
                  </a:lnTo>
                  <a:lnTo>
                    <a:pt x="271245" y="44650"/>
                  </a:lnTo>
                  <a:lnTo>
                    <a:pt x="258968" y="44650"/>
                  </a:lnTo>
                  <a:lnTo>
                    <a:pt x="242222" y="33493"/>
                  </a:lnTo>
                  <a:lnTo>
                    <a:pt x="156273" y="55817"/>
                  </a:lnTo>
                  <a:lnTo>
                    <a:pt x="145116" y="44650"/>
                  </a:lnTo>
                  <a:lnTo>
                    <a:pt x="135068" y="33493"/>
                  </a:lnTo>
                  <a:lnTo>
                    <a:pt x="125021" y="44650"/>
                  </a:lnTo>
                  <a:lnTo>
                    <a:pt x="106043" y="44650"/>
                  </a:lnTo>
                  <a:lnTo>
                    <a:pt x="89299" y="11168"/>
                  </a:lnTo>
                  <a:lnTo>
                    <a:pt x="65858" y="0"/>
                  </a:lnTo>
                  <a:lnTo>
                    <a:pt x="55812" y="11168"/>
                  </a:lnTo>
                  <a:lnTo>
                    <a:pt x="47998" y="22325"/>
                  </a:lnTo>
                  <a:lnTo>
                    <a:pt x="30138" y="22325"/>
                  </a:lnTo>
                  <a:lnTo>
                    <a:pt x="11162" y="33493"/>
                  </a:lnTo>
                  <a:lnTo>
                    <a:pt x="17859" y="89299"/>
                  </a:lnTo>
                  <a:lnTo>
                    <a:pt x="29022" y="133948"/>
                  </a:lnTo>
                  <a:lnTo>
                    <a:pt x="10658" y="143727"/>
                  </a:lnTo>
                  <a:lnTo>
                    <a:pt x="0" y="167441"/>
                  </a:lnTo>
                  <a:lnTo>
                    <a:pt x="25673" y="212089"/>
                  </a:lnTo>
                  <a:lnTo>
                    <a:pt x="70323" y="223246"/>
                  </a:lnTo>
                  <a:lnTo>
                    <a:pt x="114973" y="234414"/>
                  </a:lnTo>
                  <a:lnTo>
                    <a:pt x="122792" y="223246"/>
                  </a:lnTo>
                  <a:lnTo>
                    <a:pt x="128370" y="212089"/>
                  </a:lnTo>
                  <a:lnTo>
                    <a:pt x="147345" y="200922"/>
                  </a:lnTo>
                  <a:lnTo>
                    <a:pt x="169670" y="200922"/>
                  </a:lnTo>
                  <a:lnTo>
                    <a:pt x="174139" y="189765"/>
                  </a:lnTo>
                  <a:lnTo>
                    <a:pt x="177477" y="189765"/>
                  </a:lnTo>
                  <a:lnTo>
                    <a:pt x="203151" y="200922"/>
                  </a:lnTo>
                  <a:lnTo>
                    <a:pt x="229945" y="212089"/>
                  </a:lnTo>
                  <a:lnTo>
                    <a:pt x="236530" y="226642"/>
                  </a:lnTo>
                  <a:lnTo>
                    <a:pt x="244462" y="223246"/>
                  </a:lnTo>
                  <a:lnTo>
                    <a:pt x="256739" y="212089"/>
                  </a:lnTo>
                  <a:lnTo>
                    <a:pt x="260088" y="200922"/>
                  </a:lnTo>
                  <a:lnTo>
                    <a:pt x="277943" y="200922"/>
                  </a:lnTo>
                  <a:lnTo>
                    <a:pt x="289111" y="200922"/>
                  </a:lnTo>
                  <a:lnTo>
                    <a:pt x="304737" y="189765"/>
                  </a:lnTo>
                  <a:lnTo>
                    <a:pt x="320148" y="189136"/>
                  </a:lnTo>
                  <a:lnTo>
                    <a:pt x="339648" y="155899"/>
                  </a:lnTo>
                  <a:lnTo>
                    <a:pt x="338218" y="145116"/>
                  </a:lnTo>
                  <a:lnTo>
                    <a:pt x="327062" y="100467"/>
                  </a:lnTo>
                  <a:lnTo>
                    <a:pt x="292460" y="78142"/>
                  </a:lnTo>
                  <a:lnTo>
                    <a:pt x="292460" y="89299"/>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44" name="Полилиния: фигура 110">
              <a:extLst>
                <a:ext uri="{FF2B5EF4-FFF2-40B4-BE49-F238E27FC236}">
                  <a16:creationId xmlns:a16="http://schemas.microsoft.com/office/drawing/2014/main" id="{9468BF0D-B503-467C-B149-1652CB00B9CF}"/>
                </a:ext>
              </a:extLst>
            </p:cNvPr>
            <p:cNvSpPr/>
            <p:nvPr/>
          </p:nvSpPr>
          <p:spPr>
            <a:xfrm>
              <a:off x="7579226" y="8048508"/>
              <a:ext cx="1858576" cy="2435139"/>
            </a:xfrm>
            <a:custGeom>
              <a:avLst/>
              <a:gdLst>
                <a:gd name="connsiteX0" fmla="*/ 243356 w 273479"/>
                <a:gd name="connsiteY0" fmla="*/ 178655 h 357192"/>
                <a:gd name="connsiteX1" fmla="*/ 261216 w 273479"/>
                <a:gd name="connsiteY1" fmla="*/ 167487 h 357192"/>
                <a:gd name="connsiteX2" fmla="*/ 263448 w 273479"/>
                <a:gd name="connsiteY2" fmla="*/ 145162 h 357192"/>
                <a:gd name="connsiteX3" fmla="*/ 253402 w 273479"/>
                <a:gd name="connsiteY3" fmla="*/ 122838 h 357192"/>
                <a:gd name="connsiteX4" fmla="*/ 243356 w 273479"/>
                <a:gd name="connsiteY4" fmla="*/ 111681 h 357192"/>
                <a:gd name="connsiteX5" fmla="*/ 176381 w 273479"/>
                <a:gd name="connsiteY5" fmla="*/ 78189 h 357192"/>
                <a:gd name="connsiteX6" fmla="*/ 123918 w 273479"/>
                <a:gd name="connsiteY6" fmla="*/ 55864 h 357192"/>
                <a:gd name="connsiteX7" fmla="*/ 111639 w 273479"/>
                <a:gd name="connsiteY7" fmla="*/ 33539 h 357192"/>
                <a:gd name="connsiteX8" fmla="*/ 101594 w 273479"/>
                <a:gd name="connsiteY8" fmla="*/ 22383 h 357192"/>
                <a:gd name="connsiteX9" fmla="*/ 93779 w 273479"/>
                <a:gd name="connsiteY9" fmla="*/ 22383 h 357192"/>
                <a:gd name="connsiteX10" fmla="*/ 87082 w 273479"/>
                <a:gd name="connsiteY10" fmla="*/ 22383 h 357192"/>
                <a:gd name="connsiteX11" fmla="*/ 61408 w 273479"/>
                <a:gd name="connsiteY11" fmla="*/ 22383 h 357192"/>
                <a:gd name="connsiteX12" fmla="*/ 40199 w 273479"/>
                <a:gd name="connsiteY12" fmla="*/ 58 h 357192"/>
                <a:gd name="connsiteX13" fmla="*/ 15 w 273479"/>
                <a:gd name="connsiteY13" fmla="*/ 67032 h 357192"/>
                <a:gd name="connsiteX14" fmla="*/ 14525 w 273479"/>
                <a:gd name="connsiteY14" fmla="*/ 78189 h 357192"/>
                <a:gd name="connsiteX15" fmla="*/ 36851 w 273479"/>
                <a:gd name="connsiteY15" fmla="*/ 100513 h 357192"/>
                <a:gd name="connsiteX16" fmla="*/ 42432 w 273479"/>
                <a:gd name="connsiteY16" fmla="*/ 122838 h 357192"/>
                <a:gd name="connsiteX17" fmla="*/ 50246 w 273479"/>
                <a:gd name="connsiteY17" fmla="*/ 145162 h 357192"/>
                <a:gd name="connsiteX18" fmla="*/ 51362 w 273479"/>
                <a:gd name="connsiteY18" fmla="*/ 156330 h 357192"/>
                <a:gd name="connsiteX19" fmla="*/ 88198 w 273479"/>
                <a:gd name="connsiteY19" fmla="*/ 167487 h 357192"/>
                <a:gd name="connsiteX20" fmla="*/ 123918 w 273479"/>
                <a:gd name="connsiteY20" fmla="*/ 189823 h 357192"/>
                <a:gd name="connsiteX21" fmla="*/ 122801 w 273479"/>
                <a:gd name="connsiteY21" fmla="*/ 189823 h 357192"/>
                <a:gd name="connsiteX22" fmla="*/ 119453 w 273479"/>
                <a:gd name="connsiteY22" fmla="*/ 189823 h 357192"/>
                <a:gd name="connsiteX23" fmla="*/ 111639 w 273479"/>
                <a:gd name="connsiteY23" fmla="*/ 234472 h 357192"/>
                <a:gd name="connsiteX24" fmla="*/ 111639 w 273479"/>
                <a:gd name="connsiteY24" fmla="*/ 267953 h 357192"/>
                <a:gd name="connsiteX25" fmla="*/ 126151 w 273479"/>
                <a:gd name="connsiteY25" fmla="*/ 279121 h 357192"/>
                <a:gd name="connsiteX26" fmla="*/ 140662 w 273479"/>
                <a:gd name="connsiteY26" fmla="*/ 267953 h 357192"/>
                <a:gd name="connsiteX27" fmla="*/ 154057 w 273479"/>
                <a:gd name="connsiteY27" fmla="*/ 312602 h 357192"/>
                <a:gd name="connsiteX28" fmla="*/ 180846 w 273479"/>
                <a:gd name="connsiteY28" fmla="*/ 357251 h 357192"/>
                <a:gd name="connsiteX29" fmla="*/ 188660 w 273479"/>
                <a:gd name="connsiteY29" fmla="*/ 346095 h 357192"/>
                <a:gd name="connsiteX30" fmla="*/ 198706 w 273479"/>
                <a:gd name="connsiteY30" fmla="*/ 334927 h 357192"/>
                <a:gd name="connsiteX31" fmla="*/ 209868 w 273479"/>
                <a:gd name="connsiteY31" fmla="*/ 312602 h 357192"/>
                <a:gd name="connsiteX32" fmla="*/ 226612 w 273479"/>
                <a:gd name="connsiteY32" fmla="*/ 279121 h 357192"/>
                <a:gd name="connsiteX33" fmla="*/ 237775 w 273479"/>
                <a:gd name="connsiteY33" fmla="*/ 279121 h 357192"/>
                <a:gd name="connsiteX34" fmla="*/ 248937 w 273479"/>
                <a:gd name="connsiteY34" fmla="*/ 267953 h 357192"/>
                <a:gd name="connsiteX35" fmla="*/ 246704 w 273479"/>
                <a:gd name="connsiteY35" fmla="*/ 245628 h 357192"/>
                <a:gd name="connsiteX36" fmla="*/ 246704 w 273479"/>
                <a:gd name="connsiteY36" fmla="*/ 212147 h 357192"/>
                <a:gd name="connsiteX37" fmla="*/ 262333 w 273479"/>
                <a:gd name="connsiteY37" fmla="*/ 212147 h 357192"/>
                <a:gd name="connsiteX38" fmla="*/ 273495 w 273479"/>
                <a:gd name="connsiteY38" fmla="*/ 189823 h 357192"/>
                <a:gd name="connsiteX39" fmla="*/ 257868 w 273479"/>
                <a:gd name="connsiteY39" fmla="*/ 189823 h 357192"/>
                <a:gd name="connsiteX40" fmla="*/ 243356 w 273479"/>
                <a:gd name="connsiteY40" fmla="*/ 167487 h 357192"/>
                <a:gd name="connsiteX0" fmla="*/ 243341 w 273480"/>
                <a:gd name="connsiteY0" fmla="*/ 178597 h 357193"/>
                <a:gd name="connsiteX1" fmla="*/ 261201 w 273480"/>
                <a:gd name="connsiteY1" fmla="*/ 167429 h 357193"/>
                <a:gd name="connsiteX2" fmla="*/ 263433 w 273480"/>
                <a:gd name="connsiteY2" fmla="*/ 145104 h 357193"/>
                <a:gd name="connsiteX3" fmla="*/ 253387 w 273480"/>
                <a:gd name="connsiteY3" fmla="*/ 122780 h 357193"/>
                <a:gd name="connsiteX4" fmla="*/ 243341 w 273480"/>
                <a:gd name="connsiteY4" fmla="*/ 111623 h 357193"/>
                <a:gd name="connsiteX5" fmla="*/ 176366 w 273480"/>
                <a:gd name="connsiteY5" fmla="*/ 78131 h 357193"/>
                <a:gd name="connsiteX6" fmla="*/ 123903 w 273480"/>
                <a:gd name="connsiteY6" fmla="*/ 55806 h 357193"/>
                <a:gd name="connsiteX7" fmla="*/ 111624 w 273480"/>
                <a:gd name="connsiteY7" fmla="*/ 33481 h 357193"/>
                <a:gd name="connsiteX8" fmla="*/ 101579 w 273480"/>
                <a:gd name="connsiteY8" fmla="*/ 22325 h 357193"/>
                <a:gd name="connsiteX9" fmla="*/ 93764 w 273480"/>
                <a:gd name="connsiteY9" fmla="*/ 22325 h 357193"/>
                <a:gd name="connsiteX10" fmla="*/ 87067 w 273480"/>
                <a:gd name="connsiteY10" fmla="*/ 22325 h 357193"/>
                <a:gd name="connsiteX11" fmla="*/ 61393 w 273480"/>
                <a:gd name="connsiteY11" fmla="*/ 22325 h 357193"/>
                <a:gd name="connsiteX12" fmla="*/ 40184 w 273480"/>
                <a:gd name="connsiteY12" fmla="*/ 0 h 357193"/>
                <a:gd name="connsiteX13" fmla="*/ 0 w 273480"/>
                <a:gd name="connsiteY13" fmla="*/ 66974 h 357193"/>
                <a:gd name="connsiteX14" fmla="*/ 14510 w 273480"/>
                <a:gd name="connsiteY14" fmla="*/ 78131 h 357193"/>
                <a:gd name="connsiteX15" fmla="*/ 36836 w 273480"/>
                <a:gd name="connsiteY15" fmla="*/ 100455 h 357193"/>
                <a:gd name="connsiteX16" fmla="*/ 42417 w 273480"/>
                <a:gd name="connsiteY16" fmla="*/ 122780 h 357193"/>
                <a:gd name="connsiteX17" fmla="*/ 50231 w 273480"/>
                <a:gd name="connsiteY17" fmla="*/ 145104 h 357193"/>
                <a:gd name="connsiteX18" fmla="*/ 51347 w 273480"/>
                <a:gd name="connsiteY18" fmla="*/ 156272 h 357193"/>
                <a:gd name="connsiteX19" fmla="*/ 88183 w 273480"/>
                <a:gd name="connsiteY19" fmla="*/ 167429 h 357193"/>
                <a:gd name="connsiteX20" fmla="*/ 123903 w 273480"/>
                <a:gd name="connsiteY20" fmla="*/ 189765 h 357193"/>
                <a:gd name="connsiteX21" fmla="*/ 122786 w 273480"/>
                <a:gd name="connsiteY21" fmla="*/ 189765 h 357193"/>
                <a:gd name="connsiteX22" fmla="*/ 119438 w 273480"/>
                <a:gd name="connsiteY22" fmla="*/ 189765 h 357193"/>
                <a:gd name="connsiteX23" fmla="*/ 111624 w 273480"/>
                <a:gd name="connsiteY23" fmla="*/ 234414 h 357193"/>
                <a:gd name="connsiteX24" fmla="*/ 111624 w 273480"/>
                <a:gd name="connsiteY24" fmla="*/ 267895 h 357193"/>
                <a:gd name="connsiteX25" fmla="*/ 126136 w 273480"/>
                <a:gd name="connsiteY25" fmla="*/ 279063 h 357193"/>
                <a:gd name="connsiteX26" fmla="*/ 140647 w 273480"/>
                <a:gd name="connsiteY26" fmla="*/ 267895 h 357193"/>
                <a:gd name="connsiteX27" fmla="*/ 154042 w 273480"/>
                <a:gd name="connsiteY27" fmla="*/ 312544 h 357193"/>
                <a:gd name="connsiteX28" fmla="*/ 180831 w 273480"/>
                <a:gd name="connsiteY28" fmla="*/ 357193 h 357193"/>
                <a:gd name="connsiteX29" fmla="*/ 188645 w 273480"/>
                <a:gd name="connsiteY29" fmla="*/ 346037 h 357193"/>
                <a:gd name="connsiteX30" fmla="*/ 198691 w 273480"/>
                <a:gd name="connsiteY30" fmla="*/ 334869 h 357193"/>
                <a:gd name="connsiteX31" fmla="*/ 209853 w 273480"/>
                <a:gd name="connsiteY31" fmla="*/ 312544 h 357193"/>
                <a:gd name="connsiteX32" fmla="*/ 226597 w 273480"/>
                <a:gd name="connsiteY32" fmla="*/ 279063 h 357193"/>
                <a:gd name="connsiteX33" fmla="*/ 237760 w 273480"/>
                <a:gd name="connsiteY33" fmla="*/ 279063 h 357193"/>
                <a:gd name="connsiteX34" fmla="*/ 248922 w 273480"/>
                <a:gd name="connsiteY34" fmla="*/ 267895 h 357193"/>
                <a:gd name="connsiteX35" fmla="*/ 246689 w 273480"/>
                <a:gd name="connsiteY35" fmla="*/ 245570 h 357193"/>
                <a:gd name="connsiteX36" fmla="*/ 246689 w 273480"/>
                <a:gd name="connsiteY36" fmla="*/ 212089 h 357193"/>
                <a:gd name="connsiteX37" fmla="*/ 262318 w 273480"/>
                <a:gd name="connsiteY37" fmla="*/ 212089 h 357193"/>
                <a:gd name="connsiteX38" fmla="*/ 273480 w 273480"/>
                <a:gd name="connsiteY38" fmla="*/ 189765 h 357193"/>
                <a:gd name="connsiteX39" fmla="*/ 257853 w 273480"/>
                <a:gd name="connsiteY39" fmla="*/ 189765 h 357193"/>
                <a:gd name="connsiteX40" fmla="*/ 243341 w 273480"/>
                <a:gd name="connsiteY40" fmla="*/ 178597 h 357193"/>
                <a:gd name="connsiteX0" fmla="*/ 243341 w 273480"/>
                <a:gd name="connsiteY0" fmla="*/ 178597 h 357193"/>
                <a:gd name="connsiteX1" fmla="*/ 261201 w 273480"/>
                <a:gd name="connsiteY1" fmla="*/ 167429 h 357193"/>
                <a:gd name="connsiteX2" fmla="*/ 263433 w 273480"/>
                <a:gd name="connsiteY2" fmla="*/ 145104 h 357193"/>
                <a:gd name="connsiteX3" fmla="*/ 253387 w 273480"/>
                <a:gd name="connsiteY3" fmla="*/ 122780 h 357193"/>
                <a:gd name="connsiteX4" fmla="*/ 243341 w 273480"/>
                <a:gd name="connsiteY4" fmla="*/ 111623 h 357193"/>
                <a:gd name="connsiteX5" fmla="*/ 176366 w 273480"/>
                <a:gd name="connsiteY5" fmla="*/ 78131 h 357193"/>
                <a:gd name="connsiteX6" fmla="*/ 123903 w 273480"/>
                <a:gd name="connsiteY6" fmla="*/ 55806 h 357193"/>
                <a:gd name="connsiteX7" fmla="*/ 111624 w 273480"/>
                <a:gd name="connsiteY7" fmla="*/ 33481 h 357193"/>
                <a:gd name="connsiteX8" fmla="*/ 101579 w 273480"/>
                <a:gd name="connsiteY8" fmla="*/ 22325 h 357193"/>
                <a:gd name="connsiteX9" fmla="*/ 93764 w 273480"/>
                <a:gd name="connsiteY9" fmla="*/ 22325 h 357193"/>
                <a:gd name="connsiteX10" fmla="*/ 87067 w 273480"/>
                <a:gd name="connsiteY10" fmla="*/ 22325 h 357193"/>
                <a:gd name="connsiteX11" fmla="*/ 61393 w 273480"/>
                <a:gd name="connsiteY11" fmla="*/ 22325 h 357193"/>
                <a:gd name="connsiteX12" fmla="*/ 40184 w 273480"/>
                <a:gd name="connsiteY12" fmla="*/ 0 h 357193"/>
                <a:gd name="connsiteX13" fmla="*/ 0 w 273480"/>
                <a:gd name="connsiteY13" fmla="*/ 66974 h 357193"/>
                <a:gd name="connsiteX14" fmla="*/ 14510 w 273480"/>
                <a:gd name="connsiteY14" fmla="*/ 78131 h 357193"/>
                <a:gd name="connsiteX15" fmla="*/ 36836 w 273480"/>
                <a:gd name="connsiteY15" fmla="*/ 100455 h 357193"/>
                <a:gd name="connsiteX16" fmla="*/ 42417 w 273480"/>
                <a:gd name="connsiteY16" fmla="*/ 122780 h 357193"/>
                <a:gd name="connsiteX17" fmla="*/ 50231 w 273480"/>
                <a:gd name="connsiteY17" fmla="*/ 145104 h 357193"/>
                <a:gd name="connsiteX18" fmla="*/ 51347 w 273480"/>
                <a:gd name="connsiteY18" fmla="*/ 156272 h 357193"/>
                <a:gd name="connsiteX19" fmla="*/ 88183 w 273480"/>
                <a:gd name="connsiteY19" fmla="*/ 167429 h 357193"/>
                <a:gd name="connsiteX20" fmla="*/ 123903 w 273480"/>
                <a:gd name="connsiteY20" fmla="*/ 189765 h 357193"/>
                <a:gd name="connsiteX21" fmla="*/ 122786 w 273480"/>
                <a:gd name="connsiteY21" fmla="*/ 189765 h 357193"/>
                <a:gd name="connsiteX22" fmla="*/ 119438 w 273480"/>
                <a:gd name="connsiteY22" fmla="*/ 189765 h 357193"/>
                <a:gd name="connsiteX23" fmla="*/ 111624 w 273480"/>
                <a:gd name="connsiteY23" fmla="*/ 234414 h 357193"/>
                <a:gd name="connsiteX24" fmla="*/ 111624 w 273480"/>
                <a:gd name="connsiteY24" fmla="*/ 267895 h 357193"/>
                <a:gd name="connsiteX25" fmla="*/ 126136 w 273480"/>
                <a:gd name="connsiteY25" fmla="*/ 279063 h 357193"/>
                <a:gd name="connsiteX26" fmla="*/ 140647 w 273480"/>
                <a:gd name="connsiteY26" fmla="*/ 267895 h 357193"/>
                <a:gd name="connsiteX27" fmla="*/ 154042 w 273480"/>
                <a:gd name="connsiteY27" fmla="*/ 312544 h 357193"/>
                <a:gd name="connsiteX28" fmla="*/ 180831 w 273480"/>
                <a:gd name="connsiteY28" fmla="*/ 357193 h 357193"/>
                <a:gd name="connsiteX29" fmla="*/ 188645 w 273480"/>
                <a:gd name="connsiteY29" fmla="*/ 346037 h 357193"/>
                <a:gd name="connsiteX30" fmla="*/ 200201 w 273480"/>
                <a:gd name="connsiteY30" fmla="*/ 347415 h 357193"/>
                <a:gd name="connsiteX31" fmla="*/ 209853 w 273480"/>
                <a:gd name="connsiteY31" fmla="*/ 312544 h 357193"/>
                <a:gd name="connsiteX32" fmla="*/ 226597 w 273480"/>
                <a:gd name="connsiteY32" fmla="*/ 279063 h 357193"/>
                <a:gd name="connsiteX33" fmla="*/ 237760 w 273480"/>
                <a:gd name="connsiteY33" fmla="*/ 279063 h 357193"/>
                <a:gd name="connsiteX34" fmla="*/ 248922 w 273480"/>
                <a:gd name="connsiteY34" fmla="*/ 267895 h 357193"/>
                <a:gd name="connsiteX35" fmla="*/ 246689 w 273480"/>
                <a:gd name="connsiteY35" fmla="*/ 245570 h 357193"/>
                <a:gd name="connsiteX36" fmla="*/ 246689 w 273480"/>
                <a:gd name="connsiteY36" fmla="*/ 212089 h 357193"/>
                <a:gd name="connsiteX37" fmla="*/ 262318 w 273480"/>
                <a:gd name="connsiteY37" fmla="*/ 212089 h 357193"/>
                <a:gd name="connsiteX38" fmla="*/ 273480 w 273480"/>
                <a:gd name="connsiteY38" fmla="*/ 189765 h 357193"/>
                <a:gd name="connsiteX39" fmla="*/ 257853 w 273480"/>
                <a:gd name="connsiteY39" fmla="*/ 189765 h 357193"/>
                <a:gd name="connsiteX40" fmla="*/ 243341 w 273480"/>
                <a:gd name="connsiteY40" fmla="*/ 178597 h 35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3480" h="357193">
                  <a:moveTo>
                    <a:pt x="243341" y="178597"/>
                  </a:moveTo>
                  <a:lnTo>
                    <a:pt x="261201" y="167429"/>
                  </a:lnTo>
                  <a:lnTo>
                    <a:pt x="263433" y="145104"/>
                  </a:lnTo>
                  <a:lnTo>
                    <a:pt x="253387" y="122780"/>
                  </a:lnTo>
                  <a:lnTo>
                    <a:pt x="243341" y="111623"/>
                  </a:lnTo>
                  <a:lnTo>
                    <a:pt x="176366" y="78131"/>
                  </a:lnTo>
                  <a:lnTo>
                    <a:pt x="123903" y="55806"/>
                  </a:lnTo>
                  <a:lnTo>
                    <a:pt x="111624" y="33481"/>
                  </a:lnTo>
                  <a:lnTo>
                    <a:pt x="101579" y="22325"/>
                  </a:lnTo>
                  <a:lnTo>
                    <a:pt x="93764" y="22325"/>
                  </a:lnTo>
                  <a:lnTo>
                    <a:pt x="87067" y="22325"/>
                  </a:lnTo>
                  <a:lnTo>
                    <a:pt x="61393" y="22325"/>
                  </a:lnTo>
                  <a:lnTo>
                    <a:pt x="40184" y="0"/>
                  </a:lnTo>
                  <a:lnTo>
                    <a:pt x="0" y="66974"/>
                  </a:lnTo>
                  <a:lnTo>
                    <a:pt x="14510" y="78131"/>
                  </a:lnTo>
                  <a:lnTo>
                    <a:pt x="36836" y="100455"/>
                  </a:lnTo>
                  <a:lnTo>
                    <a:pt x="42417" y="122780"/>
                  </a:lnTo>
                  <a:lnTo>
                    <a:pt x="50231" y="145104"/>
                  </a:lnTo>
                  <a:lnTo>
                    <a:pt x="51347" y="156272"/>
                  </a:lnTo>
                  <a:lnTo>
                    <a:pt x="88183" y="167429"/>
                  </a:lnTo>
                  <a:lnTo>
                    <a:pt x="123903" y="189765"/>
                  </a:lnTo>
                  <a:lnTo>
                    <a:pt x="122786" y="189765"/>
                  </a:lnTo>
                  <a:lnTo>
                    <a:pt x="119438" y="189765"/>
                  </a:lnTo>
                  <a:lnTo>
                    <a:pt x="111624" y="234414"/>
                  </a:lnTo>
                  <a:lnTo>
                    <a:pt x="111624" y="267895"/>
                  </a:lnTo>
                  <a:lnTo>
                    <a:pt x="126136" y="279063"/>
                  </a:lnTo>
                  <a:lnTo>
                    <a:pt x="140647" y="267895"/>
                  </a:lnTo>
                  <a:lnTo>
                    <a:pt x="154042" y="312544"/>
                  </a:lnTo>
                  <a:lnTo>
                    <a:pt x="180831" y="357193"/>
                  </a:lnTo>
                  <a:lnTo>
                    <a:pt x="188645" y="346037"/>
                  </a:lnTo>
                  <a:lnTo>
                    <a:pt x="200201" y="347415"/>
                  </a:lnTo>
                  <a:lnTo>
                    <a:pt x="209853" y="312544"/>
                  </a:lnTo>
                  <a:lnTo>
                    <a:pt x="226597" y="279063"/>
                  </a:lnTo>
                  <a:lnTo>
                    <a:pt x="237760" y="279063"/>
                  </a:lnTo>
                  <a:lnTo>
                    <a:pt x="248922" y="267895"/>
                  </a:lnTo>
                  <a:lnTo>
                    <a:pt x="246689" y="245570"/>
                  </a:lnTo>
                  <a:lnTo>
                    <a:pt x="246689" y="212089"/>
                  </a:lnTo>
                  <a:lnTo>
                    <a:pt x="262318" y="212089"/>
                  </a:lnTo>
                  <a:lnTo>
                    <a:pt x="273480" y="189765"/>
                  </a:lnTo>
                  <a:lnTo>
                    <a:pt x="257853" y="189765"/>
                  </a:lnTo>
                  <a:lnTo>
                    <a:pt x="243341" y="178597"/>
                  </a:lnTo>
                  <a:close/>
                </a:path>
              </a:pathLst>
            </a:custGeom>
            <a:solidFill>
              <a:srgbClr val="D7EAF5"/>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45" name="Полилиния: фигура 111">
              <a:extLst>
                <a:ext uri="{FF2B5EF4-FFF2-40B4-BE49-F238E27FC236}">
                  <a16:creationId xmlns:a16="http://schemas.microsoft.com/office/drawing/2014/main" id="{3F651FF7-A607-4798-AD9F-E2198BE73DAF}"/>
                </a:ext>
              </a:extLst>
            </p:cNvPr>
            <p:cNvSpPr/>
            <p:nvPr/>
          </p:nvSpPr>
          <p:spPr>
            <a:xfrm>
              <a:off x="8808056" y="8580756"/>
              <a:ext cx="2723411" cy="2739611"/>
            </a:xfrm>
            <a:custGeom>
              <a:avLst/>
              <a:gdLst>
                <a:gd name="connsiteX0" fmla="*/ 204293 w 400736"/>
                <a:gd name="connsiteY0" fmla="*/ 33552 h 401853"/>
                <a:gd name="connsiteX1" fmla="*/ 204293 w 400736"/>
                <a:gd name="connsiteY1" fmla="*/ 22384 h 401853"/>
                <a:gd name="connsiteX2" fmla="*/ 177499 w 400736"/>
                <a:gd name="connsiteY2" fmla="*/ 11228 h 401853"/>
                <a:gd name="connsiteX3" fmla="*/ 146247 w 400736"/>
                <a:gd name="connsiteY3" fmla="*/ 60 h 401853"/>
                <a:gd name="connsiteX4" fmla="*/ 146247 w 400736"/>
                <a:gd name="connsiteY4" fmla="*/ 60 h 401853"/>
                <a:gd name="connsiteX5" fmla="*/ 148479 w 400736"/>
                <a:gd name="connsiteY5" fmla="*/ 11228 h 401853"/>
                <a:gd name="connsiteX6" fmla="*/ 141782 w 400736"/>
                <a:gd name="connsiteY6" fmla="*/ 22384 h 401853"/>
                <a:gd name="connsiteX7" fmla="*/ 141782 w 400736"/>
                <a:gd name="connsiteY7" fmla="*/ 33552 h 401853"/>
                <a:gd name="connsiteX8" fmla="*/ 138434 w 400736"/>
                <a:gd name="connsiteY8" fmla="*/ 33552 h 401853"/>
                <a:gd name="connsiteX9" fmla="*/ 125039 w 400736"/>
                <a:gd name="connsiteY9" fmla="*/ 33552 h 401853"/>
                <a:gd name="connsiteX10" fmla="*/ 110527 w 400736"/>
                <a:gd name="connsiteY10" fmla="*/ 22384 h 401853"/>
                <a:gd name="connsiteX11" fmla="*/ 98248 w 400736"/>
                <a:gd name="connsiteY11" fmla="*/ 44709 h 401853"/>
                <a:gd name="connsiteX12" fmla="*/ 82621 w 400736"/>
                <a:gd name="connsiteY12" fmla="*/ 67034 h 401853"/>
                <a:gd name="connsiteX13" fmla="*/ 80389 w 400736"/>
                <a:gd name="connsiteY13" fmla="*/ 89358 h 401853"/>
                <a:gd name="connsiteX14" fmla="*/ 62529 w 400736"/>
                <a:gd name="connsiteY14" fmla="*/ 100526 h 401853"/>
                <a:gd name="connsiteX15" fmla="*/ 77041 w 400736"/>
                <a:gd name="connsiteY15" fmla="*/ 111694 h 401853"/>
                <a:gd name="connsiteX16" fmla="*/ 92668 w 400736"/>
                <a:gd name="connsiteY16" fmla="*/ 111694 h 401853"/>
                <a:gd name="connsiteX17" fmla="*/ 81506 w 400736"/>
                <a:gd name="connsiteY17" fmla="*/ 134018 h 401853"/>
                <a:gd name="connsiteX18" fmla="*/ 65877 w 400736"/>
                <a:gd name="connsiteY18" fmla="*/ 134018 h 401853"/>
                <a:gd name="connsiteX19" fmla="*/ 65877 w 400736"/>
                <a:gd name="connsiteY19" fmla="*/ 167500 h 401853"/>
                <a:gd name="connsiteX20" fmla="*/ 68110 w 400736"/>
                <a:gd name="connsiteY20" fmla="*/ 189824 h 401853"/>
                <a:gd name="connsiteX21" fmla="*/ 56947 w 400736"/>
                <a:gd name="connsiteY21" fmla="*/ 200992 h 401853"/>
                <a:gd name="connsiteX22" fmla="*/ 45785 w 400736"/>
                <a:gd name="connsiteY22" fmla="*/ 200992 h 401853"/>
                <a:gd name="connsiteX23" fmla="*/ 29041 w 400736"/>
                <a:gd name="connsiteY23" fmla="*/ 234474 h 401853"/>
                <a:gd name="connsiteX24" fmla="*/ 17879 w 400736"/>
                <a:gd name="connsiteY24" fmla="*/ 267966 h 401853"/>
                <a:gd name="connsiteX25" fmla="*/ 8949 w 400736"/>
                <a:gd name="connsiteY25" fmla="*/ 267966 h 401853"/>
                <a:gd name="connsiteX26" fmla="*/ 19 w 400736"/>
                <a:gd name="connsiteY26" fmla="*/ 279123 h 401853"/>
                <a:gd name="connsiteX27" fmla="*/ 12298 w 400736"/>
                <a:gd name="connsiteY27" fmla="*/ 346096 h 401853"/>
                <a:gd name="connsiteX28" fmla="*/ 32390 w 400736"/>
                <a:gd name="connsiteY28" fmla="*/ 357264 h 401853"/>
                <a:gd name="connsiteX29" fmla="*/ 41320 w 400736"/>
                <a:gd name="connsiteY29" fmla="*/ 368421 h 401853"/>
                <a:gd name="connsiteX30" fmla="*/ 66994 w 400736"/>
                <a:gd name="connsiteY30" fmla="*/ 390746 h 401853"/>
                <a:gd name="connsiteX31" fmla="*/ 112760 w 400736"/>
                <a:gd name="connsiteY31" fmla="*/ 401913 h 401853"/>
                <a:gd name="connsiteX32" fmla="*/ 160758 w 400736"/>
                <a:gd name="connsiteY32" fmla="*/ 390746 h 401853"/>
                <a:gd name="connsiteX33" fmla="*/ 168572 w 400736"/>
                <a:gd name="connsiteY33" fmla="*/ 379589 h 401853"/>
                <a:gd name="connsiteX34" fmla="*/ 177499 w 400736"/>
                <a:gd name="connsiteY34" fmla="*/ 379589 h 401853"/>
                <a:gd name="connsiteX35" fmla="*/ 202064 w 400736"/>
                <a:gd name="connsiteY35" fmla="*/ 368421 h 401853"/>
                <a:gd name="connsiteX36" fmla="*/ 225497 w 400736"/>
                <a:gd name="connsiteY36" fmla="*/ 346096 h 401853"/>
                <a:gd name="connsiteX37" fmla="*/ 222148 w 400736"/>
                <a:gd name="connsiteY37" fmla="*/ 323772 h 401853"/>
                <a:gd name="connsiteX38" fmla="*/ 223268 w 400736"/>
                <a:gd name="connsiteY38" fmla="*/ 301447 h 401853"/>
                <a:gd name="connsiteX39" fmla="*/ 251171 w 400736"/>
                <a:gd name="connsiteY39" fmla="*/ 301447 h 401853"/>
                <a:gd name="connsiteX40" fmla="*/ 277965 w 400736"/>
                <a:gd name="connsiteY40" fmla="*/ 312615 h 401853"/>
                <a:gd name="connsiteX41" fmla="*/ 294711 w 400736"/>
                <a:gd name="connsiteY41" fmla="*/ 301447 h 401853"/>
                <a:gd name="connsiteX42" fmla="*/ 309217 w 400736"/>
                <a:gd name="connsiteY42" fmla="*/ 301447 h 401853"/>
                <a:gd name="connsiteX43" fmla="*/ 319265 w 400736"/>
                <a:gd name="connsiteY43" fmla="*/ 323772 h 401853"/>
                <a:gd name="connsiteX44" fmla="*/ 331542 w 400736"/>
                <a:gd name="connsiteY44" fmla="*/ 334940 h 401853"/>
                <a:gd name="connsiteX45" fmla="*/ 360565 w 400736"/>
                <a:gd name="connsiteY45" fmla="*/ 346096 h 401853"/>
                <a:gd name="connsiteX46" fmla="*/ 385130 w 400736"/>
                <a:gd name="connsiteY46" fmla="*/ 357264 h 401853"/>
                <a:gd name="connsiteX47" fmla="*/ 400756 w 400736"/>
                <a:gd name="connsiteY47" fmla="*/ 312615 h 401853"/>
                <a:gd name="connsiteX48" fmla="*/ 398515 w 400736"/>
                <a:gd name="connsiteY48" fmla="*/ 279123 h 401853"/>
                <a:gd name="connsiteX49" fmla="*/ 384010 w 400736"/>
                <a:gd name="connsiteY49" fmla="*/ 267966 h 401853"/>
                <a:gd name="connsiteX50" fmla="*/ 386239 w 400736"/>
                <a:gd name="connsiteY50" fmla="*/ 256798 h 401853"/>
                <a:gd name="connsiteX51" fmla="*/ 377311 w 400736"/>
                <a:gd name="connsiteY51" fmla="*/ 256798 h 401853"/>
                <a:gd name="connsiteX52" fmla="*/ 369492 w 400736"/>
                <a:gd name="connsiteY52" fmla="*/ 256798 h 401853"/>
                <a:gd name="connsiteX53" fmla="*/ 358336 w 400736"/>
                <a:gd name="connsiteY53" fmla="*/ 234474 h 401853"/>
                <a:gd name="connsiteX54" fmla="*/ 346059 w 400736"/>
                <a:gd name="connsiteY54" fmla="*/ 212149 h 401853"/>
                <a:gd name="connsiteX55" fmla="*/ 322614 w 400736"/>
                <a:gd name="connsiteY55" fmla="*/ 200992 h 401853"/>
                <a:gd name="connsiteX56" fmla="*/ 302519 w 400736"/>
                <a:gd name="connsiteY56" fmla="*/ 189824 h 401853"/>
                <a:gd name="connsiteX57" fmla="*/ 305868 w 400736"/>
                <a:gd name="connsiteY57" fmla="*/ 178668 h 401853"/>
                <a:gd name="connsiteX58" fmla="*/ 311458 w 400736"/>
                <a:gd name="connsiteY58" fmla="*/ 156343 h 401853"/>
                <a:gd name="connsiteX59" fmla="*/ 300290 w 400736"/>
                <a:gd name="connsiteY59" fmla="*/ 145175 h 401853"/>
                <a:gd name="connsiteX60" fmla="*/ 291362 w 400736"/>
                <a:gd name="connsiteY60" fmla="*/ 134018 h 401853"/>
                <a:gd name="connsiteX61" fmla="*/ 261219 w 400736"/>
                <a:gd name="connsiteY61" fmla="*/ 100526 h 401853"/>
                <a:gd name="connsiteX62" fmla="*/ 233316 w 400736"/>
                <a:gd name="connsiteY62" fmla="*/ 78202 h 401853"/>
                <a:gd name="connsiteX63" fmla="*/ 236665 w 400736"/>
                <a:gd name="connsiteY63" fmla="*/ 67034 h 401853"/>
                <a:gd name="connsiteX64" fmla="*/ 226617 w 400736"/>
                <a:gd name="connsiteY64" fmla="*/ 44709 h 401853"/>
                <a:gd name="connsiteX65" fmla="*/ 213220 w 400736"/>
                <a:gd name="connsiteY65" fmla="*/ 44709 h 401853"/>
                <a:gd name="connsiteX66" fmla="*/ 203173 w 400736"/>
                <a:gd name="connsiteY66" fmla="*/ 33552 h 401853"/>
                <a:gd name="connsiteX67" fmla="*/ 204293 w 400736"/>
                <a:gd name="connsiteY67" fmla="*/ 33552 h 4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0736" h="401853">
                  <a:moveTo>
                    <a:pt x="204293" y="33552"/>
                  </a:moveTo>
                  <a:lnTo>
                    <a:pt x="204293" y="22384"/>
                  </a:lnTo>
                  <a:lnTo>
                    <a:pt x="177499" y="11228"/>
                  </a:lnTo>
                  <a:lnTo>
                    <a:pt x="146247" y="60"/>
                  </a:lnTo>
                  <a:lnTo>
                    <a:pt x="146247" y="60"/>
                  </a:lnTo>
                  <a:lnTo>
                    <a:pt x="148479" y="11228"/>
                  </a:lnTo>
                  <a:lnTo>
                    <a:pt x="141782" y="22384"/>
                  </a:lnTo>
                  <a:lnTo>
                    <a:pt x="141782" y="33552"/>
                  </a:lnTo>
                  <a:lnTo>
                    <a:pt x="138434" y="33552"/>
                  </a:lnTo>
                  <a:lnTo>
                    <a:pt x="125039" y="33552"/>
                  </a:lnTo>
                  <a:lnTo>
                    <a:pt x="110527" y="22384"/>
                  </a:lnTo>
                  <a:lnTo>
                    <a:pt x="98248" y="44709"/>
                  </a:lnTo>
                  <a:lnTo>
                    <a:pt x="82621" y="67034"/>
                  </a:lnTo>
                  <a:lnTo>
                    <a:pt x="80389" y="89358"/>
                  </a:lnTo>
                  <a:lnTo>
                    <a:pt x="62529" y="100526"/>
                  </a:lnTo>
                  <a:lnTo>
                    <a:pt x="77041" y="111694"/>
                  </a:lnTo>
                  <a:lnTo>
                    <a:pt x="92668" y="111694"/>
                  </a:lnTo>
                  <a:lnTo>
                    <a:pt x="81506" y="134018"/>
                  </a:lnTo>
                  <a:lnTo>
                    <a:pt x="65877" y="134018"/>
                  </a:lnTo>
                  <a:lnTo>
                    <a:pt x="65877" y="167500"/>
                  </a:lnTo>
                  <a:lnTo>
                    <a:pt x="68110" y="189824"/>
                  </a:lnTo>
                  <a:lnTo>
                    <a:pt x="56947" y="200992"/>
                  </a:lnTo>
                  <a:lnTo>
                    <a:pt x="45785" y="200992"/>
                  </a:lnTo>
                  <a:lnTo>
                    <a:pt x="29041" y="234474"/>
                  </a:lnTo>
                  <a:lnTo>
                    <a:pt x="17879" y="267966"/>
                  </a:lnTo>
                  <a:lnTo>
                    <a:pt x="8949" y="267966"/>
                  </a:lnTo>
                  <a:lnTo>
                    <a:pt x="19" y="279123"/>
                  </a:lnTo>
                  <a:lnTo>
                    <a:pt x="12298" y="346096"/>
                  </a:lnTo>
                  <a:lnTo>
                    <a:pt x="32390" y="357264"/>
                  </a:lnTo>
                  <a:lnTo>
                    <a:pt x="41320" y="368421"/>
                  </a:lnTo>
                  <a:lnTo>
                    <a:pt x="66994" y="390746"/>
                  </a:lnTo>
                  <a:lnTo>
                    <a:pt x="112760" y="401913"/>
                  </a:lnTo>
                  <a:lnTo>
                    <a:pt x="160758" y="390746"/>
                  </a:lnTo>
                  <a:lnTo>
                    <a:pt x="168572" y="379589"/>
                  </a:lnTo>
                  <a:lnTo>
                    <a:pt x="177499" y="379589"/>
                  </a:lnTo>
                  <a:lnTo>
                    <a:pt x="202064" y="368421"/>
                  </a:lnTo>
                  <a:lnTo>
                    <a:pt x="225497" y="346096"/>
                  </a:lnTo>
                  <a:lnTo>
                    <a:pt x="222148" y="323772"/>
                  </a:lnTo>
                  <a:lnTo>
                    <a:pt x="223268" y="301447"/>
                  </a:lnTo>
                  <a:lnTo>
                    <a:pt x="251171" y="301447"/>
                  </a:lnTo>
                  <a:lnTo>
                    <a:pt x="277965" y="312615"/>
                  </a:lnTo>
                  <a:lnTo>
                    <a:pt x="294711" y="301447"/>
                  </a:lnTo>
                  <a:lnTo>
                    <a:pt x="309217" y="301447"/>
                  </a:lnTo>
                  <a:lnTo>
                    <a:pt x="319265" y="323772"/>
                  </a:lnTo>
                  <a:lnTo>
                    <a:pt x="331542" y="334940"/>
                  </a:lnTo>
                  <a:lnTo>
                    <a:pt x="360565" y="346096"/>
                  </a:lnTo>
                  <a:lnTo>
                    <a:pt x="385130" y="357264"/>
                  </a:lnTo>
                  <a:lnTo>
                    <a:pt x="400756" y="312615"/>
                  </a:lnTo>
                  <a:lnTo>
                    <a:pt x="398515" y="279123"/>
                  </a:lnTo>
                  <a:lnTo>
                    <a:pt x="384010" y="267966"/>
                  </a:lnTo>
                  <a:lnTo>
                    <a:pt x="386239" y="256798"/>
                  </a:lnTo>
                  <a:lnTo>
                    <a:pt x="377311" y="256798"/>
                  </a:lnTo>
                  <a:lnTo>
                    <a:pt x="369492" y="256798"/>
                  </a:lnTo>
                  <a:lnTo>
                    <a:pt x="358336" y="234474"/>
                  </a:lnTo>
                  <a:lnTo>
                    <a:pt x="346059" y="212149"/>
                  </a:lnTo>
                  <a:lnTo>
                    <a:pt x="322614" y="200992"/>
                  </a:lnTo>
                  <a:lnTo>
                    <a:pt x="302519" y="189824"/>
                  </a:lnTo>
                  <a:lnTo>
                    <a:pt x="305868" y="178668"/>
                  </a:lnTo>
                  <a:lnTo>
                    <a:pt x="311458" y="156343"/>
                  </a:lnTo>
                  <a:lnTo>
                    <a:pt x="300290" y="145175"/>
                  </a:lnTo>
                  <a:lnTo>
                    <a:pt x="291362" y="134018"/>
                  </a:lnTo>
                  <a:lnTo>
                    <a:pt x="261219" y="100526"/>
                  </a:lnTo>
                  <a:lnTo>
                    <a:pt x="233316" y="78202"/>
                  </a:lnTo>
                  <a:lnTo>
                    <a:pt x="236665" y="67034"/>
                  </a:lnTo>
                  <a:lnTo>
                    <a:pt x="226617" y="44709"/>
                  </a:lnTo>
                  <a:lnTo>
                    <a:pt x="213220" y="44709"/>
                  </a:lnTo>
                  <a:lnTo>
                    <a:pt x="203173" y="33552"/>
                  </a:lnTo>
                  <a:lnTo>
                    <a:pt x="204293" y="33552"/>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46" name="Полилиния: фигура 112">
              <a:extLst>
                <a:ext uri="{FF2B5EF4-FFF2-40B4-BE49-F238E27FC236}">
                  <a16:creationId xmlns:a16="http://schemas.microsoft.com/office/drawing/2014/main" id="{2EBD6714-54DD-476D-A81B-7DC7BE97E1E6}"/>
                </a:ext>
              </a:extLst>
            </p:cNvPr>
            <p:cNvSpPr/>
            <p:nvPr/>
          </p:nvSpPr>
          <p:spPr>
            <a:xfrm>
              <a:off x="8459100" y="2949415"/>
              <a:ext cx="2821997" cy="2283019"/>
            </a:xfrm>
            <a:custGeom>
              <a:avLst/>
              <a:gdLst>
                <a:gd name="connsiteX0" fmla="*/ 376190 w 415242"/>
                <a:gd name="connsiteY0" fmla="*/ 156329 h 334879"/>
                <a:gd name="connsiteX1" fmla="*/ 333781 w 415242"/>
                <a:gd name="connsiteY1" fmla="*/ 145161 h 334879"/>
                <a:gd name="connsiteX2" fmla="*/ 274615 w 415242"/>
                <a:gd name="connsiteY2" fmla="*/ 134004 h 334879"/>
                <a:gd name="connsiteX3" fmla="*/ 231086 w 415242"/>
                <a:gd name="connsiteY3" fmla="*/ 78187 h 334879"/>
                <a:gd name="connsiteX4" fmla="*/ 184199 w 415242"/>
                <a:gd name="connsiteY4" fmla="*/ 22370 h 334879"/>
                <a:gd name="connsiteX5" fmla="*/ 168572 w 415242"/>
                <a:gd name="connsiteY5" fmla="*/ 46 h 334879"/>
                <a:gd name="connsiteX6" fmla="*/ 145130 w 415242"/>
                <a:gd name="connsiteY6" fmla="*/ 46 h 334879"/>
                <a:gd name="connsiteX7" fmla="*/ 130620 w 415242"/>
                <a:gd name="connsiteY7" fmla="*/ 11214 h 334879"/>
                <a:gd name="connsiteX8" fmla="*/ 106062 w 415242"/>
                <a:gd name="connsiteY8" fmla="*/ 33538 h 334879"/>
                <a:gd name="connsiteX9" fmla="*/ 72575 w 415242"/>
                <a:gd name="connsiteY9" fmla="*/ 67019 h 334879"/>
                <a:gd name="connsiteX10" fmla="*/ 51366 w 415242"/>
                <a:gd name="connsiteY10" fmla="*/ 67019 h 334879"/>
                <a:gd name="connsiteX11" fmla="*/ 50250 w 415242"/>
                <a:gd name="connsiteY11" fmla="*/ 89344 h 334879"/>
                <a:gd name="connsiteX12" fmla="*/ 52483 w 415242"/>
                <a:gd name="connsiteY12" fmla="*/ 100512 h 334879"/>
                <a:gd name="connsiteX13" fmla="*/ 55831 w 415242"/>
                <a:gd name="connsiteY13" fmla="*/ 100512 h 334879"/>
                <a:gd name="connsiteX14" fmla="*/ 56948 w 415242"/>
                <a:gd name="connsiteY14" fmla="*/ 111669 h 334879"/>
                <a:gd name="connsiteX15" fmla="*/ 46901 w 415242"/>
                <a:gd name="connsiteY15" fmla="*/ 111669 h 334879"/>
                <a:gd name="connsiteX16" fmla="*/ 35739 w 415242"/>
                <a:gd name="connsiteY16" fmla="*/ 122836 h 334879"/>
                <a:gd name="connsiteX17" fmla="*/ 25692 w 415242"/>
                <a:gd name="connsiteY17" fmla="*/ 145161 h 334879"/>
                <a:gd name="connsiteX18" fmla="*/ 21227 w 415242"/>
                <a:gd name="connsiteY18" fmla="*/ 178653 h 334879"/>
                <a:gd name="connsiteX19" fmla="*/ 25692 w 415242"/>
                <a:gd name="connsiteY19" fmla="*/ 200978 h 334879"/>
                <a:gd name="connsiteX20" fmla="*/ 24577 w 415242"/>
                <a:gd name="connsiteY20" fmla="*/ 212135 h 334879"/>
                <a:gd name="connsiteX21" fmla="*/ 13414 w 415242"/>
                <a:gd name="connsiteY21" fmla="*/ 223303 h 334879"/>
                <a:gd name="connsiteX22" fmla="*/ 18 w 415242"/>
                <a:gd name="connsiteY22" fmla="*/ 234459 h 334879"/>
                <a:gd name="connsiteX23" fmla="*/ 6716 w 415242"/>
                <a:gd name="connsiteY23" fmla="*/ 245627 h 334879"/>
                <a:gd name="connsiteX24" fmla="*/ 18995 w 415242"/>
                <a:gd name="connsiteY24" fmla="*/ 256784 h 334879"/>
                <a:gd name="connsiteX25" fmla="*/ 22344 w 415242"/>
                <a:gd name="connsiteY25" fmla="*/ 290276 h 334879"/>
                <a:gd name="connsiteX26" fmla="*/ 11182 w 415242"/>
                <a:gd name="connsiteY26" fmla="*/ 301433 h 334879"/>
                <a:gd name="connsiteX27" fmla="*/ 13414 w 415242"/>
                <a:gd name="connsiteY27" fmla="*/ 323757 h 334879"/>
                <a:gd name="connsiteX28" fmla="*/ 8949 w 415242"/>
                <a:gd name="connsiteY28" fmla="*/ 334925 h 334879"/>
                <a:gd name="connsiteX29" fmla="*/ 13414 w 415242"/>
                <a:gd name="connsiteY29" fmla="*/ 334925 h 334879"/>
                <a:gd name="connsiteX30" fmla="*/ 21227 w 415242"/>
                <a:gd name="connsiteY30" fmla="*/ 334925 h 334879"/>
                <a:gd name="connsiteX31" fmla="*/ 33506 w 415242"/>
                <a:gd name="connsiteY31" fmla="*/ 334925 h 334879"/>
                <a:gd name="connsiteX32" fmla="*/ 44669 w 415242"/>
                <a:gd name="connsiteY32" fmla="*/ 323757 h 334879"/>
                <a:gd name="connsiteX33" fmla="*/ 83737 w 415242"/>
                <a:gd name="connsiteY33" fmla="*/ 323757 h 334879"/>
                <a:gd name="connsiteX34" fmla="*/ 122806 w 415242"/>
                <a:gd name="connsiteY34" fmla="*/ 312601 h 334879"/>
                <a:gd name="connsiteX35" fmla="*/ 141782 w 415242"/>
                <a:gd name="connsiteY35" fmla="*/ 301433 h 334879"/>
                <a:gd name="connsiteX36" fmla="*/ 159642 w 415242"/>
                <a:gd name="connsiteY36" fmla="*/ 301433 h 334879"/>
                <a:gd name="connsiteX37" fmla="*/ 167456 w 415242"/>
                <a:gd name="connsiteY37" fmla="*/ 290276 h 334879"/>
                <a:gd name="connsiteX38" fmla="*/ 177502 w 415242"/>
                <a:gd name="connsiteY38" fmla="*/ 279108 h 334879"/>
                <a:gd name="connsiteX39" fmla="*/ 200943 w 415242"/>
                <a:gd name="connsiteY39" fmla="*/ 290276 h 334879"/>
                <a:gd name="connsiteX40" fmla="*/ 217687 w 415242"/>
                <a:gd name="connsiteY40" fmla="*/ 323757 h 334879"/>
                <a:gd name="connsiteX41" fmla="*/ 236664 w 415242"/>
                <a:gd name="connsiteY41" fmla="*/ 323757 h 334879"/>
                <a:gd name="connsiteX42" fmla="*/ 246712 w 415242"/>
                <a:gd name="connsiteY42" fmla="*/ 312601 h 334879"/>
                <a:gd name="connsiteX43" fmla="*/ 256760 w 415242"/>
                <a:gd name="connsiteY43" fmla="*/ 323757 h 334879"/>
                <a:gd name="connsiteX44" fmla="*/ 267917 w 415242"/>
                <a:gd name="connsiteY44" fmla="*/ 334925 h 334879"/>
                <a:gd name="connsiteX45" fmla="*/ 353866 w 415242"/>
                <a:gd name="connsiteY45" fmla="*/ 312601 h 334879"/>
                <a:gd name="connsiteX46" fmla="*/ 396286 w 415242"/>
                <a:gd name="connsiteY46" fmla="*/ 267952 h 334879"/>
                <a:gd name="connsiteX47" fmla="*/ 415261 w 415242"/>
                <a:gd name="connsiteY47" fmla="*/ 223303 h 334879"/>
                <a:gd name="connsiteX48" fmla="*/ 400755 w 415242"/>
                <a:gd name="connsiteY48" fmla="*/ 212135 h 334879"/>
                <a:gd name="connsiteX49" fmla="*/ 384009 w 415242"/>
                <a:gd name="connsiteY49" fmla="*/ 189810 h 334879"/>
                <a:gd name="connsiteX50" fmla="*/ 379539 w 415242"/>
                <a:gd name="connsiteY50" fmla="*/ 178653 h 334879"/>
                <a:gd name="connsiteX51" fmla="*/ 376190 w 415242"/>
                <a:gd name="connsiteY51" fmla="*/ 156329 h 3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5242" h="334879">
                  <a:moveTo>
                    <a:pt x="376190" y="156329"/>
                  </a:moveTo>
                  <a:lnTo>
                    <a:pt x="333781" y="145161"/>
                  </a:lnTo>
                  <a:lnTo>
                    <a:pt x="274615" y="134004"/>
                  </a:lnTo>
                  <a:lnTo>
                    <a:pt x="231086" y="78187"/>
                  </a:lnTo>
                  <a:lnTo>
                    <a:pt x="184199" y="22370"/>
                  </a:lnTo>
                  <a:lnTo>
                    <a:pt x="168572" y="46"/>
                  </a:lnTo>
                  <a:lnTo>
                    <a:pt x="145130" y="46"/>
                  </a:lnTo>
                  <a:lnTo>
                    <a:pt x="130620" y="11214"/>
                  </a:lnTo>
                  <a:lnTo>
                    <a:pt x="106062" y="33538"/>
                  </a:lnTo>
                  <a:lnTo>
                    <a:pt x="72575" y="67019"/>
                  </a:lnTo>
                  <a:lnTo>
                    <a:pt x="51366" y="67019"/>
                  </a:lnTo>
                  <a:lnTo>
                    <a:pt x="50250" y="89344"/>
                  </a:lnTo>
                  <a:lnTo>
                    <a:pt x="52483" y="100512"/>
                  </a:lnTo>
                  <a:lnTo>
                    <a:pt x="55831" y="100512"/>
                  </a:lnTo>
                  <a:lnTo>
                    <a:pt x="56948" y="111669"/>
                  </a:lnTo>
                  <a:lnTo>
                    <a:pt x="46901" y="111669"/>
                  </a:lnTo>
                  <a:lnTo>
                    <a:pt x="35739" y="122836"/>
                  </a:lnTo>
                  <a:lnTo>
                    <a:pt x="25692" y="145161"/>
                  </a:lnTo>
                  <a:lnTo>
                    <a:pt x="21227" y="178653"/>
                  </a:lnTo>
                  <a:lnTo>
                    <a:pt x="25692" y="200978"/>
                  </a:lnTo>
                  <a:lnTo>
                    <a:pt x="24577" y="212135"/>
                  </a:lnTo>
                  <a:lnTo>
                    <a:pt x="13414" y="223303"/>
                  </a:lnTo>
                  <a:lnTo>
                    <a:pt x="18" y="234459"/>
                  </a:lnTo>
                  <a:lnTo>
                    <a:pt x="6716" y="245627"/>
                  </a:lnTo>
                  <a:lnTo>
                    <a:pt x="18995" y="256784"/>
                  </a:lnTo>
                  <a:lnTo>
                    <a:pt x="22344" y="290276"/>
                  </a:lnTo>
                  <a:lnTo>
                    <a:pt x="11182" y="301433"/>
                  </a:lnTo>
                  <a:lnTo>
                    <a:pt x="13414" y="323757"/>
                  </a:lnTo>
                  <a:lnTo>
                    <a:pt x="8949" y="334925"/>
                  </a:lnTo>
                  <a:lnTo>
                    <a:pt x="13414" y="334925"/>
                  </a:lnTo>
                  <a:lnTo>
                    <a:pt x="21227" y="334925"/>
                  </a:lnTo>
                  <a:lnTo>
                    <a:pt x="33506" y="334925"/>
                  </a:lnTo>
                  <a:lnTo>
                    <a:pt x="44669" y="323757"/>
                  </a:lnTo>
                  <a:lnTo>
                    <a:pt x="83737" y="323757"/>
                  </a:lnTo>
                  <a:lnTo>
                    <a:pt x="122806" y="312601"/>
                  </a:lnTo>
                  <a:lnTo>
                    <a:pt x="141782" y="301433"/>
                  </a:lnTo>
                  <a:lnTo>
                    <a:pt x="159642" y="301433"/>
                  </a:lnTo>
                  <a:lnTo>
                    <a:pt x="167456" y="290276"/>
                  </a:lnTo>
                  <a:lnTo>
                    <a:pt x="177502" y="279108"/>
                  </a:lnTo>
                  <a:lnTo>
                    <a:pt x="200943" y="290276"/>
                  </a:lnTo>
                  <a:lnTo>
                    <a:pt x="217687" y="323757"/>
                  </a:lnTo>
                  <a:lnTo>
                    <a:pt x="236664" y="323757"/>
                  </a:lnTo>
                  <a:lnTo>
                    <a:pt x="246712" y="312601"/>
                  </a:lnTo>
                  <a:lnTo>
                    <a:pt x="256760" y="323757"/>
                  </a:lnTo>
                  <a:lnTo>
                    <a:pt x="267917" y="334925"/>
                  </a:lnTo>
                  <a:lnTo>
                    <a:pt x="353866" y="312601"/>
                  </a:lnTo>
                  <a:lnTo>
                    <a:pt x="396286" y="267952"/>
                  </a:lnTo>
                  <a:lnTo>
                    <a:pt x="415261" y="223303"/>
                  </a:lnTo>
                  <a:lnTo>
                    <a:pt x="400755" y="212135"/>
                  </a:lnTo>
                  <a:lnTo>
                    <a:pt x="384009" y="189810"/>
                  </a:lnTo>
                  <a:lnTo>
                    <a:pt x="379539" y="178653"/>
                  </a:lnTo>
                  <a:lnTo>
                    <a:pt x="376190" y="156329"/>
                  </a:lnTo>
                  <a:close/>
                </a:path>
              </a:pathLst>
            </a:custGeom>
            <a:solidFill>
              <a:srgbClr val="FFC74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black"/>
                </a:solidFill>
                <a:effectLst/>
                <a:uLnTx/>
                <a:uFillTx/>
                <a:latin typeface="Calibri" panose="020F0502020204030204"/>
              </a:endParaRPr>
            </a:p>
          </p:txBody>
        </p:sp>
        <p:sp>
          <p:nvSpPr>
            <p:cNvPr id="347" name="Полилиния: фигура 114">
              <a:extLst>
                <a:ext uri="{FF2B5EF4-FFF2-40B4-BE49-F238E27FC236}">
                  <a16:creationId xmlns:a16="http://schemas.microsoft.com/office/drawing/2014/main" id="{7670CDFF-B843-4342-8B1B-5E292DCFDA15}"/>
                </a:ext>
              </a:extLst>
            </p:cNvPr>
            <p:cNvSpPr/>
            <p:nvPr/>
          </p:nvSpPr>
          <p:spPr>
            <a:xfrm>
              <a:off x="9710959" y="2036542"/>
              <a:ext cx="4445401" cy="3044005"/>
            </a:xfrm>
            <a:custGeom>
              <a:avLst/>
              <a:gdLst>
                <a:gd name="connsiteX0" fmla="*/ 419729 w 654118"/>
                <a:gd name="connsiteY0" fmla="*/ 67018 h 446502"/>
                <a:gd name="connsiteX1" fmla="*/ 386247 w 654118"/>
                <a:gd name="connsiteY1" fmla="*/ 44693 h 446502"/>
                <a:gd name="connsiteX2" fmla="*/ 375080 w 654118"/>
                <a:gd name="connsiteY2" fmla="*/ 55861 h 446502"/>
                <a:gd name="connsiteX3" fmla="*/ 363923 w 654118"/>
                <a:gd name="connsiteY3" fmla="*/ 67018 h 446502"/>
                <a:gd name="connsiteX4" fmla="*/ 330430 w 654118"/>
                <a:gd name="connsiteY4" fmla="*/ 78186 h 446502"/>
                <a:gd name="connsiteX5" fmla="*/ 296949 w 654118"/>
                <a:gd name="connsiteY5" fmla="*/ 89343 h 446502"/>
                <a:gd name="connsiteX6" fmla="*/ 285781 w 654118"/>
                <a:gd name="connsiteY6" fmla="*/ 89343 h 446502"/>
                <a:gd name="connsiteX7" fmla="*/ 274613 w 654118"/>
                <a:gd name="connsiteY7" fmla="*/ 78186 h 446502"/>
                <a:gd name="connsiteX8" fmla="*/ 264577 w 654118"/>
                <a:gd name="connsiteY8" fmla="*/ 67018 h 446502"/>
                <a:gd name="connsiteX9" fmla="*/ 203182 w 654118"/>
                <a:gd name="connsiteY9" fmla="*/ 55861 h 446502"/>
                <a:gd name="connsiteX10" fmla="*/ 140666 w 654118"/>
                <a:gd name="connsiteY10" fmla="*/ 33537 h 446502"/>
                <a:gd name="connsiteX11" fmla="*/ 125040 w 654118"/>
                <a:gd name="connsiteY11" fmla="*/ 22369 h 446502"/>
                <a:gd name="connsiteX12" fmla="*/ 110534 w 654118"/>
                <a:gd name="connsiteY12" fmla="*/ 44 h 446502"/>
                <a:gd name="connsiteX13" fmla="*/ 92668 w 654118"/>
                <a:gd name="connsiteY13" fmla="*/ 11212 h 446502"/>
                <a:gd name="connsiteX14" fmla="*/ 77041 w 654118"/>
                <a:gd name="connsiteY14" fmla="*/ 22369 h 446502"/>
                <a:gd name="connsiteX15" fmla="*/ 78162 w 654118"/>
                <a:gd name="connsiteY15" fmla="*/ 22369 h 446502"/>
                <a:gd name="connsiteX16" fmla="*/ 83740 w 654118"/>
                <a:gd name="connsiteY16" fmla="*/ 33537 h 446502"/>
                <a:gd name="connsiteX17" fmla="*/ 73692 w 654118"/>
                <a:gd name="connsiteY17" fmla="*/ 44693 h 446502"/>
                <a:gd name="connsiteX18" fmla="*/ 63645 w 654118"/>
                <a:gd name="connsiteY18" fmla="*/ 55861 h 446502"/>
                <a:gd name="connsiteX19" fmla="*/ 63645 w 654118"/>
                <a:gd name="connsiteY19" fmla="*/ 78186 h 446502"/>
                <a:gd name="connsiteX20" fmla="*/ 56946 w 654118"/>
                <a:gd name="connsiteY20" fmla="*/ 100510 h 446502"/>
                <a:gd name="connsiteX21" fmla="*/ 27930 w 654118"/>
                <a:gd name="connsiteY21" fmla="*/ 122835 h 446502"/>
                <a:gd name="connsiteX22" fmla="*/ 24 w 654118"/>
                <a:gd name="connsiteY22" fmla="*/ 156316 h 446502"/>
                <a:gd name="connsiteX23" fmla="*/ 46910 w 654118"/>
                <a:gd name="connsiteY23" fmla="*/ 212133 h 446502"/>
                <a:gd name="connsiteX24" fmla="*/ 90439 w 654118"/>
                <a:gd name="connsiteY24" fmla="*/ 267950 h 446502"/>
                <a:gd name="connsiteX25" fmla="*/ 149605 w 654118"/>
                <a:gd name="connsiteY25" fmla="*/ 279107 h 446502"/>
                <a:gd name="connsiteX26" fmla="*/ 192014 w 654118"/>
                <a:gd name="connsiteY26" fmla="*/ 290275 h 446502"/>
                <a:gd name="connsiteX27" fmla="*/ 195363 w 654118"/>
                <a:gd name="connsiteY27" fmla="*/ 312600 h 446502"/>
                <a:gd name="connsiteX28" fmla="*/ 199832 w 654118"/>
                <a:gd name="connsiteY28" fmla="*/ 323756 h 446502"/>
                <a:gd name="connsiteX29" fmla="*/ 216578 w 654118"/>
                <a:gd name="connsiteY29" fmla="*/ 346081 h 446502"/>
                <a:gd name="connsiteX30" fmla="*/ 232205 w 654118"/>
                <a:gd name="connsiteY30" fmla="*/ 357249 h 446502"/>
                <a:gd name="connsiteX31" fmla="*/ 262336 w 654118"/>
                <a:gd name="connsiteY31" fmla="*/ 346081 h 446502"/>
                <a:gd name="connsiteX32" fmla="*/ 285781 w 654118"/>
                <a:gd name="connsiteY32" fmla="*/ 334924 h 446502"/>
                <a:gd name="connsiteX33" fmla="*/ 296949 w 654118"/>
                <a:gd name="connsiteY33" fmla="*/ 334924 h 446502"/>
                <a:gd name="connsiteX34" fmla="*/ 308106 w 654118"/>
                <a:gd name="connsiteY34" fmla="*/ 323756 h 446502"/>
                <a:gd name="connsiteX35" fmla="*/ 319274 w 654118"/>
                <a:gd name="connsiteY35" fmla="*/ 346081 h 446502"/>
                <a:gd name="connsiteX36" fmla="*/ 330430 w 654118"/>
                <a:gd name="connsiteY36" fmla="*/ 368405 h 446502"/>
                <a:gd name="connsiteX37" fmla="*/ 363923 w 654118"/>
                <a:gd name="connsiteY37" fmla="*/ 379573 h 446502"/>
                <a:gd name="connsiteX38" fmla="*/ 397404 w 654118"/>
                <a:gd name="connsiteY38" fmla="*/ 390730 h 446502"/>
                <a:gd name="connsiteX39" fmla="*/ 408572 w 654118"/>
                <a:gd name="connsiteY39" fmla="*/ 401898 h 446502"/>
                <a:gd name="connsiteX40" fmla="*/ 419729 w 654118"/>
                <a:gd name="connsiteY40" fmla="*/ 390730 h 446502"/>
                <a:gd name="connsiteX41" fmla="*/ 430897 w 654118"/>
                <a:gd name="connsiteY41" fmla="*/ 379573 h 446502"/>
                <a:gd name="connsiteX42" fmla="*/ 453221 w 654118"/>
                <a:gd name="connsiteY42" fmla="*/ 390730 h 446502"/>
                <a:gd name="connsiteX43" fmla="*/ 475546 w 654118"/>
                <a:gd name="connsiteY43" fmla="*/ 401898 h 446502"/>
                <a:gd name="connsiteX44" fmla="*/ 486702 w 654118"/>
                <a:gd name="connsiteY44" fmla="*/ 401898 h 446502"/>
                <a:gd name="connsiteX45" fmla="*/ 497870 w 654118"/>
                <a:gd name="connsiteY45" fmla="*/ 424222 h 446502"/>
                <a:gd name="connsiteX46" fmla="*/ 497870 w 654118"/>
                <a:gd name="connsiteY46" fmla="*/ 446547 h 446502"/>
                <a:gd name="connsiteX47" fmla="*/ 531352 w 654118"/>
                <a:gd name="connsiteY47" fmla="*/ 401898 h 446502"/>
                <a:gd name="connsiteX48" fmla="*/ 564844 w 654118"/>
                <a:gd name="connsiteY48" fmla="*/ 390730 h 446502"/>
                <a:gd name="connsiteX49" fmla="*/ 553676 w 654118"/>
                <a:gd name="connsiteY49" fmla="*/ 368405 h 446502"/>
                <a:gd name="connsiteX50" fmla="*/ 553676 w 654118"/>
                <a:gd name="connsiteY50" fmla="*/ 357249 h 446502"/>
                <a:gd name="connsiteX51" fmla="*/ 553676 w 654118"/>
                <a:gd name="connsiteY51" fmla="*/ 323756 h 446502"/>
                <a:gd name="connsiteX52" fmla="*/ 564844 w 654118"/>
                <a:gd name="connsiteY52" fmla="*/ 301432 h 446502"/>
                <a:gd name="connsiteX53" fmla="*/ 564844 w 654118"/>
                <a:gd name="connsiteY53" fmla="*/ 290275 h 446502"/>
                <a:gd name="connsiteX54" fmla="*/ 576001 w 654118"/>
                <a:gd name="connsiteY54" fmla="*/ 279107 h 446502"/>
                <a:gd name="connsiteX55" fmla="*/ 587169 w 654118"/>
                <a:gd name="connsiteY55" fmla="*/ 267950 h 446502"/>
                <a:gd name="connsiteX56" fmla="*/ 609493 w 654118"/>
                <a:gd name="connsiteY56" fmla="*/ 267950 h 446502"/>
                <a:gd name="connsiteX57" fmla="*/ 609493 w 654118"/>
                <a:gd name="connsiteY57" fmla="*/ 256782 h 446502"/>
                <a:gd name="connsiteX58" fmla="*/ 598325 w 654118"/>
                <a:gd name="connsiteY58" fmla="*/ 245615 h 446502"/>
                <a:gd name="connsiteX59" fmla="*/ 620650 w 654118"/>
                <a:gd name="connsiteY59" fmla="*/ 234458 h 446502"/>
                <a:gd name="connsiteX60" fmla="*/ 642986 w 654118"/>
                <a:gd name="connsiteY60" fmla="*/ 234458 h 446502"/>
                <a:gd name="connsiteX61" fmla="*/ 654142 w 654118"/>
                <a:gd name="connsiteY61" fmla="*/ 167484 h 446502"/>
                <a:gd name="connsiteX62" fmla="*/ 654142 w 654118"/>
                <a:gd name="connsiteY62" fmla="*/ 167484 h 446502"/>
                <a:gd name="connsiteX63" fmla="*/ 609493 w 654118"/>
                <a:gd name="connsiteY63" fmla="*/ 156316 h 446502"/>
                <a:gd name="connsiteX64" fmla="*/ 576001 w 654118"/>
                <a:gd name="connsiteY64" fmla="*/ 145160 h 446502"/>
                <a:gd name="connsiteX65" fmla="*/ 553676 w 654118"/>
                <a:gd name="connsiteY65" fmla="*/ 145160 h 446502"/>
                <a:gd name="connsiteX66" fmla="*/ 542519 w 654118"/>
                <a:gd name="connsiteY66" fmla="*/ 133992 h 446502"/>
                <a:gd name="connsiteX67" fmla="*/ 531352 w 654118"/>
                <a:gd name="connsiteY67" fmla="*/ 122835 h 446502"/>
                <a:gd name="connsiteX68" fmla="*/ 509027 w 654118"/>
                <a:gd name="connsiteY68" fmla="*/ 111667 h 446502"/>
                <a:gd name="connsiteX69" fmla="*/ 497870 w 654118"/>
                <a:gd name="connsiteY69" fmla="*/ 111667 h 446502"/>
                <a:gd name="connsiteX70" fmla="*/ 486702 w 654118"/>
                <a:gd name="connsiteY70" fmla="*/ 122835 h 446502"/>
                <a:gd name="connsiteX71" fmla="*/ 464378 w 654118"/>
                <a:gd name="connsiteY71" fmla="*/ 111667 h 446502"/>
                <a:gd name="connsiteX72" fmla="*/ 453221 w 654118"/>
                <a:gd name="connsiteY72" fmla="*/ 100510 h 446502"/>
                <a:gd name="connsiteX73" fmla="*/ 442053 w 654118"/>
                <a:gd name="connsiteY73" fmla="*/ 100510 h 446502"/>
                <a:gd name="connsiteX74" fmla="*/ 442053 w 654118"/>
                <a:gd name="connsiteY74" fmla="*/ 100510 h 446502"/>
                <a:gd name="connsiteX75" fmla="*/ 419729 w 654118"/>
                <a:gd name="connsiteY75" fmla="*/ 67018 h 446502"/>
                <a:gd name="connsiteX0" fmla="*/ 419705 w 654118"/>
                <a:gd name="connsiteY0" fmla="*/ 66974 h 446503"/>
                <a:gd name="connsiteX1" fmla="*/ 386223 w 654118"/>
                <a:gd name="connsiteY1" fmla="*/ 44649 h 446503"/>
                <a:gd name="connsiteX2" fmla="*/ 375056 w 654118"/>
                <a:gd name="connsiteY2" fmla="*/ 55817 h 446503"/>
                <a:gd name="connsiteX3" fmla="*/ 363899 w 654118"/>
                <a:gd name="connsiteY3" fmla="*/ 66974 h 446503"/>
                <a:gd name="connsiteX4" fmla="*/ 330406 w 654118"/>
                <a:gd name="connsiteY4" fmla="*/ 78142 h 446503"/>
                <a:gd name="connsiteX5" fmla="*/ 296925 w 654118"/>
                <a:gd name="connsiteY5" fmla="*/ 89299 h 446503"/>
                <a:gd name="connsiteX6" fmla="*/ 285757 w 654118"/>
                <a:gd name="connsiteY6" fmla="*/ 89299 h 446503"/>
                <a:gd name="connsiteX7" fmla="*/ 274589 w 654118"/>
                <a:gd name="connsiteY7" fmla="*/ 78142 h 446503"/>
                <a:gd name="connsiteX8" fmla="*/ 264553 w 654118"/>
                <a:gd name="connsiteY8" fmla="*/ 66974 h 446503"/>
                <a:gd name="connsiteX9" fmla="*/ 203158 w 654118"/>
                <a:gd name="connsiteY9" fmla="*/ 55817 h 446503"/>
                <a:gd name="connsiteX10" fmla="*/ 140642 w 654118"/>
                <a:gd name="connsiteY10" fmla="*/ 33493 h 446503"/>
                <a:gd name="connsiteX11" fmla="*/ 125016 w 654118"/>
                <a:gd name="connsiteY11" fmla="*/ 22325 h 446503"/>
                <a:gd name="connsiteX12" fmla="*/ 110510 w 654118"/>
                <a:gd name="connsiteY12" fmla="*/ 0 h 446503"/>
                <a:gd name="connsiteX13" fmla="*/ 92644 w 654118"/>
                <a:gd name="connsiteY13" fmla="*/ 11168 h 446503"/>
                <a:gd name="connsiteX14" fmla="*/ 77017 w 654118"/>
                <a:gd name="connsiteY14" fmla="*/ 22325 h 446503"/>
                <a:gd name="connsiteX15" fmla="*/ 78138 w 654118"/>
                <a:gd name="connsiteY15" fmla="*/ 22325 h 446503"/>
                <a:gd name="connsiteX16" fmla="*/ 83716 w 654118"/>
                <a:gd name="connsiteY16" fmla="*/ 33493 h 446503"/>
                <a:gd name="connsiteX17" fmla="*/ 73668 w 654118"/>
                <a:gd name="connsiteY17" fmla="*/ 44649 h 446503"/>
                <a:gd name="connsiteX18" fmla="*/ 63621 w 654118"/>
                <a:gd name="connsiteY18" fmla="*/ 55817 h 446503"/>
                <a:gd name="connsiteX19" fmla="*/ 63621 w 654118"/>
                <a:gd name="connsiteY19" fmla="*/ 78142 h 446503"/>
                <a:gd name="connsiteX20" fmla="*/ 56922 w 654118"/>
                <a:gd name="connsiteY20" fmla="*/ 100466 h 446503"/>
                <a:gd name="connsiteX21" fmla="*/ 27906 w 654118"/>
                <a:gd name="connsiteY21" fmla="*/ 122791 h 446503"/>
                <a:gd name="connsiteX22" fmla="*/ 0 w 654118"/>
                <a:gd name="connsiteY22" fmla="*/ 156272 h 446503"/>
                <a:gd name="connsiteX23" fmla="*/ 46886 w 654118"/>
                <a:gd name="connsiteY23" fmla="*/ 212089 h 446503"/>
                <a:gd name="connsiteX24" fmla="*/ 90415 w 654118"/>
                <a:gd name="connsiteY24" fmla="*/ 267906 h 446503"/>
                <a:gd name="connsiteX25" fmla="*/ 149581 w 654118"/>
                <a:gd name="connsiteY25" fmla="*/ 279063 h 446503"/>
                <a:gd name="connsiteX26" fmla="*/ 191990 w 654118"/>
                <a:gd name="connsiteY26" fmla="*/ 290231 h 446503"/>
                <a:gd name="connsiteX27" fmla="*/ 195339 w 654118"/>
                <a:gd name="connsiteY27" fmla="*/ 312556 h 446503"/>
                <a:gd name="connsiteX28" fmla="*/ 199808 w 654118"/>
                <a:gd name="connsiteY28" fmla="*/ 323712 h 446503"/>
                <a:gd name="connsiteX29" fmla="*/ 216554 w 654118"/>
                <a:gd name="connsiteY29" fmla="*/ 346037 h 446503"/>
                <a:gd name="connsiteX30" fmla="*/ 232181 w 654118"/>
                <a:gd name="connsiteY30" fmla="*/ 357205 h 446503"/>
                <a:gd name="connsiteX31" fmla="*/ 262312 w 654118"/>
                <a:gd name="connsiteY31" fmla="*/ 346037 h 446503"/>
                <a:gd name="connsiteX32" fmla="*/ 285757 w 654118"/>
                <a:gd name="connsiteY32" fmla="*/ 334880 h 446503"/>
                <a:gd name="connsiteX33" fmla="*/ 296925 w 654118"/>
                <a:gd name="connsiteY33" fmla="*/ 334880 h 446503"/>
                <a:gd name="connsiteX34" fmla="*/ 308082 w 654118"/>
                <a:gd name="connsiteY34" fmla="*/ 323712 h 446503"/>
                <a:gd name="connsiteX35" fmla="*/ 319250 w 654118"/>
                <a:gd name="connsiteY35" fmla="*/ 346037 h 446503"/>
                <a:gd name="connsiteX36" fmla="*/ 330406 w 654118"/>
                <a:gd name="connsiteY36" fmla="*/ 368361 h 446503"/>
                <a:gd name="connsiteX37" fmla="*/ 363899 w 654118"/>
                <a:gd name="connsiteY37" fmla="*/ 379529 h 446503"/>
                <a:gd name="connsiteX38" fmla="*/ 397380 w 654118"/>
                <a:gd name="connsiteY38" fmla="*/ 390686 h 446503"/>
                <a:gd name="connsiteX39" fmla="*/ 408548 w 654118"/>
                <a:gd name="connsiteY39" fmla="*/ 401854 h 446503"/>
                <a:gd name="connsiteX40" fmla="*/ 421719 w 654118"/>
                <a:gd name="connsiteY40" fmla="*/ 406243 h 446503"/>
                <a:gd name="connsiteX41" fmla="*/ 430873 w 654118"/>
                <a:gd name="connsiteY41" fmla="*/ 379529 h 446503"/>
                <a:gd name="connsiteX42" fmla="*/ 453197 w 654118"/>
                <a:gd name="connsiteY42" fmla="*/ 390686 h 446503"/>
                <a:gd name="connsiteX43" fmla="*/ 475522 w 654118"/>
                <a:gd name="connsiteY43" fmla="*/ 401854 h 446503"/>
                <a:gd name="connsiteX44" fmla="*/ 486678 w 654118"/>
                <a:gd name="connsiteY44" fmla="*/ 401854 h 446503"/>
                <a:gd name="connsiteX45" fmla="*/ 497846 w 654118"/>
                <a:gd name="connsiteY45" fmla="*/ 424178 h 446503"/>
                <a:gd name="connsiteX46" fmla="*/ 497846 w 654118"/>
                <a:gd name="connsiteY46" fmla="*/ 446503 h 446503"/>
                <a:gd name="connsiteX47" fmla="*/ 531328 w 654118"/>
                <a:gd name="connsiteY47" fmla="*/ 401854 h 446503"/>
                <a:gd name="connsiteX48" fmla="*/ 564820 w 654118"/>
                <a:gd name="connsiteY48" fmla="*/ 390686 h 446503"/>
                <a:gd name="connsiteX49" fmla="*/ 553652 w 654118"/>
                <a:gd name="connsiteY49" fmla="*/ 368361 h 446503"/>
                <a:gd name="connsiteX50" fmla="*/ 553652 w 654118"/>
                <a:gd name="connsiteY50" fmla="*/ 357205 h 446503"/>
                <a:gd name="connsiteX51" fmla="*/ 553652 w 654118"/>
                <a:gd name="connsiteY51" fmla="*/ 323712 h 446503"/>
                <a:gd name="connsiteX52" fmla="*/ 564820 w 654118"/>
                <a:gd name="connsiteY52" fmla="*/ 301388 h 446503"/>
                <a:gd name="connsiteX53" fmla="*/ 564820 w 654118"/>
                <a:gd name="connsiteY53" fmla="*/ 290231 h 446503"/>
                <a:gd name="connsiteX54" fmla="*/ 575977 w 654118"/>
                <a:gd name="connsiteY54" fmla="*/ 279063 h 446503"/>
                <a:gd name="connsiteX55" fmla="*/ 587145 w 654118"/>
                <a:gd name="connsiteY55" fmla="*/ 267906 h 446503"/>
                <a:gd name="connsiteX56" fmla="*/ 609469 w 654118"/>
                <a:gd name="connsiteY56" fmla="*/ 267906 h 446503"/>
                <a:gd name="connsiteX57" fmla="*/ 609469 w 654118"/>
                <a:gd name="connsiteY57" fmla="*/ 256738 h 446503"/>
                <a:gd name="connsiteX58" fmla="*/ 598301 w 654118"/>
                <a:gd name="connsiteY58" fmla="*/ 245571 h 446503"/>
                <a:gd name="connsiteX59" fmla="*/ 620626 w 654118"/>
                <a:gd name="connsiteY59" fmla="*/ 234414 h 446503"/>
                <a:gd name="connsiteX60" fmla="*/ 642962 w 654118"/>
                <a:gd name="connsiteY60" fmla="*/ 234414 h 446503"/>
                <a:gd name="connsiteX61" fmla="*/ 654118 w 654118"/>
                <a:gd name="connsiteY61" fmla="*/ 167440 h 446503"/>
                <a:gd name="connsiteX62" fmla="*/ 654118 w 654118"/>
                <a:gd name="connsiteY62" fmla="*/ 167440 h 446503"/>
                <a:gd name="connsiteX63" fmla="*/ 609469 w 654118"/>
                <a:gd name="connsiteY63" fmla="*/ 156272 h 446503"/>
                <a:gd name="connsiteX64" fmla="*/ 575977 w 654118"/>
                <a:gd name="connsiteY64" fmla="*/ 145116 h 446503"/>
                <a:gd name="connsiteX65" fmla="*/ 553652 w 654118"/>
                <a:gd name="connsiteY65" fmla="*/ 145116 h 446503"/>
                <a:gd name="connsiteX66" fmla="*/ 542495 w 654118"/>
                <a:gd name="connsiteY66" fmla="*/ 133948 h 446503"/>
                <a:gd name="connsiteX67" fmla="*/ 531328 w 654118"/>
                <a:gd name="connsiteY67" fmla="*/ 122791 h 446503"/>
                <a:gd name="connsiteX68" fmla="*/ 509003 w 654118"/>
                <a:gd name="connsiteY68" fmla="*/ 111623 h 446503"/>
                <a:gd name="connsiteX69" fmla="*/ 497846 w 654118"/>
                <a:gd name="connsiteY69" fmla="*/ 111623 h 446503"/>
                <a:gd name="connsiteX70" fmla="*/ 486678 w 654118"/>
                <a:gd name="connsiteY70" fmla="*/ 122791 h 446503"/>
                <a:gd name="connsiteX71" fmla="*/ 464354 w 654118"/>
                <a:gd name="connsiteY71" fmla="*/ 111623 h 446503"/>
                <a:gd name="connsiteX72" fmla="*/ 453197 w 654118"/>
                <a:gd name="connsiteY72" fmla="*/ 100466 h 446503"/>
                <a:gd name="connsiteX73" fmla="*/ 442029 w 654118"/>
                <a:gd name="connsiteY73" fmla="*/ 100466 h 446503"/>
                <a:gd name="connsiteX74" fmla="*/ 442029 w 654118"/>
                <a:gd name="connsiteY74" fmla="*/ 100466 h 446503"/>
                <a:gd name="connsiteX75" fmla="*/ 419705 w 654118"/>
                <a:gd name="connsiteY75" fmla="*/ 66974 h 446503"/>
                <a:gd name="connsiteX0" fmla="*/ 419705 w 654118"/>
                <a:gd name="connsiteY0" fmla="*/ 66974 h 446503"/>
                <a:gd name="connsiteX1" fmla="*/ 386223 w 654118"/>
                <a:gd name="connsiteY1" fmla="*/ 44649 h 446503"/>
                <a:gd name="connsiteX2" fmla="*/ 375056 w 654118"/>
                <a:gd name="connsiteY2" fmla="*/ 55817 h 446503"/>
                <a:gd name="connsiteX3" fmla="*/ 363899 w 654118"/>
                <a:gd name="connsiteY3" fmla="*/ 66974 h 446503"/>
                <a:gd name="connsiteX4" fmla="*/ 330406 w 654118"/>
                <a:gd name="connsiteY4" fmla="*/ 78142 h 446503"/>
                <a:gd name="connsiteX5" fmla="*/ 296925 w 654118"/>
                <a:gd name="connsiteY5" fmla="*/ 89299 h 446503"/>
                <a:gd name="connsiteX6" fmla="*/ 285757 w 654118"/>
                <a:gd name="connsiteY6" fmla="*/ 89299 h 446503"/>
                <a:gd name="connsiteX7" fmla="*/ 274589 w 654118"/>
                <a:gd name="connsiteY7" fmla="*/ 78142 h 446503"/>
                <a:gd name="connsiteX8" fmla="*/ 264553 w 654118"/>
                <a:gd name="connsiteY8" fmla="*/ 66974 h 446503"/>
                <a:gd name="connsiteX9" fmla="*/ 203158 w 654118"/>
                <a:gd name="connsiteY9" fmla="*/ 55817 h 446503"/>
                <a:gd name="connsiteX10" fmla="*/ 140642 w 654118"/>
                <a:gd name="connsiteY10" fmla="*/ 33493 h 446503"/>
                <a:gd name="connsiteX11" fmla="*/ 125016 w 654118"/>
                <a:gd name="connsiteY11" fmla="*/ 22325 h 446503"/>
                <a:gd name="connsiteX12" fmla="*/ 110510 w 654118"/>
                <a:gd name="connsiteY12" fmla="*/ 0 h 446503"/>
                <a:gd name="connsiteX13" fmla="*/ 92644 w 654118"/>
                <a:gd name="connsiteY13" fmla="*/ 11168 h 446503"/>
                <a:gd name="connsiteX14" fmla="*/ 77017 w 654118"/>
                <a:gd name="connsiteY14" fmla="*/ 22325 h 446503"/>
                <a:gd name="connsiteX15" fmla="*/ 78138 w 654118"/>
                <a:gd name="connsiteY15" fmla="*/ 22325 h 446503"/>
                <a:gd name="connsiteX16" fmla="*/ 83716 w 654118"/>
                <a:gd name="connsiteY16" fmla="*/ 33493 h 446503"/>
                <a:gd name="connsiteX17" fmla="*/ 73668 w 654118"/>
                <a:gd name="connsiteY17" fmla="*/ 44649 h 446503"/>
                <a:gd name="connsiteX18" fmla="*/ 63621 w 654118"/>
                <a:gd name="connsiteY18" fmla="*/ 55817 h 446503"/>
                <a:gd name="connsiteX19" fmla="*/ 63621 w 654118"/>
                <a:gd name="connsiteY19" fmla="*/ 78142 h 446503"/>
                <a:gd name="connsiteX20" fmla="*/ 56922 w 654118"/>
                <a:gd name="connsiteY20" fmla="*/ 100466 h 446503"/>
                <a:gd name="connsiteX21" fmla="*/ 27906 w 654118"/>
                <a:gd name="connsiteY21" fmla="*/ 122791 h 446503"/>
                <a:gd name="connsiteX22" fmla="*/ 0 w 654118"/>
                <a:gd name="connsiteY22" fmla="*/ 156272 h 446503"/>
                <a:gd name="connsiteX23" fmla="*/ 46886 w 654118"/>
                <a:gd name="connsiteY23" fmla="*/ 212089 h 446503"/>
                <a:gd name="connsiteX24" fmla="*/ 90415 w 654118"/>
                <a:gd name="connsiteY24" fmla="*/ 267906 h 446503"/>
                <a:gd name="connsiteX25" fmla="*/ 149581 w 654118"/>
                <a:gd name="connsiteY25" fmla="*/ 279063 h 446503"/>
                <a:gd name="connsiteX26" fmla="*/ 191990 w 654118"/>
                <a:gd name="connsiteY26" fmla="*/ 290231 h 446503"/>
                <a:gd name="connsiteX27" fmla="*/ 195339 w 654118"/>
                <a:gd name="connsiteY27" fmla="*/ 312556 h 446503"/>
                <a:gd name="connsiteX28" fmla="*/ 199808 w 654118"/>
                <a:gd name="connsiteY28" fmla="*/ 323712 h 446503"/>
                <a:gd name="connsiteX29" fmla="*/ 216554 w 654118"/>
                <a:gd name="connsiteY29" fmla="*/ 346037 h 446503"/>
                <a:gd name="connsiteX30" fmla="*/ 232181 w 654118"/>
                <a:gd name="connsiteY30" fmla="*/ 357205 h 446503"/>
                <a:gd name="connsiteX31" fmla="*/ 262312 w 654118"/>
                <a:gd name="connsiteY31" fmla="*/ 346037 h 446503"/>
                <a:gd name="connsiteX32" fmla="*/ 285757 w 654118"/>
                <a:gd name="connsiteY32" fmla="*/ 334880 h 446503"/>
                <a:gd name="connsiteX33" fmla="*/ 296925 w 654118"/>
                <a:gd name="connsiteY33" fmla="*/ 334880 h 446503"/>
                <a:gd name="connsiteX34" fmla="*/ 308082 w 654118"/>
                <a:gd name="connsiteY34" fmla="*/ 323712 h 446503"/>
                <a:gd name="connsiteX35" fmla="*/ 319250 w 654118"/>
                <a:gd name="connsiteY35" fmla="*/ 346037 h 446503"/>
                <a:gd name="connsiteX36" fmla="*/ 330406 w 654118"/>
                <a:gd name="connsiteY36" fmla="*/ 368361 h 446503"/>
                <a:gd name="connsiteX37" fmla="*/ 363899 w 654118"/>
                <a:gd name="connsiteY37" fmla="*/ 379529 h 446503"/>
                <a:gd name="connsiteX38" fmla="*/ 397380 w 654118"/>
                <a:gd name="connsiteY38" fmla="*/ 390686 h 446503"/>
                <a:gd name="connsiteX39" fmla="*/ 408548 w 654118"/>
                <a:gd name="connsiteY39" fmla="*/ 401854 h 446503"/>
                <a:gd name="connsiteX40" fmla="*/ 421719 w 654118"/>
                <a:gd name="connsiteY40" fmla="*/ 406243 h 446503"/>
                <a:gd name="connsiteX41" fmla="*/ 430370 w 654118"/>
                <a:gd name="connsiteY41" fmla="*/ 393079 h 446503"/>
                <a:gd name="connsiteX42" fmla="*/ 453197 w 654118"/>
                <a:gd name="connsiteY42" fmla="*/ 390686 h 446503"/>
                <a:gd name="connsiteX43" fmla="*/ 475522 w 654118"/>
                <a:gd name="connsiteY43" fmla="*/ 401854 h 446503"/>
                <a:gd name="connsiteX44" fmla="*/ 486678 w 654118"/>
                <a:gd name="connsiteY44" fmla="*/ 401854 h 446503"/>
                <a:gd name="connsiteX45" fmla="*/ 497846 w 654118"/>
                <a:gd name="connsiteY45" fmla="*/ 424178 h 446503"/>
                <a:gd name="connsiteX46" fmla="*/ 497846 w 654118"/>
                <a:gd name="connsiteY46" fmla="*/ 446503 h 446503"/>
                <a:gd name="connsiteX47" fmla="*/ 531328 w 654118"/>
                <a:gd name="connsiteY47" fmla="*/ 401854 h 446503"/>
                <a:gd name="connsiteX48" fmla="*/ 564820 w 654118"/>
                <a:gd name="connsiteY48" fmla="*/ 390686 h 446503"/>
                <a:gd name="connsiteX49" fmla="*/ 553652 w 654118"/>
                <a:gd name="connsiteY49" fmla="*/ 368361 h 446503"/>
                <a:gd name="connsiteX50" fmla="*/ 553652 w 654118"/>
                <a:gd name="connsiteY50" fmla="*/ 357205 h 446503"/>
                <a:gd name="connsiteX51" fmla="*/ 553652 w 654118"/>
                <a:gd name="connsiteY51" fmla="*/ 323712 h 446503"/>
                <a:gd name="connsiteX52" fmla="*/ 564820 w 654118"/>
                <a:gd name="connsiteY52" fmla="*/ 301388 h 446503"/>
                <a:gd name="connsiteX53" fmla="*/ 564820 w 654118"/>
                <a:gd name="connsiteY53" fmla="*/ 290231 h 446503"/>
                <a:gd name="connsiteX54" fmla="*/ 575977 w 654118"/>
                <a:gd name="connsiteY54" fmla="*/ 279063 h 446503"/>
                <a:gd name="connsiteX55" fmla="*/ 587145 w 654118"/>
                <a:gd name="connsiteY55" fmla="*/ 267906 h 446503"/>
                <a:gd name="connsiteX56" fmla="*/ 609469 w 654118"/>
                <a:gd name="connsiteY56" fmla="*/ 267906 h 446503"/>
                <a:gd name="connsiteX57" fmla="*/ 609469 w 654118"/>
                <a:gd name="connsiteY57" fmla="*/ 256738 h 446503"/>
                <a:gd name="connsiteX58" fmla="*/ 598301 w 654118"/>
                <a:gd name="connsiteY58" fmla="*/ 245571 h 446503"/>
                <a:gd name="connsiteX59" fmla="*/ 620626 w 654118"/>
                <a:gd name="connsiteY59" fmla="*/ 234414 h 446503"/>
                <a:gd name="connsiteX60" fmla="*/ 642962 w 654118"/>
                <a:gd name="connsiteY60" fmla="*/ 234414 h 446503"/>
                <a:gd name="connsiteX61" fmla="*/ 654118 w 654118"/>
                <a:gd name="connsiteY61" fmla="*/ 167440 h 446503"/>
                <a:gd name="connsiteX62" fmla="*/ 654118 w 654118"/>
                <a:gd name="connsiteY62" fmla="*/ 167440 h 446503"/>
                <a:gd name="connsiteX63" fmla="*/ 609469 w 654118"/>
                <a:gd name="connsiteY63" fmla="*/ 156272 h 446503"/>
                <a:gd name="connsiteX64" fmla="*/ 575977 w 654118"/>
                <a:gd name="connsiteY64" fmla="*/ 145116 h 446503"/>
                <a:gd name="connsiteX65" fmla="*/ 553652 w 654118"/>
                <a:gd name="connsiteY65" fmla="*/ 145116 h 446503"/>
                <a:gd name="connsiteX66" fmla="*/ 542495 w 654118"/>
                <a:gd name="connsiteY66" fmla="*/ 133948 h 446503"/>
                <a:gd name="connsiteX67" fmla="*/ 531328 w 654118"/>
                <a:gd name="connsiteY67" fmla="*/ 122791 h 446503"/>
                <a:gd name="connsiteX68" fmla="*/ 509003 w 654118"/>
                <a:gd name="connsiteY68" fmla="*/ 111623 h 446503"/>
                <a:gd name="connsiteX69" fmla="*/ 497846 w 654118"/>
                <a:gd name="connsiteY69" fmla="*/ 111623 h 446503"/>
                <a:gd name="connsiteX70" fmla="*/ 486678 w 654118"/>
                <a:gd name="connsiteY70" fmla="*/ 122791 h 446503"/>
                <a:gd name="connsiteX71" fmla="*/ 464354 w 654118"/>
                <a:gd name="connsiteY71" fmla="*/ 111623 h 446503"/>
                <a:gd name="connsiteX72" fmla="*/ 453197 w 654118"/>
                <a:gd name="connsiteY72" fmla="*/ 100466 h 446503"/>
                <a:gd name="connsiteX73" fmla="*/ 442029 w 654118"/>
                <a:gd name="connsiteY73" fmla="*/ 100466 h 446503"/>
                <a:gd name="connsiteX74" fmla="*/ 442029 w 654118"/>
                <a:gd name="connsiteY74" fmla="*/ 100466 h 446503"/>
                <a:gd name="connsiteX75" fmla="*/ 419705 w 654118"/>
                <a:gd name="connsiteY75" fmla="*/ 66974 h 446503"/>
                <a:gd name="connsiteX0" fmla="*/ 419705 w 654118"/>
                <a:gd name="connsiteY0" fmla="*/ 66974 h 446503"/>
                <a:gd name="connsiteX1" fmla="*/ 386223 w 654118"/>
                <a:gd name="connsiteY1" fmla="*/ 44649 h 446503"/>
                <a:gd name="connsiteX2" fmla="*/ 375056 w 654118"/>
                <a:gd name="connsiteY2" fmla="*/ 55817 h 446503"/>
                <a:gd name="connsiteX3" fmla="*/ 363899 w 654118"/>
                <a:gd name="connsiteY3" fmla="*/ 66974 h 446503"/>
                <a:gd name="connsiteX4" fmla="*/ 330406 w 654118"/>
                <a:gd name="connsiteY4" fmla="*/ 78142 h 446503"/>
                <a:gd name="connsiteX5" fmla="*/ 296925 w 654118"/>
                <a:gd name="connsiteY5" fmla="*/ 89299 h 446503"/>
                <a:gd name="connsiteX6" fmla="*/ 285757 w 654118"/>
                <a:gd name="connsiteY6" fmla="*/ 89299 h 446503"/>
                <a:gd name="connsiteX7" fmla="*/ 274589 w 654118"/>
                <a:gd name="connsiteY7" fmla="*/ 78142 h 446503"/>
                <a:gd name="connsiteX8" fmla="*/ 264553 w 654118"/>
                <a:gd name="connsiteY8" fmla="*/ 66974 h 446503"/>
                <a:gd name="connsiteX9" fmla="*/ 203158 w 654118"/>
                <a:gd name="connsiteY9" fmla="*/ 55817 h 446503"/>
                <a:gd name="connsiteX10" fmla="*/ 140642 w 654118"/>
                <a:gd name="connsiteY10" fmla="*/ 33493 h 446503"/>
                <a:gd name="connsiteX11" fmla="*/ 125016 w 654118"/>
                <a:gd name="connsiteY11" fmla="*/ 22325 h 446503"/>
                <a:gd name="connsiteX12" fmla="*/ 110510 w 654118"/>
                <a:gd name="connsiteY12" fmla="*/ 0 h 446503"/>
                <a:gd name="connsiteX13" fmla="*/ 92644 w 654118"/>
                <a:gd name="connsiteY13" fmla="*/ 11168 h 446503"/>
                <a:gd name="connsiteX14" fmla="*/ 77017 w 654118"/>
                <a:gd name="connsiteY14" fmla="*/ 22325 h 446503"/>
                <a:gd name="connsiteX15" fmla="*/ 78138 w 654118"/>
                <a:gd name="connsiteY15" fmla="*/ 22325 h 446503"/>
                <a:gd name="connsiteX16" fmla="*/ 83716 w 654118"/>
                <a:gd name="connsiteY16" fmla="*/ 33493 h 446503"/>
                <a:gd name="connsiteX17" fmla="*/ 73668 w 654118"/>
                <a:gd name="connsiteY17" fmla="*/ 44649 h 446503"/>
                <a:gd name="connsiteX18" fmla="*/ 63621 w 654118"/>
                <a:gd name="connsiteY18" fmla="*/ 55817 h 446503"/>
                <a:gd name="connsiteX19" fmla="*/ 63621 w 654118"/>
                <a:gd name="connsiteY19" fmla="*/ 78142 h 446503"/>
                <a:gd name="connsiteX20" fmla="*/ 56922 w 654118"/>
                <a:gd name="connsiteY20" fmla="*/ 100466 h 446503"/>
                <a:gd name="connsiteX21" fmla="*/ 27906 w 654118"/>
                <a:gd name="connsiteY21" fmla="*/ 122791 h 446503"/>
                <a:gd name="connsiteX22" fmla="*/ 0 w 654118"/>
                <a:gd name="connsiteY22" fmla="*/ 156272 h 446503"/>
                <a:gd name="connsiteX23" fmla="*/ 46886 w 654118"/>
                <a:gd name="connsiteY23" fmla="*/ 212089 h 446503"/>
                <a:gd name="connsiteX24" fmla="*/ 90415 w 654118"/>
                <a:gd name="connsiteY24" fmla="*/ 267906 h 446503"/>
                <a:gd name="connsiteX25" fmla="*/ 149581 w 654118"/>
                <a:gd name="connsiteY25" fmla="*/ 279063 h 446503"/>
                <a:gd name="connsiteX26" fmla="*/ 191990 w 654118"/>
                <a:gd name="connsiteY26" fmla="*/ 290231 h 446503"/>
                <a:gd name="connsiteX27" fmla="*/ 195339 w 654118"/>
                <a:gd name="connsiteY27" fmla="*/ 312556 h 446503"/>
                <a:gd name="connsiteX28" fmla="*/ 199808 w 654118"/>
                <a:gd name="connsiteY28" fmla="*/ 323712 h 446503"/>
                <a:gd name="connsiteX29" fmla="*/ 216554 w 654118"/>
                <a:gd name="connsiteY29" fmla="*/ 346037 h 446503"/>
                <a:gd name="connsiteX30" fmla="*/ 232181 w 654118"/>
                <a:gd name="connsiteY30" fmla="*/ 357205 h 446503"/>
                <a:gd name="connsiteX31" fmla="*/ 262312 w 654118"/>
                <a:gd name="connsiteY31" fmla="*/ 346037 h 446503"/>
                <a:gd name="connsiteX32" fmla="*/ 285757 w 654118"/>
                <a:gd name="connsiteY32" fmla="*/ 334880 h 446503"/>
                <a:gd name="connsiteX33" fmla="*/ 296925 w 654118"/>
                <a:gd name="connsiteY33" fmla="*/ 334880 h 446503"/>
                <a:gd name="connsiteX34" fmla="*/ 308082 w 654118"/>
                <a:gd name="connsiteY34" fmla="*/ 323712 h 446503"/>
                <a:gd name="connsiteX35" fmla="*/ 319250 w 654118"/>
                <a:gd name="connsiteY35" fmla="*/ 346037 h 446503"/>
                <a:gd name="connsiteX36" fmla="*/ 330406 w 654118"/>
                <a:gd name="connsiteY36" fmla="*/ 368361 h 446503"/>
                <a:gd name="connsiteX37" fmla="*/ 363899 w 654118"/>
                <a:gd name="connsiteY37" fmla="*/ 379529 h 446503"/>
                <a:gd name="connsiteX38" fmla="*/ 397380 w 654118"/>
                <a:gd name="connsiteY38" fmla="*/ 390686 h 446503"/>
                <a:gd name="connsiteX39" fmla="*/ 408548 w 654118"/>
                <a:gd name="connsiteY39" fmla="*/ 401854 h 446503"/>
                <a:gd name="connsiteX40" fmla="*/ 421719 w 654118"/>
                <a:gd name="connsiteY40" fmla="*/ 406243 h 446503"/>
                <a:gd name="connsiteX41" fmla="*/ 430370 w 654118"/>
                <a:gd name="connsiteY41" fmla="*/ 393079 h 446503"/>
                <a:gd name="connsiteX42" fmla="*/ 452693 w 654118"/>
                <a:gd name="connsiteY42" fmla="*/ 403232 h 446503"/>
                <a:gd name="connsiteX43" fmla="*/ 475522 w 654118"/>
                <a:gd name="connsiteY43" fmla="*/ 401854 h 446503"/>
                <a:gd name="connsiteX44" fmla="*/ 486678 w 654118"/>
                <a:gd name="connsiteY44" fmla="*/ 401854 h 446503"/>
                <a:gd name="connsiteX45" fmla="*/ 497846 w 654118"/>
                <a:gd name="connsiteY45" fmla="*/ 424178 h 446503"/>
                <a:gd name="connsiteX46" fmla="*/ 497846 w 654118"/>
                <a:gd name="connsiteY46" fmla="*/ 446503 h 446503"/>
                <a:gd name="connsiteX47" fmla="*/ 531328 w 654118"/>
                <a:gd name="connsiteY47" fmla="*/ 401854 h 446503"/>
                <a:gd name="connsiteX48" fmla="*/ 564820 w 654118"/>
                <a:gd name="connsiteY48" fmla="*/ 390686 h 446503"/>
                <a:gd name="connsiteX49" fmla="*/ 553652 w 654118"/>
                <a:gd name="connsiteY49" fmla="*/ 368361 h 446503"/>
                <a:gd name="connsiteX50" fmla="*/ 553652 w 654118"/>
                <a:gd name="connsiteY50" fmla="*/ 357205 h 446503"/>
                <a:gd name="connsiteX51" fmla="*/ 553652 w 654118"/>
                <a:gd name="connsiteY51" fmla="*/ 323712 h 446503"/>
                <a:gd name="connsiteX52" fmla="*/ 564820 w 654118"/>
                <a:gd name="connsiteY52" fmla="*/ 301388 h 446503"/>
                <a:gd name="connsiteX53" fmla="*/ 564820 w 654118"/>
                <a:gd name="connsiteY53" fmla="*/ 290231 h 446503"/>
                <a:gd name="connsiteX54" fmla="*/ 575977 w 654118"/>
                <a:gd name="connsiteY54" fmla="*/ 279063 h 446503"/>
                <a:gd name="connsiteX55" fmla="*/ 587145 w 654118"/>
                <a:gd name="connsiteY55" fmla="*/ 267906 h 446503"/>
                <a:gd name="connsiteX56" fmla="*/ 609469 w 654118"/>
                <a:gd name="connsiteY56" fmla="*/ 267906 h 446503"/>
                <a:gd name="connsiteX57" fmla="*/ 609469 w 654118"/>
                <a:gd name="connsiteY57" fmla="*/ 256738 h 446503"/>
                <a:gd name="connsiteX58" fmla="*/ 598301 w 654118"/>
                <a:gd name="connsiteY58" fmla="*/ 245571 h 446503"/>
                <a:gd name="connsiteX59" fmla="*/ 620626 w 654118"/>
                <a:gd name="connsiteY59" fmla="*/ 234414 h 446503"/>
                <a:gd name="connsiteX60" fmla="*/ 642962 w 654118"/>
                <a:gd name="connsiteY60" fmla="*/ 234414 h 446503"/>
                <a:gd name="connsiteX61" fmla="*/ 654118 w 654118"/>
                <a:gd name="connsiteY61" fmla="*/ 167440 h 446503"/>
                <a:gd name="connsiteX62" fmla="*/ 654118 w 654118"/>
                <a:gd name="connsiteY62" fmla="*/ 167440 h 446503"/>
                <a:gd name="connsiteX63" fmla="*/ 609469 w 654118"/>
                <a:gd name="connsiteY63" fmla="*/ 156272 h 446503"/>
                <a:gd name="connsiteX64" fmla="*/ 575977 w 654118"/>
                <a:gd name="connsiteY64" fmla="*/ 145116 h 446503"/>
                <a:gd name="connsiteX65" fmla="*/ 553652 w 654118"/>
                <a:gd name="connsiteY65" fmla="*/ 145116 h 446503"/>
                <a:gd name="connsiteX66" fmla="*/ 542495 w 654118"/>
                <a:gd name="connsiteY66" fmla="*/ 133948 h 446503"/>
                <a:gd name="connsiteX67" fmla="*/ 531328 w 654118"/>
                <a:gd name="connsiteY67" fmla="*/ 122791 h 446503"/>
                <a:gd name="connsiteX68" fmla="*/ 509003 w 654118"/>
                <a:gd name="connsiteY68" fmla="*/ 111623 h 446503"/>
                <a:gd name="connsiteX69" fmla="*/ 497846 w 654118"/>
                <a:gd name="connsiteY69" fmla="*/ 111623 h 446503"/>
                <a:gd name="connsiteX70" fmla="*/ 486678 w 654118"/>
                <a:gd name="connsiteY70" fmla="*/ 122791 h 446503"/>
                <a:gd name="connsiteX71" fmla="*/ 464354 w 654118"/>
                <a:gd name="connsiteY71" fmla="*/ 111623 h 446503"/>
                <a:gd name="connsiteX72" fmla="*/ 453197 w 654118"/>
                <a:gd name="connsiteY72" fmla="*/ 100466 h 446503"/>
                <a:gd name="connsiteX73" fmla="*/ 442029 w 654118"/>
                <a:gd name="connsiteY73" fmla="*/ 100466 h 446503"/>
                <a:gd name="connsiteX74" fmla="*/ 442029 w 654118"/>
                <a:gd name="connsiteY74" fmla="*/ 100466 h 446503"/>
                <a:gd name="connsiteX75" fmla="*/ 419705 w 654118"/>
                <a:gd name="connsiteY75" fmla="*/ 66974 h 446503"/>
                <a:gd name="connsiteX0" fmla="*/ 419705 w 654118"/>
                <a:gd name="connsiteY0" fmla="*/ 66974 h 446503"/>
                <a:gd name="connsiteX1" fmla="*/ 386223 w 654118"/>
                <a:gd name="connsiteY1" fmla="*/ 44649 h 446503"/>
                <a:gd name="connsiteX2" fmla="*/ 375056 w 654118"/>
                <a:gd name="connsiteY2" fmla="*/ 55817 h 446503"/>
                <a:gd name="connsiteX3" fmla="*/ 363899 w 654118"/>
                <a:gd name="connsiteY3" fmla="*/ 66974 h 446503"/>
                <a:gd name="connsiteX4" fmla="*/ 330406 w 654118"/>
                <a:gd name="connsiteY4" fmla="*/ 78142 h 446503"/>
                <a:gd name="connsiteX5" fmla="*/ 296925 w 654118"/>
                <a:gd name="connsiteY5" fmla="*/ 89299 h 446503"/>
                <a:gd name="connsiteX6" fmla="*/ 285757 w 654118"/>
                <a:gd name="connsiteY6" fmla="*/ 89299 h 446503"/>
                <a:gd name="connsiteX7" fmla="*/ 274589 w 654118"/>
                <a:gd name="connsiteY7" fmla="*/ 78142 h 446503"/>
                <a:gd name="connsiteX8" fmla="*/ 264553 w 654118"/>
                <a:gd name="connsiteY8" fmla="*/ 66974 h 446503"/>
                <a:gd name="connsiteX9" fmla="*/ 203158 w 654118"/>
                <a:gd name="connsiteY9" fmla="*/ 55817 h 446503"/>
                <a:gd name="connsiteX10" fmla="*/ 140642 w 654118"/>
                <a:gd name="connsiteY10" fmla="*/ 33493 h 446503"/>
                <a:gd name="connsiteX11" fmla="*/ 125016 w 654118"/>
                <a:gd name="connsiteY11" fmla="*/ 22325 h 446503"/>
                <a:gd name="connsiteX12" fmla="*/ 110510 w 654118"/>
                <a:gd name="connsiteY12" fmla="*/ 0 h 446503"/>
                <a:gd name="connsiteX13" fmla="*/ 92644 w 654118"/>
                <a:gd name="connsiteY13" fmla="*/ 11168 h 446503"/>
                <a:gd name="connsiteX14" fmla="*/ 77017 w 654118"/>
                <a:gd name="connsiteY14" fmla="*/ 22325 h 446503"/>
                <a:gd name="connsiteX15" fmla="*/ 78138 w 654118"/>
                <a:gd name="connsiteY15" fmla="*/ 22325 h 446503"/>
                <a:gd name="connsiteX16" fmla="*/ 83716 w 654118"/>
                <a:gd name="connsiteY16" fmla="*/ 33493 h 446503"/>
                <a:gd name="connsiteX17" fmla="*/ 73668 w 654118"/>
                <a:gd name="connsiteY17" fmla="*/ 44649 h 446503"/>
                <a:gd name="connsiteX18" fmla="*/ 63621 w 654118"/>
                <a:gd name="connsiteY18" fmla="*/ 55817 h 446503"/>
                <a:gd name="connsiteX19" fmla="*/ 63621 w 654118"/>
                <a:gd name="connsiteY19" fmla="*/ 78142 h 446503"/>
                <a:gd name="connsiteX20" fmla="*/ 56922 w 654118"/>
                <a:gd name="connsiteY20" fmla="*/ 100466 h 446503"/>
                <a:gd name="connsiteX21" fmla="*/ 27906 w 654118"/>
                <a:gd name="connsiteY21" fmla="*/ 122791 h 446503"/>
                <a:gd name="connsiteX22" fmla="*/ 0 w 654118"/>
                <a:gd name="connsiteY22" fmla="*/ 156272 h 446503"/>
                <a:gd name="connsiteX23" fmla="*/ 46886 w 654118"/>
                <a:gd name="connsiteY23" fmla="*/ 212089 h 446503"/>
                <a:gd name="connsiteX24" fmla="*/ 90415 w 654118"/>
                <a:gd name="connsiteY24" fmla="*/ 267906 h 446503"/>
                <a:gd name="connsiteX25" fmla="*/ 149581 w 654118"/>
                <a:gd name="connsiteY25" fmla="*/ 279063 h 446503"/>
                <a:gd name="connsiteX26" fmla="*/ 191990 w 654118"/>
                <a:gd name="connsiteY26" fmla="*/ 290231 h 446503"/>
                <a:gd name="connsiteX27" fmla="*/ 195339 w 654118"/>
                <a:gd name="connsiteY27" fmla="*/ 312556 h 446503"/>
                <a:gd name="connsiteX28" fmla="*/ 199808 w 654118"/>
                <a:gd name="connsiteY28" fmla="*/ 323712 h 446503"/>
                <a:gd name="connsiteX29" fmla="*/ 216554 w 654118"/>
                <a:gd name="connsiteY29" fmla="*/ 346037 h 446503"/>
                <a:gd name="connsiteX30" fmla="*/ 232181 w 654118"/>
                <a:gd name="connsiteY30" fmla="*/ 357205 h 446503"/>
                <a:gd name="connsiteX31" fmla="*/ 262312 w 654118"/>
                <a:gd name="connsiteY31" fmla="*/ 346037 h 446503"/>
                <a:gd name="connsiteX32" fmla="*/ 285757 w 654118"/>
                <a:gd name="connsiteY32" fmla="*/ 334880 h 446503"/>
                <a:gd name="connsiteX33" fmla="*/ 296925 w 654118"/>
                <a:gd name="connsiteY33" fmla="*/ 334880 h 446503"/>
                <a:gd name="connsiteX34" fmla="*/ 308082 w 654118"/>
                <a:gd name="connsiteY34" fmla="*/ 323712 h 446503"/>
                <a:gd name="connsiteX35" fmla="*/ 319250 w 654118"/>
                <a:gd name="connsiteY35" fmla="*/ 346037 h 446503"/>
                <a:gd name="connsiteX36" fmla="*/ 330406 w 654118"/>
                <a:gd name="connsiteY36" fmla="*/ 368361 h 446503"/>
                <a:gd name="connsiteX37" fmla="*/ 363899 w 654118"/>
                <a:gd name="connsiteY37" fmla="*/ 379529 h 446503"/>
                <a:gd name="connsiteX38" fmla="*/ 397380 w 654118"/>
                <a:gd name="connsiteY38" fmla="*/ 390686 h 446503"/>
                <a:gd name="connsiteX39" fmla="*/ 408548 w 654118"/>
                <a:gd name="connsiteY39" fmla="*/ 401854 h 446503"/>
                <a:gd name="connsiteX40" fmla="*/ 421719 w 654118"/>
                <a:gd name="connsiteY40" fmla="*/ 406243 h 446503"/>
                <a:gd name="connsiteX41" fmla="*/ 430370 w 654118"/>
                <a:gd name="connsiteY41" fmla="*/ 393079 h 446503"/>
                <a:gd name="connsiteX42" fmla="*/ 452693 w 654118"/>
                <a:gd name="connsiteY42" fmla="*/ 403232 h 446503"/>
                <a:gd name="connsiteX43" fmla="*/ 475522 w 654118"/>
                <a:gd name="connsiteY43" fmla="*/ 401854 h 446503"/>
                <a:gd name="connsiteX44" fmla="*/ 486678 w 654118"/>
                <a:gd name="connsiteY44" fmla="*/ 401854 h 446503"/>
                <a:gd name="connsiteX45" fmla="*/ 497846 w 654118"/>
                <a:gd name="connsiteY45" fmla="*/ 424178 h 446503"/>
                <a:gd name="connsiteX46" fmla="*/ 497846 w 654118"/>
                <a:gd name="connsiteY46" fmla="*/ 446503 h 446503"/>
                <a:gd name="connsiteX47" fmla="*/ 532335 w 654118"/>
                <a:gd name="connsiteY47" fmla="*/ 414400 h 446503"/>
                <a:gd name="connsiteX48" fmla="*/ 564820 w 654118"/>
                <a:gd name="connsiteY48" fmla="*/ 390686 h 446503"/>
                <a:gd name="connsiteX49" fmla="*/ 553652 w 654118"/>
                <a:gd name="connsiteY49" fmla="*/ 368361 h 446503"/>
                <a:gd name="connsiteX50" fmla="*/ 553652 w 654118"/>
                <a:gd name="connsiteY50" fmla="*/ 357205 h 446503"/>
                <a:gd name="connsiteX51" fmla="*/ 553652 w 654118"/>
                <a:gd name="connsiteY51" fmla="*/ 323712 h 446503"/>
                <a:gd name="connsiteX52" fmla="*/ 564820 w 654118"/>
                <a:gd name="connsiteY52" fmla="*/ 301388 h 446503"/>
                <a:gd name="connsiteX53" fmla="*/ 564820 w 654118"/>
                <a:gd name="connsiteY53" fmla="*/ 290231 h 446503"/>
                <a:gd name="connsiteX54" fmla="*/ 575977 w 654118"/>
                <a:gd name="connsiteY54" fmla="*/ 279063 h 446503"/>
                <a:gd name="connsiteX55" fmla="*/ 587145 w 654118"/>
                <a:gd name="connsiteY55" fmla="*/ 267906 h 446503"/>
                <a:gd name="connsiteX56" fmla="*/ 609469 w 654118"/>
                <a:gd name="connsiteY56" fmla="*/ 267906 h 446503"/>
                <a:gd name="connsiteX57" fmla="*/ 609469 w 654118"/>
                <a:gd name="connsiteY57" fmla="*/ 256738 h 446503"/>
                <a:gd name="connsiteX58" fmla="*/ 598301 w 654118"/>
                <a:gd name="connsiteY58" fmla="*/ 245571 h 446503"/>
                <a:gd name="connsiteX59" fmla="*/ 620626 w 654118"/>
                <a:gd name="connsiteY59" fmla="*/ 234414 h 446503"/>
                <a:gd name="connsiteX60" fmla="*/ 642962 w 654118"/>
                <a:gd name="connsiteY60" fmla="*/ 234414 h 446503"/>
                <a:gd name="connsiteX61" fmla="*/ 654118 w 654118"/>
                <a:gd name="connsiteY61" fmla="*/ 167440 h 446503"/>
                <a:gd name="connsiteX62" fmla="*/ 654118 w 654118"/>
                <a:gd name="connsiteY62" fmla="*/ 167440 h 446503"/>
                <a:gd name="connsiteX63" fmla="*/ 609469 w 654118"/>
                <a:gd name="connsiteY63" fmla="*/ 156272 h 446503"/>
                <a:gd name="connsiteX64" fmla="*/ 575977 w 654118"/>
                <a:gd name="connsiteY64" fmla="*/ 145116 h 446503"/>
                <a:gd name="connsiteX65" fmla="*/ 553652 w 654118"/>
                <a:gd name="connsiteY65" fmla="*/ 145116 h 446503"/>
                <a:gd name="connsiteX66" fmla="*/ 542495 w 654118"/>
                <a:gd name="connsiteY66" fmla="*/ 133948 h 446503"/>
                <a:gd name="connsiteX67" fmla="*/ 531328 w 654118"/>
                <a:gd name="connsiteY67" fmla="*/ 122791 h 446503"/>
                <a:gd name="connsiteX68" fmla="*/ 509003 w 654118"/>
                <a:gd name="connsiteY68" fmla="*/ 111623 h 446503"/>
                <a:gd name="connsiteX69" fmla="*/ 497846 w 654118"/>
                <a:gd name="connsiteY69" fmla="*/ 111623 h 446503"/>
                <a:gd name="connsiteX70" fmla="*/ 486678 w 654118"/>
                <a:gd name="connsiteY70" fmla="*/ 122791 h 446503"/>
                <a:gd name="connsiteX71" fmla="*/ 464354 w 654118"/>
                <a:gd name="connsiteY71" fmla="*/ 111623 h 446503"/>
                <a:gd name="connsiteX72" fmla="*/ 453197 w 654118"/>
                <a:gd name="connsiteY72" fmla="*/ 100466 h 446503"/>
                <a:gd name="connsiteX73" fmla="*/ 442029 w 654118"/>
                <a:gd name="connsiteY73" fmla="*/ 100466 h 446503"/>
                <a:gd name="connsiteX74" fmla="*/ 442029 w 654118"/>
                <a:gd name="connsiteY74" fmla="*/ 100466 h 446503"/>
                <a:gd name="connsiteX75" fmla="*/ 419705 w 654118"/>
                <a:gd name="connsiteY75" fmla="*/ 66974 h 446503"/>
                <a:gd name="connsiteX0" fmla="*/ 419705 w 654118"/>
                <a:gd name="connsiteY0" fmla="*/ 66974 h 446503"/>
                <a:gd name="connsiteX1" fmla="*/ 386223 w 654118"/>
                <a:gd name="connsiteY1" fmla="*/ 44649 h 446503"/>
                <a:gd name="connsiteX2" fmla="*/ 375056 w 654118"/>
                <a:gd name="connsiteY2" fmla="*/ 55817 h 446503"/>
                <a:gd name="connsiteX3" fmla="*/ 363899 w 654118"/>
                <a:gd name="connsiteY3" fmla="*/ 66974 h 446503"/>
                <a:gd name="connsiteX4" fmla="*/ 330406 w 654118"/>
                <a:gd name="connsiteY4" fmla="*/ 78142 h 446503"/>
                <a:gd name="connsiteX5" fmla="*/ 296925 w 654118"/>
                <a:gd name="connsiteY5" fmla="*/ 89299 h 446503"/>
                <a:gd name="connsiteX6" fmla="*/ 285757 w 654118"/>
                <a:gd name="connsiteY6" fmla="*/ 89299 h 446503"/>
                <a:gd name="connsiteX7" fmla="*/ 274589 w 654118"/>
                <a:gd name="connsiteY7" fmla="*/ 78142 h 446503"/>
                <a:gd name="connsiteX8" fmla="*/ 264553 w 654118"/>
                <a:gd name="connsiteY8" fmla="*/ 66974 h 446503"/>
                <a:gd name="connsiteX9" fmla="*/ 203158 w 654118"/>
                <a:gd name="connsiteY9" fmla="*/ 55817 h 446503"/>
                <a:gd name="connsiteX10" fmla="*/ 140642 w 654118"/>
                <a:gd name="connsiteY10" fmla="*/ 33493 h 446503"/>
                <a:gd name="connsiteX11" fmla="*/ 125016 w 654118"/>
                <a:gd name="connsiteY11" fmla="*/ 22325 h 446503"/>
                <a:gd name="connsiteX12" fmla="*/ 110510 w 654118"/>
                <a:gd name="connsiteY12" fmla="*/ 0 h 446503"/>
                <a:gd name="connsiteX13" fmla="*/ 92644 w 654118"/>
                <a:gd name="connsiteY13" fmla="*/ 11168 h 446503"/>
                <a:gd name="connsiteX14" fmla="*/ 77017 w 654118"/>
                <a:gd name="connsiteY14" fmla="*/ 22325 h 446503"/>
                <a:gd name="connsiteX15" fmla="*/ 78138 w 654118"/>
                <a:gd name="connsiteY15" fmla="*/ 22325 h 446503"/>
                <a:gd name="connsiteX16" fmla="*/ 83716 w 654118"/>
                <a:gd name="connsiteY16" fmla="*/ 33493 h 446503"/>
                <a:gd name="connsiteX17" fmla="*/ 73668 w 654118"/>
                <a:gd name="connsiteY17" fmla="*/ 44649 h 446503"/>
                <a:gd name="connsiteX18" fmla="*/ 63621 w 654118"/>
                <a:gd name="connsiteY18" fmla="*/ 55817 h 446503"/>
                <a:gd name="connsiteX19" fmla="*/ 63621 w 654118"/>
                <a:gd name="connsiteY19" fmla="*/ 78142 h 446503"/>
                <a:gd name="connsiteX20" fmla="*/ 56922 w 654118"/>
                <a:gd name="connsiteY20" fmla="*/ 100466 h 446503"/>
                <a:gd name="connsiteX21" fmla="*/ 27906 w 654118"/>
                <a:gd name="connsiteY21" fmla="*/ 122791 h 446503"/>
                <a:gd name="connsiteX22" fmla="*/ 0 w 654118"/>
                <a:gd name="connsiteY22" fmla="*/ 156272 h 446503"/>
                <a:gd name="connsiteX23" fmla="*/ 46886 w 654118"/>
                <a:gd name="connsiteY23" fmla="*/ 212089 h 446503"/>
                <a:gd name="connsiteX24" fmla="*/ 90415 w 654118"/>
                <a:gd name="connsiteY24" fmla="*/ 267906 h 446503"/>
                <a:gd name="connsiteX25" fmla="*/ 149581 w 654118"/>
                <a:gd name="connsiteY25" fmla="*/ 279063 h 446503"/>
                <a:gd name="connsiteX26" fmla="*/ 191990 w 654118"/>
                <a:gd name="connsiteY26" fmla="*/ 290231 h 446503"/>
                <a:gd name="connsiteX27" fmla="*/ 195339 w 654118"/>
                <a:gd name="connsiteY27" fmla="*/ 312556 h 446503"/>
                <a:gd name="connsiteX28" fmla="*/ 199808 w 654118"/>
                <a:gd name="connsiteY28" fmla="*/ 323712 h 446503"/>
                <a:gd name="connsiteX29" fmla="*/ 216554 w 654118"/>
                <a:gd name="connsiteY29" fmla="*/ 346037 h 446503"/>
                <a:gd name="connsiteX30" fmla="*/ 232181 w 654118"/>
                <a:gd name="connsiteY30" fmla="*/ 357205 h 446503"/>
                <a:gd name="connsiteX31" fmla="*/ 262312 w 654118"/>
                <a:gd name="connsiteY31" fmla="*/ 346037 h 446503"/>
                <a:gd name="connsiteX32" fmla="*/ 285757 w 654118"/>
                <a:gd name="connsiteY32" fmla="*/ 334880 h 446503"/>
                <a:gd name="connsiteX33" fmla="*/ 296925 w 654118"/>
                <a:gd name="connsiteY33" fmla="*/ 334880 h 446503"/>
                <a:gd name="connsiteX34" fmla="*/ 308082 w 654118"/>
                <a:gd name="connsiteY34" fmla="*/ 323712 h 446503"/>
                <a:gd name="connsiteX35" fmla="*/ 319250 w 654118"/>
                <a:gd name="connsiteY35" fmla="*/ 346037 h 446503"/>
                <a:gd name="connsiteX36" fmla="*/ 330406 w 654118"/>
                <a:gd name="connsiteY36" fmla="*/ 368361 h 446503"/>
                <a:gd name="connsiteX37" fmla="*/ 363899 w 654118"/>
                <a:gd name="connsiteY37" fmla="*/ 379529 h 446503"/>
                <a:gd name="connsiteX38" fmla="*/ 397380 w 654118"/>
                <a:gd name="connsiteY38" fmla="*/ 390686 h 446503"/>
                <a:gd name="connsiteX39" fmla="*/ 408548 w 654118"/>
                <a:gd name="connsiteY39" fmla="*/ 401854 h 446503"/>
                <a:gd name="connsiteX40" fmla="*/ 421719 w 654118"/>
                <a:gd name="connsiteY40" fmla="*/ 406243 h 446503"/>
                <a:gd name="connsiteX41" fmla="*/ 430370 w 654118"/>
                <a:gd name="connsiteY41" fmla="*/ 393079 h 446503"/>
                <a:gd name="connsiteX42" fmla="*/ 452693 w 654118"/>
                <a:gd name="connsiteY42" fmla="*/ 403232 h 446503"/>
                <a:gd name="connsiteX43" fmla="*/ 475522 w 654118"/>
                <a:gd name="connsiteY43" fmla="*/ 401854 h 446503"/>
                <a:gd name="connsiteX44" fmla="*/ 486678 w 654118"/>
                <a:gd name="connsiteY44" fmla="*/ 401854 h 446503"/>
                <a:gd name="connsiteX45" fmla="*/ 497846 w 654118"/>
                <a:gd name="connsiteY45" fmla="*/ 424178 h 446503"/>
                <a:gd name="connsiteX46" fmla="*/ 497846 w 654118"/>
                <a:gd name="connsiteY46" fmla="*/ 446503 h 446503"/>
                <a:gd name="connsiteX47" fmla="*/ 532335 w 654118"/>
                <a:gd name="connsiteY47" fmla="*/ 414400 h 446503"/>
                <a:gd name="connsiteX48" fmla="*/ 564820 w 654118"/>
                <a:gd name="connsiteY48" fmla="*/ 390686 h 446503"/>
                <a:gd name="connsiteX49" fmla="*/ 553652 w 654118"/>
                <a:gd name="connsiteY49" fmla="*/ 368361 h 446503"/>
                <a:gd name="connsiteX50" fmla="*/ 553652 w 654118"/>
                <a:gd name="connsiteY50" fmla="*/ 357205 h 446503"/>
                <a:gd name="connsiteX51" fmla="*/ 553652 w 654118"/>
                <a:gd name="connsiteY51" fmla="*/ 323712 h 446503"/>
                <a:gd name="connsiteX52" fmla="*/ 564820 w 654118"/>
                <a:gd name="connsiteY52" fmla="*/ 301388 h 446503"/>
                <a:gd name="connsiteX53" fmla="*/ 564820 w 654118"/>
                <a:gd name="connsiteY53" fmla="*/ 290231 h 446503"/>
                <a:gd name="connsiteX54" fmla="*/ 575977 w 654118"/>
                <a:gd name="connsiteY54" fmla="*/ 279063 h 446503"/>
                <a:gd name="connsiteX55" fmla="*/ 599227 w 654118"/>
                <a:gd name="connsiteY55" fmla="*/ 268408 h 446503"/>
                <a:gd name="connsiteX56" fmla="*/ 609469 w 654118"/>
                <a:gd name="connsiteY56" fmla="*/ 267906 h 446503"/>
                <a:gd name="connsiteX57" fmla="*/ 609469 w 654118"/>
                <a:gd name="connsiteY57" fmla="*/ 256738 h 446503"/>
                <a:gd name="connsiteX58" fmla="*/ 598301 w 654118"/>
                <a:gd name="connsiteY58" fmla="*/ 245571 h 446503"/>
                <a:gd name="connsiteX59" fmla="*/ 620626 w 654118"/>
                <a:gd name="connsiteY59" fmla="*/ 234414 h 446503"/>
                <a:gd name="connsiteX60" fmla="*/ 642962 w 654118"/>
                <a:gd name="connsiteY60" fmla="*/ 234414 h 446503"/>
                <a:gd name="connsiteX61" fmla="*/ 654118 w 654118"/>
                <a:gd name="connsiteY61" fmla="*/ 167440 h 446503"/>
                <a:gd name="connsiteX62" fmla="*/ 654118 w 654118"/>
                <a:gd name="connsiteY62" fmla="*/ 167440 h 446503"/>
                <a:gd name="connsiteX63" fmla="*/ 609469 w 654118"/>
                <a:gd name="connsiteY63" fmla="*/ 156272 h 446503"/>
                <a:gd name="connsiteX64" fmla="*/ 575977 w 654118"/>
                <a:gd name="connsiteY64" fmla="*/ 145116 h 446503"/>
                <a:gd name="connsiteX65" fmla="*/ 553652 w 654118"/>
                <a:gd name="connsiteY65" fmla="*/ 145116 h 446503"/>
                <a:gd name="connsiteX66" fmla="*/ 542495 w 654118"/>
                <a:gd name="connsiteY66" fmla="*/ 133948 h 446503"/>
                <a:gd name="connsiteX67" fmla="*/ 531328 w 654118"/>
                <a:gd name="connsiteY67" fmla="*/ 122791 h 446503"/>
                <a:gd name="connsiteX68" fmla="*/ 509003 w 654118"/>
                <a:gd name="connsiteY68" fmla="*/ 111623 h 446503"/>
                <a:gd name="connsiteX69" fmla="*/ 497846 w 654118"/>
                <a:gd name="connsiteY69" fmla="*/ 111623 h 446503"/>
                <a:gd name="connsiteX70" fmla="*/ 486678 w 654118"/>
                <a:gd name="connsiteY70" fmla="*/ 122791 h 446503"/>
                <a:gd name="connsiteX71" fmla="*/ 464354 w 654118"/>
                <a:gd name="connsiteY71" fmla="*/ 111623 h 446503"/>
                <a:gd name="connsiteX72" fmla="*/ 453197 w 654118"/>
                <a:gd name="connsiteY72" fmla="*/ 100466 h 446503"/>
                <a:gd name="connsiteX73" fmla="*/ 442029 w 654118"/>
                <a:gd name="connsiteY73" fmla="*/ 100466 h 446503"/>
                <a:gd name="connsiteX74" fmla="*/ 442029 w 654118"/>
                <a:gd name="connsiteY74" fmla="*/ 100466 h 446503"/>
                <a:gd name="connsiteX75" fmla="*/ 419705 w 654118"/>
                <a:gd name="connsiteY75" fmla="*/ 66974 h 446503"/>
                <a:gd name="connsiteX0" fmla="*/ 419705 w 654118"/>
                <a:gd name="connsiteY0" fmla="*/ 66974 h 446503"/>
                <a:gd name="connsiteX1" fmla="*/ 386223 w 654118"/>
                <a:gd name="connsiteY1" fmla="*/ 44649 h 446503"/>
                <a:gd name="connsiteX2" fmla="*/ 375056 w 654118"/>
                <a:gd name="connsiteY2" fmla="*/ 55817 h 446503"/>
                <a:gd name="connsiteX3" fmla="*/ 363899 w 654118"/>
                <a:gd name="connsiteY3" fmla="*/ 66974 h 446503"/>
                <a:gd name="connsiteX4" fmla="*/ 330406 w 654118"/>
                <a:gd name="connsiteY4" fmla="*/ 78142 h 446503"/>
                <a:gd name="connsiteX5" fmla="*/ 296925 w 654118"/>
                <a:gd name="connsiteY5" fmla="*/ 89299 h 446503"/>
                <a:gd name="connsiteX6" fmla="*/ 285757 w 654118"/>
                <a:gd name="connsiteY6" fmla="*/ 89299 h 446503"/>
                <a:gd name="connsiteX7" fmla="*/ 274589 w 654118"/>
                <a:gd name="connsiteY7" fmla="*/ 78142 h 446503"/>
                <a:gd name="connsiteX8" fmla="*/ 264553 w 654118"/>
                <a:gd name="connsiteY8" fmla="*/ 66974 h 446503"/>
                <a:gd name="connsiteX9" fmla="*/ 203158 w 654118"/>
                <a:gd name="connsiteY9" fmla="*/ 55817 h 446503"/>
                <a:gd name="connsiteX10" fmla="*/ 140642 w 654118"/>
                <a:gd name="connsiteY10" fmla="*/ 33493 h 446503"/>
                <a:gd name="connsiteX11" fmla="*/ 125016 w 654118"/>
                <a:gd name="connsiteY11" fmla="*/ 22325 h 446503"/>
                <a:gd name="connsiteX12" fmla="*/ 110510 w 654118"/>
                <a:gd name="connsiteY12" fmla="*/ 0 h 446503"/>
                <a:gd name="connsiteX13" fmla="*/ 92644 w 654118"/>
                <a:gd name="connsiteY13" fmla="*/ 11168 h 446503"/>
                <a:gd name="connsiteX14" fmla="*/ 77017 w 654118"/>
                <a:gd name="connsiteY14" fmla="*/ 22325 h 446503"/>
                <a:gd name="connsiteX15" fmla="*/ 78138 w 654118"/>
                <a:gd name="connsiteY15" fmla="*/ 22325 h 446503"/>
                <a:gd name="connsiteX16" fmla="*/ 83716 w 654118"/>
                <a:gd name="connsiteY16" fmla="*/ 33493 h 446503"/>
                <a:gd name="connsiteX17" fmla="*/ 73668 w 654118"/>
                <a:gd name="connsiteY17" fmla="*/ 44649 h 446503"/>
                <a:gd name="connsiteX18" fmla="*/ 63621 w 654118"/>
                <a:gd name="connsiteY18" fmla="*/ 55817 h 446503"/>
                <a:gd name="connsiteX19" fmla="*/ 63621 w 654118"/>
                <a:gd name="connsiteY19" fmla="*/ 78142 h 446503"/>
                <a:gd name="connsiteX20" fmla="*/ 56922 w 654118"/>
                <a:gd name="connsiteY20" fmla="*/ 100466 h 446503"/>
                <a:gd name="connsiteX21" fmla="*/ 27906 w 654118"/>
                <a:gd name="connsiteY21" fmla="*/ 122791 h 446503"/>
                <a:gd name="connsiteX22" fmla="*/ 0 w 654118"/>
                <a:gd name="connsiteY22" fmla="*/ 156272 h 446503"/>
                <a:gd name="connsiteX23" fmla="*/ 46886 w 654118"/>
                <a:gd name="connsiteY23" fmla="*/ 212089 h 446503"/>
                <a:gd name="connsiteX24" fmla="*/ 90415 w 654118"/>
                <a:gd name="connsiteY24" fmla="*/ 267906 h 446503"/>
                <a:gd name="connsiteX25" fmla="*/ 149581 w 654118"/>
                <a:gd name="connsiteY25" fmla="*/ 279063 h 446503"/>
                <a:gd name="connsiteX26" fmla="*/ 191990 w 654118"/>
                <a:gd name="connsiteY26" fmla="*/ 290231 h 446503"/>
                <a:gd name="connsiteX27" fmla="*/ 195339 w 654118"/>
                <a:gd name="connsiteY27" fmla="*/ 312556 h 446503"/>
                <a:gd name="connsiteX28" fmla="*/ 199808 w 654118"/>
                <a:gd name="connsiteY28" fmla="*/ 323712 h 446503"/>
                <a:gd name="connsiteX29" fmla="*/ 216554 w 654118"/>
                <a:gd name="connsiteY29" fmla="*/ 346037 h 446503"/>
                <a:gd name="connsiteX30" fmla="*/ 232181 w 654118"/>
                <a:gd name="connsiteY30" fmla="*/ 357205 h 446503"/>
                <a:gd name="connsiteX31" fmla="*/ 262312 w 654118"/>
                <a:gd name="connsiteY31" fmla="*/ 346037 h 446503"/>
                <a:gd name="connsiteX32" fmla="*/ 285757 w 654118"/>
                <a:gd name="connsiteY32" fmla="*/ 334880 h 446503"/>
                <a:gd name="connsiteX33" fmla="*/ 296925 w 654118"/>
                <a:gd name="connsiteY33" fmla="*/ 334880 h 446503"/>
                <a:gd name="connsiteX34" fmla="*/ 308082 w 654118"/>
                <a:gd name="connsiteY34" fmla="*/ 323712 h 446503"/>
                <a:gd name="connsiteX35" fmla="*/ 319250 w 654118"/>
                <a:gd name="connsiteY35" fmla="*/ 346037 h 446503"/>
                <a:gd name="connsiteX36" fmla="*/ 330406 w 654118"/>
                <a:gd name="connsiteY36" fmla="*/ 368361 h 446503"/>
                <a:gd name="connsiteX37" fmla="*/ 363899 w 654118"/>
                <a:gd name="connsiteY37" fmla="*/ 379529 h 446503"/>
                <a:gd name="connsiteX38" fmla="*/ 397380 w 654118"/>
                <a:gd name="connsiteY38" fmla="*/ 390686 h 446503"/>
                <a:gd name="connsiteX39" fmla="*/ 408548 w 654118"/>
                <a:gd name="connsiteY39" fmla="*/ 401854 h 446503"/>
                <a:gd name="connsiteX40" fmla="*/ 421719 w 654118"/>
                <a:gd name="connsiteY40" fmla="*/ 406243 h 446503"/>
                <a:gd name="connsiteX41" fmla="*/ 430370 w 654118"/>
                <a:gd name="connsiteY41" fmla="*/ 393079 h 446503"/>
                <a:gd name="connsiteX42" fmla="*/ 452693 w 654118"/>
                <a:gd name="connsiteY42" fmla="*/ 403232 h 446503"/>
                <a:gd name="connsiteX43" fmla="*/ 475522 w 654118"/>
                <a:gd name="connsiteY43" fmla="*/ 401854 h 446503"/>
                <a:gd name="connsiteX44" fmla="*/ 486678 w 654118"/>
                <a:gd name="connsiteY44" fmla="*/ 401854 h 446503"/>
                <a:gd name="connsiteX45" fmla="*/ 497846 w 654118"/>
                <a:gd name="connsiteY45" fmla="*/ 424178 h 446503"/>
                <a:gd name="connsiteX46" fmla="*/ 497846 w 654118"/>
                <a:gd name="connsiteY46" fmla="*/ 446503 h 446503"/>
                <a:gd name="connsiteX47" fmla="*/ 532335 w 654118"/>
                <a:gd name="connsiteY47" fmla="*/ 414400 h 446503"/>
                <a:gd name="connsiteX48" fmla="*/ 564820 w 654118"/>
                <a:gd name="connsiteY48" fmla="*/ 390686 h 446503"/>
                <a:gd name="connsiteX49" fmla="*/ 553652 w 654118"/>
                <a:gd name="connsiteY49" fmla="*/ 368361 h 446503"/>
                <a:gd name="connsiteX50" fmla="*/ 553652 w 654118"/>
                <a:gd name="connsiteY50" fmla="*/ 357205 h 446503"/>
                <a:gd name="connsiteX51" fmla="*/ 553652 w 654118"/>
                <a:gd name="connsiteY51" fmla="*/ 323712 h 446503"/>
                <a:gd name="connsiteX52" fmla="*/ 564820 w 654118"/>
                <a:gd name="connsiteY52" fmla="*/ 301388 h 446503"/>
                <a:gd name="connsiteX53" fmla="*/ 564820 w 654118"/>
                <a:gd name="connsiteY53" fmla="*/ 290231 h 446503"/>
                <a:gd name="connsiteX54" fmla="*/ 575977 w 654118"/>
                <a:gd name="connsiteY54" fmla="*/ 279063 h 446503"/>
                <a:gd name="connsiteX55" fmla="*/ 584991 w 654118"/>
                <a:gd name="connsiteY55" fmla="*/ 275051 h 446503"/>
                <a:gd name="connsiteX56" fmla="*/ 599227 w 654118"/>
                <a:gd name="connsiteY56" fmla="*/ 268408 h 446503"/>
                <a:gd name="connsiteX57" fmla="*/ 609469 w 654118"/>
                <a:gd name="connsiteY57" fmla="*/ 267906 h 446503"/>
                <a:gd name="connsiteX58" fmla="*/ 609469 w 654118"/>
                <a:gd name="connsiteY58" fmla="*/ 256738 h 446503"/>
                <a:gd name="connsiteX59" fmla="*/ 598301 w 654118"/>
                <a:gd name="connsiteY59" fmla="*/ 245571 h 446503"/>
                <a:gd name="connsiteX60" fmla="*/ 620626 w 654118"/>
                <a:gd name="connsiteY60" fmla="*/ 234414 h 446503"/>
                <a:gd name="connsiteX61" fmla="*/ 642962 w 654118"/>
                <a:gd name="connsiteY61" fmla="*/ 234414 h 446503"/>
                <a:gd name="connsiteX62" fmla="*/ 654118 w 654118"/>
                <a:gd name="connsiteY62" fmla="*/ 167440 h 446503"/>
                <a:gd name="connsiteX63" fmla="*/ 654118 w 654118"/>
                <a:gd name="connsiteY63" fmla="*/ 167440 h 446503"/>
                <a:gd name="connsiteX64" fmla="*/ 609469 w 654118"/>
                <a:gd name="connsiteY64" fmla="*/ 156272 h 446503"/>
                <a:gd name="connsiteX65" fmla="*/ 575977 w 654118"/>
                <a:gd name="connsiteY65" fmla="*/ 145116 h 446503"/>
                <a:gd name="connsiteX66" fmla="*/ 553652 w 654118"/>
                <a:gd name="connsiteY66" fmla="*/ 145116 h 446503"/>
                <a:gd name="connsiteX67" fmla="*/ 542495 w 654118"/>
                <a:gd name="connsiteY67" fmla="*/ 133948 h 446503"/>
                <a:gd name="connsiteX68" fmla="*/ 531328 w 654118"/>
                <a:gd name="connsiteY68" fmla="*/ 122791 h 446503"/>
                <a:gd name="connsiteX69" fmla="*/ 509003 w 654118"/>
                <a:gd name="connsiteY69" fmla="*/ 111623 h 446503"/>
                <a:gd name="connsiteX70" fmla="*/ 497846 w 654118"/>
                <a:gd name="connsiteY70" fmla="*/ 111623 h 446503"/>
                <a:gd name="connsiteX71" fmla="*/ 486678 w 654118"/>
                <a:gd name="connsiteY71" fmla="*/ 122791 h 446503"/>
                <a:gd name="connsiteX72" fmla="*/ 464354 w 654118"/>
                <a:gd name="connsiteY72" fmla="*/ 111623 h 446503"/>
                <a:gd name="connsiteX73" fmla="*/ 453197 w 654118"/>
                <a:gd name="connsiteY73" fmla="*/ 100466 h 446503"/>
                <a:gd name="connsiteX74" fmla="*/ 442029 w 654118"/>
                <a:gd name="connsiteY74" fmla="*/ 100466 h 446503"/>
                <a:gd name="connsiteX75" fmla="*/ 442029 w 654118"/>
                <a:gd name="connsiteY75" fmla="*/ 100466 h 446503"/>
                <a:gd name="connsiteX76" fmla="*/ 419705 w 654118"/>
                <a:gd name="connsiteY76" fmla="*/ 66974 h 446503"/>
                <a:gd name="connsiteX0" fmla="*/ 419705 w 654118"/>
                <a:gd name="connsiteY0" fmla="*/ 66974 h 446503"/>
                <a:gd name="connsiteX1" fmla="*/ 386223 w 654118"/>
                <a:gd name="connsiteY1" fmla="*/ 44649 h 446503"/>
                <a:gd name="connsiteX2" fmla="*/ 375056 w 654118"/>
                <a:gd name="connsiteY2" fmla="*/ 55817 h 446503"/>
                <a:gd name="connsiteX3" fmla="*/ 363899 w 654118"/>
                <a:gd name="connsiteY3" fmla="*/ 66974 h 446503"/>
                <a:gd name="connsiteX4" fmla="*/ 330406 w 654118"/>
                <a:gd name="connsiteY4" fmla="*/ 78142 h 446503"/>
                <a:gd name="connsiteX5" fmla="*/ 296925 w 654118"/>
                <a:gd name="connsiteY5" fmla="*/ 89299 h 446503"/>
                <a:gd name="connsiteX6" fmla="*/ 285757 w 654118"/>
                <a:gd name="connsiteY6" fmla="*/ 89299 h 446503"/>
                <a:gd name="connsiteX7" fmla="*/ 274589 w 654118"/>
                <a:gd name="connsiteY7" fmla="*/ 78142 h 446503"/>
                <a:gd name="connsiteX8" fmla="*/ 264553 w 654118"/>
                <a:gd name="connsiteY8" fmla="*/ 66974 h 446503"/>
                <a:gd name="connsiteX9" fmla="*/ 203158 w 654118"/>
                <a:gd name="connsiteY9" fmla="*/ 55817 h 446503"/>
                <a:gd name="connsiteX10" fmla="*/ 140642 w 654118"/>
                <a:gd name="connsiteY10" fmla="*/ 33493 h 446503"/>
                <a:gd name="connsiteX11" fmla="*/ 125016 w 654118"/>
                <a:gd name="connsiteY11" fmla="*/ 22325 h 446503"/>
                <a:gd name="connsiteX12" fmla="*/ 110510 w 654118"/>
                <a:gd name="connsiteY12" fmla="*/ 0 h 446503"/>
                <a:gd name="connsiteX13" fmla="*/ 92644 w 654118"/>
                <a:gd name="connsiteY13" fmla="*/ 11168 h 446503"/>
                <a:gd name="connsiteX14" fmla="*/ 77017 w 654118"/>
                <a:gd name="connsiteY14" fmla="*/ 22325 h 446503"/>
                <a:gd name="connsiteX15" fmla="*/ 78138 w 654118"/>
                <a:gd name="connsiteY15" fmla="*/ 22325 h 446503"/>
                <a:gd name="connsiteX16" fmla="*/ 83716 w 654118"/>
                <a:gd name="connsiteY16" fmla="*/ 33493 h 446503"/>
                <a:gd name="connsiteX17" fmla="*/ 73668 w 654118"/>
                <a:gd name="connsiteY17" fmla="*/ 44649 h 446503"/>
                <a:gd name="connsiteX18" fmla="*/ 63621 w 654118"/>
                <a:gd name="connsiteY18" fmla="*/ 55817 h 446503"/>
                <a:gd name="connsiteX19" fmla="*/ 63621 w 654118"/>
                <a:gd name="connsiteY19" fmla="*/ 78142 h 446503"/>
                <a:gd name="connsiteX20" fmla="*/ 56922 w 654118"/>
                <a:gd name="connsiteY20" fmla="*/ 100466 h 446503"/>
                <a:gd name="connsiteX21" fmla="*/ 27906 w 654118"/>
                <a:gd name="connsiteY21" fmla="*/ 122791 h 446503"/>
                <a:gd name="connsiteX22" fmla="*/ 0 w 654118"/>
                <a:gd name="connsiteY22" fmla="*/ 156272 h 446503"/>
                <a:gd name="connsiteX23" fmla="*/ 46886 w 654118"/>
                <a:gd name="connsiteY23" fmla="*/ 212089 h 446503"/>
                <a:gd name="connsiteX24" fmla="*/ 90415 w 654118"/>
                <a:gd name="connsiteY24" fmla="*/ 267906 h 446503"/>
                <a:gd name="connsiteX25" fmla="*/ 149581 w 654118"/>
                <a:gd name="connsiteY25" fmla="*/ 279063 h 446503"/>
                <a:gd name="connsiteX26" fmla="*/ 191990 w 654118"/>
                <a:gd name="connsiteY26" fmla="*/ 290231 h 446503"/>
                <a:gd name="connsiteX27" fmla="*/ 195339 w 654118"/>
                <a:gd name="connsiteY27" fmla="*/ 312556 h 446503"/>
                <a:gd name="connsiteX28" fmla="*/ 199808 w 654118"/>
                <a:gd name="connsiteY28" fmla="*/ 323712 h 446503"/>
                <a:gd name="connsiteX29" fmla="*/ 216554 w 654118"/>
                <a:gd name="connsiteY29" fmla="*/ 346037 h 446503"/>
                <a:gd name="connsiteX30" fmla="*/ 232181 w 654118"/>
                <a:gd name="connsiteY30" fmla="*/ 357205 h 446503"/>
                <a:gd name="connsiteX31" fmla="*/ 262312 w 654118"/>
                <a:gd name="connsiteY31" fmla="*/ 346037 h 446503"/>
                <a:gd name="connsiteX32" fmla="*/ 285757 w 654118"/>
                <a:gd name="connsiteY32" fmla="*/ 334880 h 446503"/>
                <a:gd name="connsiteX33" fmla="*/ 296925 w 654118"/>
                <a:gd name="connsiteY33" fmla="*/ 334880 h 446503"/>
                <a:gd name="connsiteX34" fmla="*/ 308082 w 654118"/>
                <a:gd name="connsiteY34" fmla="*/ 323712 h 446503"/>
                <a:gd name="connsiteX35" fmla="*/ 319250 w 654118"/>
                <a:gd name="connsiteY35" fmla="*/ 346037 h 446503"/>
                <a:gd name="connsiteX36" fmla="*/ 330406 w 654118"/>
                <a:gd name="connsiteY36" fmla="*/ 368361 h 446503"/>
                <a:gd name="connsiteX37" fmla="*/ 363899 w 654118"/>
                <a:gd name="connsiteY37" fmla="*/ 379529 h 446503"/>
                <a:gd name="connsiteX38" fmla="*/ 397380 w 654118"/>
                <a:gd name="connsiteY38" fmla="*/ 390686 h 446503"/>
                <a:gd name="connsiteX39" fmla="*/ 408548 w 654118"/>
                <a:gd name="connsiteY39" fmla="*/ 401854 h 446503"/>
                <a:gd name="connsiteX40" fmla="*/ 421719 w 654118"/>
                <a:gd name="connsiteY40" fmla="*/ 406243 h 446503"/>
                <a:gd name="connsiteX41" fmla="*/ 430370 w 654118"/>
                <a:gd name="connsiteY41" fmla="*/ 393079 h 446503"/>
                <a:gd name="connsiteX42" fmla="*/ 452693 w 654118"/>
                <a:gd name="connsiteY42" fmla="*/ 403232 h 446503"/>
                <a:gd name="connsiteX43" fmla="*/ 475522 w 654118"/>
                <a:gd name="connsiteY43" fmla="*/ 401854 h 446503"/>
                <a:gd name="connsiteX44" fmla="*/ 486678 w 654118"/>
                <a:gd name="connsiteY44" fmla="*/ 401854 h 446503"/>
                <a:gd name="connsiteX45" fmla="*/ 497846 w 654118"/>
                <a:gd name="connsiteY45" fmla="*/ 424178 h 446503"/>
                <a:gd name="connsiteX46" fmla="*/ 497846 w 654118"/>
                <a:gd name="connsiteY46" fmla="*/ 446503 h 446503"/>
                <a:gd name="connsiteX47" fmla="*/ 532335 w 654118"/>
                <a:gd name="connsiteY47" fmla="*/ 414400 h 446503"/>
                <a:gd name="connsiteX48" fmla="*/ 564820 w 654118"/>
                <a:gd name="connsiteY48" fmla="*/ 390686 h 446503"/>
                <a:gd name="connsiteX49" fmla="*/ 553652 w 654118"/>
                <a:gd name="connsiteY49" fmla="*/ 368361 h 446503"/>
                <a:gd name="connsiteX50" fmla="*/ 553652 w 654118"/>
                <a:gd name="connsiteY50" fmla="*/ 357205 h 446503"/>
                <a:gd name="connsiteX51" fmla="*/ 553652 w 654118"/>
                <a:gd name="connsiteY51" fmla="*/ 323712 h 446503"/>
                <a:gd name="connsiteX52" fmla="*/ 564820 w 654118"/>
                <a:gd name="connsiteY52" fmla="*/ 301388 h 446503"/>
                <a:gd name="connsiteX53" fmla="*/ 564820 w 654118"/>
                <a:gd name="connsiteY53" fmla="*/ 290231 h 446503"/>
                <a:gd name="connsiteX54" fmla="*/ 575977 w 654118"/>
                <a:gd name="connsiteY54" fmla="*/ 279063 h 446503"/>
                <a:gd name="connsiteX55" fmla="*/ 587508 w 654118"/>
                <a:gd name="connsiteY55" fmla="*/ 282077 h 446503"/>
                <a:gd name="connsiteX56" fmla="*/ 599227 w 654118"/>
                <a:gd name="connsiteY56" fmla="*/ 268408 h 446503"/>
                <a:gd name="connsiteX57" fmla="*/ 609469 w 654118"/>
                <a:gd name="connsiteY57" fmla="*/ 267906 h 446503"/>
                <a:gd name="connsiteX58" fmla="*/ 609469 w 654118"/>
                <a:gd name="connsiteY58" fmla="*/ 256738 h 446503"/>
                <a:gd name="connsiteX59" fmla="*/ 598301 w 654118"/>
                <a:gd name="connsiteY59" fmla="*/ 245571 h 446503"/>
                <a:gd name="connsiteX60" fmla="*/ 620626 w 654118"/>
                <a:gd name="connsiteY60" fmla="*/ 234414 h 446503"/>
                <a:gd name="connsiteX61" fmla="*/ 642962 w 654118"/>
                <a:gd name="connsiteY61" fmla="*/ 234414 h 446503"/>
                <a:gd name="connsiteX62" fmla="*/ 654118 w 654118"/>
                <a:gd name="connsiteY62" fmla="*/ 167440 h 446503"/>
                <a:gd name="connsiteX63" fmla="*/ 654118 w 654118"/>
                <a:gd name="connsiteY63" fmla="*/ 167440 h 446503"/>
                <a:gd name="connsiteX64" fmla="*/ 609469 w 654118"/>
                <a:gd name="connsiteY64" fmla="*/ 156272 h 446503"/>
                <a:gd name="connsiteX65" fmla="*/ 575977 w 654118"/>
                <a:gd name="connsiteY65" fmla="*/ 145116 h 446503"/>
                <a:gd name="connsiteX66" fmla="*/ 553652 w 654118"/>
                <a:gd name="connsiteY66" fmla="*/ 145116 h 446503"/>
                <a:gd name="connsiteX67" fmla="*/ 542495 w 654118"/>
                <a:gd name="connsiteY67" fmla="*/ 133948 h 446503"/>
                <a:gd name="connsiteX68" fmla="*/ 531328 w 654118"/>
                <a:gd name="connsiteY68" fmla="*/ 122791 h 446503"/>
                <a:gd name="connsiteX69" fmla="*/ 509003 w 654118"/>
                <a:gd name="connsiteY69" fmla="*/ 111623 h 446503"/>
                <a:gd name="connsiteX70" fmla="*/ 497846 w 654118"/>
                <a:gd name="connsiteY70" fmla="*/ 111623 h 446503"/>
                <a:gd name="connsiteX71" fmla="*/ 486678 w 654118"/>
                <a:gd name="connsiteY71" fmla="*/ 122791 h 446503"/>
                <a:gd name="connsiteX72" fmla="*/ 464354 w 654118"/>
                <a:gd name="connsiteY72" fmla="*/ 111623 h 446503"/>
                <a:gd name="connsiteX73" fmla="*/ 453197 w 654118"/>
                <a:gd name="connsiteY73" fmla="*/ 100466 h 446503"/>
                <a:gd name="connsiteX74" fmla="*/ 442029 w 654118"/>
                <a:gd name="connsiteY74" fmla="*/ 100466 h 446503"/>
                <a:gd name="connsiteX75" fmla="*/ 442029 w 654118"/>
                <a:gd name="connsiteY75" fmla="*/ 100466 h 446503"/>
                <a:gd name="connsiteX76" fmla="*/ 419705 w 654118"/>
                <a:gd name="connsiteY76" fmla="*/ 66974 h 44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54118" h="446503">
                  <a:moveTo>
                    <a:pt x="419705" y="66974"/>
                  </a:moveTo>
                  <a:lnTo>
                    <a:pt x="386223" y="44649"/>
                  </a:lnTo>
                  <a:lnTo>
                    <a:pt x="375056" y="55817"/>
                  </a:lnTo>
                  <a:lnTo>
                    <a:pt x="363899" y="66974"/>
                  </a:lnTo>
                  <a:lnTo>
                    <a:pt x="330406" y="78142"/>
                  </a:lnTo>
                  <a:lnTo>
                    <a:pt x="296925" y="89299"/>
                  </a:lnTo>
                  <a:lnTo>
                    <a:pt x="285757" y="89299"/>
                  </a:lnTo>
                  <a:lnTo>
                    <a:pt x="274589" y="78142"/>
                  </a:lnTo>
                  <a:lnTo>
                    <a:pt x="264553" y="66974"/>
                  </a:lnTo>
                  <a:lnTo>
                    <a:pt x="203158" y="55817"/>
                  </a:lnTo>
                  <a:lnTo>
                    <a:pt x="140642" y="33493"/>
                  </a:lnTo>
                  <a:lnTo>
                    <a:pt x="125016" y="22325"/>
                  </a:lnTo>
                  <a:lnTo>
                    <a:pt x="110510" y="0"/>
                  </a:lnTo>
                  <a:lnTo>
                    <a:pt x="92644" y="11168"/>
                  </a:lnTo>
                  <a:lnTo>
                    <a:pt x="77017" y="22325"/>
                  </a:lnTo>
                  <a:lnTo>
                    <a:pt x="78138" y="22325"/>
                  </a:lnTo>
                  <a:lnTo>
                    <a:pt x="83716" y="33493"/>
                  </a:lnTo>
                  <a:lnTo>
                    <a:pt x="73668" y="44649"/>
                  </a:lnTo>
                  <a:lnTo>
                    <a:pt x="63621" y="55817"/>
                  </a:lnTo>
                  <a:lnTo>
                    <a:pt x="63621" y="78142"/>
                  </a:lnTo>
                  <a:lnTo>
                    <a:pt x="56922" y="100466"/>
                  </a:lnTo>
                  <a:lnTo>
                    <a:pt x="27906" y="122791"/>
                  </a:lnTo>
                  <a:lnTo>
                    <a:pt x="0" y="156272"/>
                  </a:lnTo>
                  <a:lnTo>
                    <a:pt x="46886" y="212089"/>
                  </a:lnTo>
                  <a:lnTo>
                    <a:pt x="90415" y="267906"/>
                  </a:lnTo>
                  <a:lnTo>
                    <a:pt x="149581" y="279063"/>
                  </a:lnTo>
                  <a:lnTo>
                    <a:pt x="191990" y="290231"/>
                  </a:lnTo>
                  <a:lnTo>
                    <a:pt x="195339" y="312556"/>
                  </a:lnTo>
                  <a:lnTo>
                    <a:pt x="199808" y="323712"/>
                  </a:lnTo>
                  <a:lnTo>
                    <a:pt x="216554" y="346037"/>
                  </a:lnTo>
                  <a:lnTo>
                    <a:pt x="232181" y="357205"/>
                  </a:lnTo>
                  <a:lnTo>
                    <a:pt x="262312" y="346037"/>
                  </a:lnTo>
                  <a:lnTo>
                    <a:pt x="285757" y="334880"/>
                  </a:lnTo>
                  <a:lnTo>
                    <a:pt x="296925" y="334880"/>
                  </a:lnTo>
                  <a:lnTo>
                    <a:pt x="308082" y="323712"/>
                  </a:lnTo>
                  <a:lnTo>
                    <a:pt x="319250" y="346037"/>
                  </a:lnTo>
                  <a:lnTo>
                    <a:pt x="330406" y="368361"/>
                  </a:lnTo>
                  <a:lnTo>
                    <a:pt x="363899" y="379529"/>
                  </a:lnTo>
                  <a:lnTo>
                    <a:pt x="397380" y="390686"/>
                  </a:lnTo>
                  <a:lnTo>
                    <a:pt x="408548" y="401854"/>
                  </a:lnTo>
                  <a:lnTo>
                    <a:pt x="421719" y="406243"/>
                  </a:lnTo>
                  <a:lnTo>
                    <a:pt x="430370" y="393079"/>
                  </a:lnTo>
                  <a:lnTo>
                    <a:pt x="452693" y="403232"/>
                  </a:lnTo>
                  <a:lnTo>
                    <a:pt x="475522" y="401854"/>
                  </a:lnTo>
                  <a:lnTo>
                    <a:pt x="486678" y="401854"/>
                  </a:lnTo>
                  <a:lnTo>
                    <a:pt x="497846" y="424178"/>
                  </a:lnTo>
                  <a:lnTo>
                    <a:pt x="497846" y="446503"/>
                  </a:lnTo>
                  <a:lnTo>
                    <a:pt x="532335" y="414400"/>
                  </a:lnTo>
                  <a:lnTo>
                    <a:pt x="564820" y="390686"/>
                  </a:lnTo>
                  <a:lnTo>
                    <a:pt x="553652" y="368361"/>
                  </a:lnTo>
                  <a:lnTo>
                    <a:pt x="553652" y="357205"/>
                  </a:lnTo>
                  <a:lnTo>
                    <a:pt x="553652" y="323712"/>
                  </a:lnTo>
                  <a:lnTo>
                    <a:pt x="564820" y="301388"/>
                  </a:lnTo>
                  <a:lnTo>
                    <a:pt x="564820" y="290231"/>
                  </a:lnTo>
                  <a:lnTo>
                    <a:pt x="575977" y="279063"/>
                  </a:lnTo>
                  <a:lnTo>
                    <a:pt x="587508" y="282077"/>
                  </a:lnTo>
                  <a:lnTo>
                    <a:pt x="599227" y="268408"/>
                  </a:lnTo>
                  <a:lnTo>
                    <a:pt x="609469" y="267906"/>
                  </a:lnTo>
                  <a:lnTo>
                    <a:pt x="609469" y="256738"/>
                  </a:lnTo>
                  <a:lnTo>
                    <a:pt x="598301" y="245571"/>
                  </a:lnTo>
                  <a:lnTo>
                    <a:pt x="620626" y="234414"/>
                  </a:lnTo>
                  <a:lnTo>
                    <a:pt x="642962" y="234414"/>
                  </a:lnTo>
                  <a:lnTo>
                    <a:pt x="654118" y="167440"/>
                  </a:lnTo>
                  <a:lnTo>
                    <a:pt x="654118" y="167440"/>
                  </a:lnTo>
                  <a:lnTo>
                    <a:pt x="609469" y="156272"/>
                  </a:lnTo>
                  <a:lnTo>
                    <a:pt x="575977" y="145116"/>
                  </a:lnTo>
                  <a:lnTo>
                    <a:pt x="553652" y="145116"/>
                  </a:lnTo>
                  <a:lnTo>
                    <a:pt x="542495" y="133948"/>
                  </a:lnTo>
                  <a:lnTo>
                    <a:pt x="531328" y="122791"/>
                  </a:lnTo>
                  <a:lnTo>
                    <a:pt x="509003" y="111623"/>
                  </a:lnTo>
                  <a:lnTo>
                    <a:pt x="497846" y="111623"/>
                  </a:lnTo>
                  <a:lnTo>
                    <a:pt x="486678" y="122791"/>
                  </a:lnTo>
                  <a:lnTo>
                    <a:pt x="464354" y="111623"/>
                  </a:lnTo>
                  <a:lnTo>
                    <a:pt x="453197" y="100466"/>
                  </a:lnTo>
                  <a:lnTo>
                    <a:pt x="442029" y="100466"/>
                  </a:lnTo>
                  <a:lnTo>
                    <a:pt x="442029" y="100466"/>
                  </a:lnTo>
                  <a:lnTo>
                    <a:pt x="419705" y="66974"/>
                  </a:lnTo>
                  <a:close/>
                </a:path>
              </a:pathLst>
            </a:custGeom>
            <a:solidFill>
              <a:srgbClr val="D7EAF5"/>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dirty="0">
                <a:ln>
                  <a:noFill/>
                </a:ln>
                <a:solidFill>
                  <a:prstClr val="black"/>
                </a:solidFill>
                <a:effectLst/>
                <a:uLnTx/>
                <a:uFillTx/>
                <a:latin typeface="Calibri" panose="020F0502020204030204"/>
              </a:endParaRPr>
            </a:p>
          </p:txBody>
        </p:sp>
        <p:sp>
          <p:nvSpPr>
            <p:cNvPr id="348" name="Полилиния: фигура 115">
              <a:extLst>
                <a:ext uri="{FF2B5EF4-FFF2-40B4-BE49-F238E27FC236}">
                  <a16:creationId xmlns:a16="http://schemas.microsoft.com/office/drawing/2014/main" id="{7498D70B-F82F-4AC5-91AE-F5A78D67D6AE}"/>
                </a:ext>
              </a:extLst>
            </p:cNvPr>
            <p:cNvSpPr/>
            <p:nvPr/>
          </p:nvSpPr>
          <p:spPr>
            <a:xfrm>
              <a:off x="7169582" y="4852251"/>
              <a:ext cx="2245462" cy="2130824"/>
            </a:xfrm>
            <a:custGeom>
              <a:avLst/>
              <a:gdLst>
                <a:gd name="connsiteX0" fmla="*/ 234426 w 330408"/>
                <a:gd name="connsiteY0" fmla="*/ 44699 h 312555"/>
                <a:gd name="connsiteX1" fmla="*/ 223264 w 330408"/>
                <a:gd name="connsiteY1" fmla="*/ 55867 h 312555"/>
                <a:gd name="connsiteX2" fmla="*/ 210985 w 330408"/>
                <a:gd name="connsiteY2" fmla="*/ 55867 h 312555"/>
                <a:gd name="connsiteX3" fmla="*/ 203171 w 330408"/>
                <a:gd name="connsiteY3" fmla="*/ 55867 h 312555"/>
                <a:gd name="connsiteX4" fmla="*/ 199822 w 330408"/>
                <a:gd name="connsiteY4" fmla="*/ 55867 h 312555"/>
                <a:gd name="connsiteX5" fmla="*/ 188660 w 330408"/>
                <a:gd name="connsiteY5" fmla="*/ 55867 h 312555"/>
                <a:gd name="connsiteX6" fmla="*/ 177498 w 330408"/>
                <a:gd name="connsiteY6" fmla="*/ 55867 h 312555"/>
                <a:gd name="connsiteX7" fmla="*/ 156289 w 330408"/>
                <a:gd name="connsiteY7" fmla="*/ 44699 h 312555"/>
                <a:gd name="connsiteX8" fmla="*/ 132847 w 330408"/>
                <a:gd name="connsiteY8" fmla="*/ 44699 h 312555"/>
                <a:gd name="connsiteX9" fmla="*/ 113871 w 330408"/>
                <a:gd name="connsiteY9" fmla="*/ 11218 h 312555"/>
                <a:gd name="connsiteX10" fmla="*/ 80384 w 330408"/>
                <a:gd name="connsiteY10" fmla="*/ 50 h 312555"/>
                <a:gd name="connsiteX11" fmla="*/ 70338 w 330408"/>
                <a:gd name="connsiteY11" fmla="*/ 11218 h 312555"/>
                <a:gd name="connsiteX12" fmla="*/ 66989 w 330408"/>
                <a:gd name="connsiteY12" fmla="*/ 33543 h 312555"/>
                <a:gd name="connsiteX13" fmla="*/ 60292 w 330408"/>
                <a:gd name="connsiteY13" fmla="*/ 44699 h 312555"/>
                <a:gd name="connsiteX14" fmla="*/ 52478 w 330408"/>
                <a:gd name="connsiteY14" fmla="*/ 44699 h 312555"/>
                <a:gd name="connsiteX15" fmla="*/ 35734 w 330408"/>
                <a:gd name="connsiteY15" fmla="*/ 67024 h 312555"/>
                <a:gd name="connsiteX16" fmla="*/ 17874 w 330408"/>
                <a:gd name="connsiteY16" fmla="*/ 89348 h 312555"/>
                <a:gd name="connsiteX17" fmla="*/ 7829 w 330408"/>
                <a:gd name="connsiteY17" fmla="*/ 111673 h 312555"/>
                <a:gd name="connsiteX18" fmla="*/ 15 w 330408"/>
                <a:gd name="connsiteY18" fmla="*/ 111673 h 312555"/>
                <a:gd name="connsiteX19" fmla="*/ 8944 w 330408"/>
                <a:gd name="connsiteY19" fmla="*/ 122841 h 312555"/>
                <a:gd name="connsiteX20" fmla="*/ 6712 w 330408"/>
                <a:gd name="connsiteY20" fmla="*/ 133997 h 312555"/>
                <a:gd name="connsiteX21" fmla="*/ 13409 w 330408"/>
                <a:gd name="connsiteY21" fmla="*/ 133997 h 312555"/>
                <a:gd name="connsiteX22" fmla="*/ 41316 w 330408"/>
                <a:gd name="connsiteY22" fmla="*/ 145165 h 312555"/>
                <a:gd name="connsiteX23" fmla="*/ 62525 w 330408"/>
                <a:gd name="connsiteY23" fmla="*/ 133997 h 312555"/>
                <a:gd name="connsiteX24" fmla="*/ 72570 w 330408"/>
                <a:gd name="connsiteY24" fmla="*/ 145165 h 312555"/>
                <a:gd name="connsiteX25" fmla="*/ 79268 w 330408"/>
                <a:gd name="connsiteY25" fmla="*/ 167490 h 312555"/>
                <a:gd name="connsiteX26" fmla="*/ 100476 w 330408"/>
                <a:gd name="connsiteY26" fmla="*/ 178647 h 312555"/>
                <a:gd name="connsiteX27" fmla="*/ 118336 w 330408"/>
                <a:gd name="connsiteY27" fmla="*/ 189815 h 312555"/>
                <a:gd name="connsiteX28" fmla="*/ 145127 w 330408"/>
                <a:gd name="connsiteY28" fmla="*/ 223296 h 312555"/>
                <a:gd name="connsiteX29" fmla="*/ 148475 w 330408"/>
                <a:gd name="connsiteY29" fmla="*/ 256788 h 312555"/>
                <a:gd name="connsiteX30" fmla="*/ 133964 w 330408"/>
                <a:gd name="connsiteY30" fmla="*/ 279113 h 312555"/>
                <a:gd name="connsiteX31" fmla="*/ 131732 w 330408"/>
                <a:gd name="connsiteY31" fmla="*/ 312605 h 312555"/>
                <a:gd name="connsiteX32" fmla="*/ 152940 w 330408"/>
                <a:gd name="connsiteY32" fmla="*/ 290281 h 312555"/>
                <a:gd name="connsiteX33" fmla="*/ 173033 w 330408"/>
                <a:gd name="connsiteY33" fmla="*/ 312605 h 312555"/>
                <a:gd name="connsiteX34" fmla="*/ 180846 w 330408"/>
                <a:gd name="connsiteY34" fmla="*/ 301437 h 312555"/>
                <a:gd name="connsiteX35" fmla="*/ 186428 w 330408"/>
                <a:gd name="connsiteY35" fmla="*/ 290281 h 312555"/>
                <a:gd name="connsiteX36" fmla="*/ 193125 w 330408"/>
                <a:gd name="connsiteY36" fmla="*/ 301437 h 312555"/>
                <a:gd name="connsiteX37" fmla="*/ 197590 w 330408"/>
                <a:gd name="connsiteY37" fmla="*/ 301437 h 312555"/>
                <a:gd name="connsiteX38" fmla="*/ 225496 w 330408"/>
                <a:gd name="connsiteY38" fmla="*/ 290281 h 312555"/>
                <a:gd name="connsiteX39" fmla="*/ 237775 w 330408"/>
                <a:gd name="connsiteY39" fmla="*/ 279113 h 312555"/>
                <a:gd name="connsiteX40" fmla="*/ 264565 w 330408"/>
                <a:gd name="connsiteY40" fmla="*/ 267956 h 312555"/>
                <a:gd name="connsiteX41" fmla="*/ 267913 w 330408"/>
                <a:gd name="connsiteY41" fmla="*/ 245632 h 312555"/>
                <a:gd name="connsiteX42" fmla="*/ 272378 w 330408"/>
                <a:gd name="connsiteY42" fmla="*/ 223296 h 312555"/>
                <a:gd name="connsiteX43" fmla="*/ 290238 w 330408"/>
                <a:gd name="connsiteY43" fmla="*/ 234464 h 312555"/>
                <a:gd name="connsiteX44" fmla="*/ 314795 w 330408"/>
                <a:gd name="connsiteY44" fmla="*/ 223296 h 312555"/>
                <a:gd name="connsiteX45" fmla="*/ 322610 w 330408"/>
                <a:gd name="connsiteY45" fmla="*/ 223296 h 312555"/>
                <a:gd name="connsiteX46" fmla="*/ 327075 w 330408"/>
                <a:gd name="connsiteY46" fmla="*/ 212139 h 312555"/>
                <a:gd name="connsiteX47" fmla="*/ 301401 w 330408"/>
                <a:gd name="connsiteY47" fmla="*/ 167490 h 312555"/>
                <a:gd name="connsiteX48" fmla="*/ 312563 w 330408"/>
                <a:gd name="connsiteY48" fmla="*/ 145165 h 312555"/>
                <a:gd name="connsiteX49" fmla="*/ 330423 w 330408"/>
                <a:gd name="connsiteY49" fmla="*/ 133997 h 312555"/>
                <a:gd name="connsiteX50" fmla="*/ 319260 w 330408"/>
                <a:gd name="connsiteY50" fmla="*/ 78192 h 312555"/>
                <a:gd name="connsiteX51" fmla="*/ 312563 w 330408"/>
                <a:gd name="connsiteY51" fmla="*/ 33543 h 312555"/>
                <a:gd name="connsiteX52" fmla="*/ 273494 w 330408"/>
                <a:gd name="connsiteY52" fmla="*/ 44699 h 312555"/>
                <a:gd name="connsiteX53" fmla="*/ 234426 w 330408"/>
                <a:gd name="connsiteY53" fmla="*/ 44699 h 312555"/>
                <a:gd name="connsiteX0" fmla="*/ 234411 w 330408"/>
                <a:gd name="connsiteY0" fmla="*/ 44649 h 312555"/>
                <a:gd name="connsiteX1" fmla="*/ 223249 w 330408"/>
                <a:gd name="connsiteY1" fmla="*/ 55817 h 312555"/>
                <a:gd name="connsiteX2" fmla="*/ 210970 w 330408"/>
                <a:gd name="connsiteY2" fmla="*/ 55817 h 312555"/>
                <a:gd name="connsiteX3" fmla="*/ 203156 w 330408"/>
                <a:gd name="connsiteY3" fmla="*/ 55817 h 312555"/>
                <a:gd name="connsiteX4" fmla="*/ 199807 w 330408"/>
                <a:gd name="connsiteY4" fmla="*/ 55817 h 312555"/>
                <a:gd name="connsiteX5" fmla="*/ 188645 w 330408"/>
                <a:gd name="connsiteY5" fmla="*/ 55817 h 312555"/>
                <a:gd name="connsiteX6" fmla="*/ 177483 w 330408"/>
                <a:gd name="connsiteY6" fmla="*/ 55817 h 312555"/>
                <a:gd name="connsiteX7" fmla="*/ 156274 w 330408"/>
                <a:gd name="connsiteY7" fmla="*/ 44649 h 312555"/>
                <a:gd name="connsiteX8" fmla="*/ 132832 w 330408"/>
                <a:gd name="connsiteY8" fmla="*/ 44649 h 312555"/>
                <a:gd name="connsiteX9" fmla="*/ 113856 w 330408"/>
                <a:gd name="connsiteY9" fmla="*/ 11168 h 312555"/>
                <a:gd name="connsiteX10" fmla="*/ 80369 w 330408"/>
                <a:gd name="connsiteY10" fmla="*/ 0 h 312555"/>
                <a:gd name="connsiteX11" fmla="*/ 70323 w 330408"/>
                <a:gd name="connsiteY11" fmla="*/ 11168 h 312555"/>
                <a:gd name="connsiteX12" fmla="*/ 66974 w 330408"/>
                <a:gd name="connsiteY12" fmla="*/ 33493 h 312555"/>
                <a:gd name="connsiteX13" fmla="*/ 60277 w 330408"/>
                <a:gd name="connsiteY13" fmla="*/ 44649 h 312555"/>
                <a:gd name="connsiteX14" fmla="*/ 52463 w 330408"/>
                <a:gd name="connsiteY14" fmla="*/ 44649 h 312555"/>
                <a:gd name="connsiteX15" fmla="*/ 35719 w 330408"/>
                <a:gd name="connsiteY15" fmla="*/ 66974 h 312555"/>
                <a:gd name="connsiteX16" fmla="*/ 17859 w 330408"/>
                <a:gd name="connsiteY16" fmla="*/ 89298 h 312555"/>
                <a:gd name="connsiteX17" fmla="*/ 7814 w 330408"/>
                <a:gd name="connsiteY17" fmla="*/ 111623 h 312555"/>
                <a:gd name="connsiteX18" fmla="*/ 0 w 330408"/>
                <a:gd name="connsiteY18" fmla="*/ 111623 h 312555"/>
                <a:gd name="connsiteX19" fmla="*/ 8929 w 330408"/>
                <a:gd name="connsiteY19" fmla="*/ 122791 h 312555"/>
                <a:gd name="connsiteX20" fmla="*/ 6697 w 330408"/>
                <a:gd name="connsiteY20" fmla="*/ 133947 h 312555"/>
                <a:gd name="connsiteX21" fmla="*/ 13394 w 330408"/>
                <a:gd name="connsiteY21" fmla="*/ 133947 h 312555"/>
                <a:gd name="connsiteX22" fmla="*/ 41301 w 330408"/>
                <a:gd name="connsiteY22" fmla="*/ 145115 h 312555"/>
                <a:gd name="connsiteX23" fmla="*/ 62510 w 330408"/>
                <a:gd name="connsiteY23" fmla="*/ 133947 h 312555"/>
                <a:gd name="connsiteX24" fmla="*/ 72555 w 330408"/>
                <a:gd name="connsiteY24" fmla="*/ 145115 h 312555"/>
                <a:gd name="connsiteX25" fmla="*/ 79253 w 330408"/>
                <a:gd name="connsiteY25" fmla="*/ 167440 h 312555"/>
                <a:gd name="connsiteX26" fmla="*/ 100461 w 330408"/>
                <a:gd name="connsiteY26" fmla="*/ 178597 h 312555"/>
                <a:gd name="connsiteX27" fmla="*/ 118321 w 330408"/>
                <a:gd name="connsiteY27" fmla="*/ 189765 h 312555"/>
                <a:gd name="connsiteX28" fmla="*/ 145112 w 330408"/>
                <a:gd name="connsiteY28" fmla="*/ 223246 h 312555"/>
                <a:gd name="connsiteX29" fmla="*/ 148460 w 330408"/>
                <a:gd name="connsiteY29" fmla="*/ 256738 h 312555"/>
                <a:gd name="connsiteX30" fmla="*/ 133949 w 330408"/>
                <a:gd name="connsiteY30" fmla="*/ 279063 h 312555"/>
                <a:gd name="connsiteX31" fmla="*/ 131717 w 330408"/>
                <a:gd name="connsiteY31" fmla="*/ 312555 h 312555"/>
                <a:gd name="connsiteX32" fmla="*/ 152925 w 330408"/>
                <a:gd name="connsiteY32" fmla="*/ 290231 h 312555"/>
                <a:gd name="connsiteX33" fmla="*/ 173018 w 330408"/>
                <a:gd name="connsiteY33" fmla="*/ 312555 h 312555"/>
                <a:gd name="connsiteX34" fmla="*/ 180831 w 330408"/>
                <a:gd name="connsiteY34" fmla="*/ 301387 h 312555"/>
                <a:gd name="connsiteX35" fmla="*/ 186413 w 330408"/>
                <a:gd name="connsiteY35" fmla="*/ 290231 h 312555"/>
                <a:gd name="connsiteX36" fmla="*/ 193110 w 330408"/>
                <a:gd name="connsiteY36" fmla="*/ 301387 h 312555"/>
                <a:gd name="connsiteX37" fmla="*/ 197575 w 330408"/>
                <a:gd name="connsiteY37" fmla="*/ 301387 h 312555"/>
                <a:gd name="connsiteX38" fmla="*/ 225481 w 330408"/>
                <a:gd name="connsiteY38" fmla="*/ 290231 h 312555"/>
                <a:gd name="connsiteX39" fmla="*/ 237760 w 330408"/>
                <a:gd name="connsiteY39" fmla="*/ 279063 h 312555"/>
                <a:gd name="connsiteX40" fmla="*/ 264550 w 330408"/>
                <a:gd name="connsiteY40" fmla="*/ 267906 h 312555"/>
                <a:gd name="connsiteX41" fmla="*/ 267898 w 330408"/>
                <a:gd name="connsiteY41" fmla="*/ 245582 h 312555"/>
                <a:gd name="connsiteX42" fmla="*/ 275384 w 330408"/>
                <a:gd name="connsiteY42" fmla="*/ 234788 h 312555"/>
                <a:gd name="connsiteX43" fmla="*/ 290223 w 330408"/>
                <a:gd name="connsiteY43" fmla="*/ 234414 h 312555"/>
                <a:gd name="connsiteX44" fmla="*/ 314780 w 330408"/>
                <a:gd name="connsiteY44" fmla="*/ 223246 h 312555"/>
                <a:gd name="connsiteX45" fmla="*/ 322595 w 330408"/>
                <a:gd name="connsiteY45" fmla="*/ 223246 h 312555"/>
                <a:gd name="connsiteX46" fmla="*/ 327060 w 330408"/>
                <a:gd name="connsiteY46" fmla="*/ 212089 h 312555"/>
                <a:gd name="connsiteX47" fmla="*/ 301386 w 330408"/>
                <a:gd name="connsiteY47" fmla="*/ 167440 h 312555"/>
                <a:gd name="connsiteX48" fmla="*/ 312548 w 330408"/>
                <a:gd name="connsiteY48" fmla="*/ 145115 h 312555"/>
                <a:gd name="connsiteX49" fmla="*/ 330408 w 330408"/>
                <a:gd name="connsiteY49" fmla="*/ 133947 h 312555"/>
                <a:gd name="connsiteX50" fmla="*/ 319245 w 330408"/>
                <a:gd name="connsiteY50" fmla="*/ 78142 h 312555"/>
                <a:gd name="connsiteX51" fmla="*/ 312548 w 330408"/>
                <a:gd name="connsiteY51" fmla="*/ 33493 h 312555"/>
                <a:gd name="connsiteX52" fmla="*/ 273479 w 330408"/>
                <a:gd name="connsiteY52" fmla="*/ 44649 h 312555"/>
                <a:gd name="connsiteX53" fmla="*/ 234411 w 330408"/>
                <a:gd name="connsiteY53" fmla="*/ 44649 h 312555"/>
                <a:gd name="connsiteX0" fmla="*/ 234411 w 330408"/>
                <a:gd name="connsiteY0" fmla="*/ 44649 h 312555"/>
                <a:gd name="connsiteX1" fmla="*/ 223249 w 330408"/>
                <a:gd name="connsiteY1" fmla="*/ 55817 h 312555"/>
                <a:gd name="connsiteX2" fmla="*/ 210970 w 330408"/>
                <a:gd name="connsiteY2" fmla="*/ 55817 h 312555"/>
                <a:gd name="connsiteX3" fmla="*/ 203156 w 330408"/>
                <a:gd name="connsiteY3" fmla="*/ 55817 h 312555"/>
                <a:gd name="connsiteX4" fmla="*/ 199807 w 330408"/>
                <a:gd name="connsiteY4" fmla="*/ 55817 h 312555"/>
                <a:gd name="connsiteX5" fmla="*/ 188645 w 330408"/>
                <a:gd name="connsiteY5" fmla="*/ 55817 h 312555"/>
                <a:gd name="connsiteX6" fmla="*/ 177483 w 330408"/>
                <a:gd name="connsiteY6" fmla="*/ 55817 h 312555"/>
                <a:gd name="connsiteX7" fmla="*/ 156274 w 330408"/>
                <a:gd name="connsiteY7" fmla="*/ 44649 h 312555"/>
                <a:gd name="connsiteX8" fmla="*/ 132832 w 330408"/>
                <a:gd name="connsiteY8" fmla="*/ 44649 h 312555"/>
                <a:gd name="connsiteX9" fmla="*/ 113856 w 330408"/>
                <a:gd name="connsiteY9" fmla="*/ 11168 h 312555"/>
                <a:gd name="connsiteX10" fmla="*/ 80369 w 330408"/>
                <a:gd name="connsiteY10" fmla="*/ 0 h 312555"/>
                <a:gd name="connsiteX11" fmla="*/ 70323 w 330408"/>
                <a:gd name="connsiteY11" fmla="*/ 11168 h 312555"/>
                <a:gd name="connsiteX12" fmla="*/ 66974 w 330408"/>
                <a:gd name="connsiteY12" fmla="*/ 33493 h 312555"/>
                <a:gd name="connsiteX13" fmla="*/ 60277 w 330408"/>
                <a:gd name="connsiteY13" fmla="*/ 44649 h 312555"/>
                <a:gd name="connsiteX14" fmla="*/ 52463 w 330408"/>
                <a:gd name="connsiteY14" fmla="*/ 44649 h 312555"/>
                <a:gd name="connsiteX15" fmla="*/ 35719 w 330408"/>
                <a:gd name="connsiteY15" fmla="*/ 66974 h 312555"/>
                <a:gd name="connsiteX16" fmla="*/ 17859 w 330408"/>
                <a:gd name="connsiteY16" fmla="*/ 89298 h 312555"/>
                <a:gd name="connsiteX17" fmla="*/ 7814 w 330408"/>
                <a:gd name="connsiteY17" fmla="*/ 111623 h 312555"/>
                <a:gd name="connsiteX18" fmla="*/ 0 w 330408"/>
                <a:gd name="connsiteY18" fmla="*/ 111623 h 312555"/>
                <a:gd name="connsiteX19" fmla="*/ 8929 w 330408"/>
                <a:gd name="connsiteY19" fmla="*/ 122791 h 312555"/>
                <a:gd name="connsiteX20" fmla="*/ 6697 w 330408"/>
                <a:gd name="connsiteY20" fmla="*/ 133947 h 312555"/>
                <a:gd name="connsiteX21" fmla="*/ 13394 w 330408"/>
                <a:gd name="connsiteY21" fmla="*/ 133947 h 312555"/>
                <a:gd name="connsiteX22" fmla="*/ 41301 w 330408"/>
                <a:gd name="connsiteY22" fmla="*/ 145115 h 312555"/>
                <a:gd name="connsiteX23" fmla="*/ 62510 w 330408"/>
                <a:gd name="connsiteY23" fmla="*/ 133947 h 312555"/>
                <a:gd name="connsiteX24" fmla="*/ 72555 w 330408"/>
                <a:gd name="connsiteY24" fmla="*/ 145115 h 312555"/>
                <a:gd name="connsiteX25" fmla="*/ 79253 w 330408"/>
                <a:gd name="connsiteY25" fmla="*/ 167440 h 312555"/>
                <a:gd name="connsiteX26" fmla="*/ 100461 w 330408"/>
                <a:gd name="connsiteY26" fmla="*/ 178597 h 312555"/>
                <a:gd name="connsiteX27" fmla="*/ 118321 w 330408"/>
                <a:gd name="connsiteY27" fmla="*/ 189765 h 312555"/>
                <a:gd name="connsiteX28" fmla="*/ 145112 w 330408"/>
                <a:gd name="connsiteY28" fmla="*/ 223246 h 312555"/>
                <a:gd name="connsiteX29" fmla="*/ 148460 w 330408"/>
                <a:gd name="connsiteY29" fmla="*/ 256738 h 312555"/>
                <a:gd name="connsiteX30" fmla="*/ 133949 w 330408"/>
                <a:gd name="connsiteY30" fmla="*/ 279063 h 312555"/>
                <a:gd name="connsiteX31" fmla="*/ 131717 w 330408"/>
                <a:gd name="connsiteY31" fmla="*/ 312555 h 312555"/>
                <a:gd name="connsiteX32" fmla="*/ 152925 w 330408"/>
                <a:gd name="connsiteY32" fmla="*/ 290231 h 312555"/>
                <a:gd name="connsiteX33" fmla="*/ 173018 w 330408"/>
                <a:gd name="connsiteY33" fmla="*/ 312555 h 312555"/>
                <a:gd name="connsiteX34" fmla="*/ 180831 w 330408"/>
                <a:gd name="connsiteY34" fmla="*/ 301387 h 312555"/>
                <a:gd name="connsiteX35" fmla="*/ 186413 w 330408"/>
                <a:gd name="connsiteY35" fmla="*/ 290231 h 312555"/>
                <a:gd name="connsiteX36" fmla="*/ 193110 w 330408"/>
                <a:gd name="connsiteY36" fmla="*/ 301387 h 312555"/>
                <a:gd name="connsiteX37" fmla="*/ 197575 w 330408"/>
                <a:gd name="connsiteY37" fmla="*/ 301387 h 312555"/>
                <a:gd name="connsiteX38" fmla="*/ 226991 w 330408"/>
                <a:gd name="connsiteY38" fmla="*/ 303279 h 312555"/>
                <a:gd name="connsiteX39" fmla="*/ 237760 w 330408"/>
                <a:gd name="connsiteY39" fmla="*/ 279063 h 312555"/>
                <a:gd name="connsiteX40" fmla="*/ 264550 w 330408"/>
                <a:gd name="connsiteY40" fmla="*/ 267906 h 312555"/>
                <a:gd name="connsiteX41" fmla="*/ 267898 w 330408"/>
                <a:gd name="connsiteY41" fmla="*/ 245582 h 312555"/>
                <a:gd name="connsiteX42" fmla="*/ 275384 w 330408"/>
                <a:gd name="connsiteY42" fmla="*/ 234788 h 312555"/>
                <a:gd name="connsiteX43" fmla="*/ 290223 w 330408"/>
                <a:gd name="connsiteY43" fmla="*/ 234414 h 312555"/>
                <a:gd name="connsiteX44" fmla="*/ 314780 w 330408"/>
                <a:gd name="connsiteY44" fmla="*/ 223246 h 312555"/>
                <a:gd name="connsiteX45" fmla="*/ 322595 w 330408"/>
                <a:gd name="connsiteY45" fmla="*/ 223246 h 312555"/>
                <a:gd name="connsiteX46" fmla="*/ 327060 w 330408"/>
                <a:gd name="connsiteY46" fmla="*/ 212089 h 312555"/>
                <a:gd name="connsiteX47" fmla="*/ 301386 w 330408"/>
                <a:gd name="connsiteY47" fmla="*/ 167440 h 312555"/>
                <a:gd name="connsiteX48" fmla="*/ 312548 w 330408"/>
                <a:gd name="connsiteY48" fmla="*/ 145115 h 312555"/>
                <a:gd name="connsiteX49" fmla="*/ 330408 w 330408"/>
                <a:gd name="connsiteY49" fmla="*/ 133947 h 312555"/>
                <a:gd name="connsiteX50" fmla="*/ 319245 w 330408"/>
                <a:gd name="connsiteY50" fmla="*/ 78142 h 312555"/>
                <a:gd name="connsiteX51" fmla="*/ 312548 w 330408"/>
                <a:gd name="connsiteY51" fmla="*/ 33493 h 312555"/>
                <a:gd name="connsiteX52" fmla="*/ 273479 w 330408"/>
                <a:gd name="connsiteY52" fmla="*/ 44649 h 312555"/>
                <a:gd name="connsiteX53" fmla="*/ 234411 w 330408"/>
                <a:gd name="connsiteY53" fmla="*/ 44649 h 312555"/>
                <a:gd name="connsiteX0" fmla="*/ 234411 w 330408"/>
                <a:gd name="connsiteY0" fmla="*/ 44649 h 312555"/>
                <a:gd name="connsiteX1" fmla="*/ 223249 w 330408"/>
                <a:gd name="connsiteY1" fmla="*/ 55817 h 312555"/>
                <a:gd name="connsiteX2" fmla="*/ 210970 w 330408"/>
                <a:gd name="connsiteY2" fmla="*/ 55817 h 312555"/>
                <a:gd name="connsiteX3" fmla="*/ 203156 w 330408"/>
                <a:gd name="connsiteY3" fmla="*/ 55817 h 312555"/>
                <a:gd name="connsiteX4" fmla="*/ 199807 w 330408"/>
                <a:gd name="connsiteY4" fmla="*/ 55817 h 312555"/>
                <a:gd name="connsiteX5" fmla="*/ 188645 w 330408"/>
                <a:gd name="connsiteY5" fmla="*/ 55817 h 312555"/>
                <a:gd name="connsiteX6" fmla="*/ 177483 w 330408"/>
                <a:gd name="connsiteY6" fmla="*/ 55817 h 312555"/>
                <a:gd name="connsiteX7" fmla="*/ 156274 w 330408"/>
                <a:gd name="connsiteY7" fmla="*/ 44649 h 312555"/>
                <a:gd name="connsiteX8" fmla="*/ 132832 w 330408"/>
                <a:gd name="connsiteY8" fmla="*/ 44649 h 312555"/>
                <a:gd name="connsiteX9" fmla="*/ 113856 w 330408"/>
                <a:gd name="connsiteY9" fmla="*/ 11168 h 312555"/>
                <a:gd name="connsiteX10" fmla="*/ 80369 w 330408"/>
                <a:gd name="connsiteY10" fmla="*/ 0 h 312555"/>
                <a:gd name="connsiteX11" fmla="*/ 70323 w 330408"/>
                <a:gd name="connsiteY11" fmla="*/ 11168 h 312555"/>
                <a:gd name="connsiteX12" fmla="*/ 66974 w 330408"/>
                <a:gd name="connsiteY12" fmla="*/ 33493 h 312555"/>
                <a:gd name="connsiteX13" fmla="*/ 60277 w 330408"/>
                <a:gd name="connsiteY13" fmla="*/ 44649 h 312555"/>
                <a:gd name="connsiteX14" fmla="*/ 52463 w 330408"/>
                <a:gd name="connsiteY14" fmla="*/ 44649 h 312555"/>
                <a:gd name="connsiteX15" fmla="*/ 35719 w 330408"/>
                <a:gd name="connsiteY15" fmla="*/ 66974 h 312555"/>
                <a:gd name="connsiteX16" fmla="*/ 17859 w 330408"/>
                <a:gd name="connsiteY16" fmla="*/ 89298 h 312555"/>
                <a:gd name="connsiteX17" fmla="*/ 7814 w 330408"/>
                <a:gd name="connsiteY17" fmla="*/ 111623 h 312555"/>
                <a:gd name="connsiteX18" fmla="*/ 0 w 330408"/>
                <a:gd name="connsiteY18" fmla="*/ 111623 h 312555"/>
                <a:gd name="connsiteX19" fmla="*/ 8929 w 330408"/>
                <a:gd name="connsiteY19" fmla="*/ 122791 h 312555"/>
                <a:gd name="connsiteX20" fmla="*/ 6697 w 330408"/>
                <a:gd name="connsiteY20" fmla="*/ 133947 h 312555"/>
                <a:gd name="connsiteX21" fmla="*/ 13394 w 330408"/>
                <a:gd name="connsiteY21" fmla="*/ 133947 h 312555"/>
                <a:gd name="connsiteX22" fmla="*/ 41301 w 330408"/>
                <a:gd name="connsiteY22" fmla="*/ 145115 h 312555"/>
                <a:gd name="connsiteX23" fmla="*/ 62510 w 330408"/>
                <a:gd name="connsiteY23" fmla="*/ 133947 h 312555"/>
                <a:gd name="connsiteX24" fmla="*/ 72555 w 330408"/>
                <a:gd name="connsiteY24" fmla="*/ 145115 h 312555"/>
                <a:gd name="connsiteX25" fmla="*/ 79253 w 330408"/>
                <a:gd name="connsiteY25" fmla="*/ 167440 h 312555"/>
                <a:gd name="connsiteX26" fmla="*/ 100461 w 330408"/>
                <a:gd name="connsiteY26" fmla="*/ 178597 h 312555"/>
                <a:gd name="connsiteX27" fmla="*/ 118321 w 330408"/>
                <a:gd name="connsiteY27" fmla="*/ 189765 h 312555"/>
                <a:gd name="connsiteX28" fmla="*/ 145112 w 330408"/>
                <a:gd name="connsiteY28" fmla="*/ 223246 h 312555"/>
                <a:gd name="connsiteX29" fmla="*/ 148460 w 330408"/>
                <a:gd name="connsiteY29" fmla="*/ 256738 h 312555"/>
                <a:gd name="connsiteX30" fmla="*/ 133949 w 330408"/>
                <a:gd name="connsiteY30" fmla="*/ 279063 h 312555"/>
                <a:gd name="connsiteX31" fmla="*/ 131717 w 330408"/>
                <a:gd name="connsiteY31" fmla="*/ 312555 h 312555"/>
                <a:gd name="connsiteX32" fmla="*/ 152925 w 330408"/>
                <a:gd name="connsiteY32" fmla="*/ 290231 h 312555"/>
                <a:gd name="connsiteX33" fmla="*/ 173018 w 330408"/>
                <a:gd name="connsiteY33" fmla="*/ 312555 h 312555"/>
                <a:gd name="connsiteX34" fmla="*/ 180831 w 330408"/>
                <a:gd name="connsiteY34" fmla="*/ 301387 h 312555"/>
                <a:gd name="connsiteX35" fmla="*/ 193110 w 330408"/>
                <a:gd name="connsiteY35" fmla="*/ 301387 h 312555"/>
                <a:gd name="connsiteX36" fmla="*/ 197575 w 330408"/>
                <a:gd name="connsiteY36" fmla="*/ 301387 h 312555"/>
                <a:gd name="connsiteX37" fmla="*/ 226991 w 330408"/>
                <a:gd name="connsiteY37" fmla="*/ 303279 h 312555"/>
                <a:gd name="connsiteX38" fmla="*/ 237760 w 330408"/>
                <a:gd name="connsiteY38" fmla="*/ 279063 h 312555"/>
                <a:gd name="connsiteX39" fmla="*/ 264550 w 330408"/>
                <a:gd name="connsiteY39" fmla="*/ 267906 h 312555"/>
                <a:gd name="connsiteX40" fmla="*/ 267898 w 330408"/>
                <a:gd name="connsiteY40" fmla="*/ 245582 h 312555"/>
                <a:gd name="connsiteX41" fmla="*/ 275384 w 330408"/>
                <a:gd name="connsiteY41" fmla="*/ 234788 h 312555"/>
                <a:gd name="connsiteX42" fmla="*/ 290223 w 330408"/>
                <a:gd name="connsiteY42" fmla="*/ 234414 h 312555"/>
                <a:gd name="connsiteX43" fmla="*/ 314780 w 330408"/>
                <a:gd name="connsiteY43" fmla="*/ 223246 h 312555"/>
                <a:gd name="connsiteX44" fmla="*/ 322595 w 330408"/>
                <a:gd name="connsiteY44" fmla="*/ 223246 h 312555"/>
                <a:gd name="connsiteX45" fmla="*/ 327060 w 330408"/>
                <a:gd name="connsiteY45" fmla="*/ 212089 h 312555"/>
                <a:gd name="connsiteX46" fmla="*/ 301386 w 330408"/>
                <a:gd name="connsiteY46" fmla="*/ 167440 h 312555"/>
                <a:gd name="connsiteX47" fmla="*/ 312548 w 330408"/>
                <a:gd name="connsiteY47" fmla="*/ 145115 h 312555"/>
                <a:gd name="connsiteX48" fmla="*/ 330408 w 330408"/>
                <a:gd name="connsiteY48" fmla="*/ 133947 h 312555"/>
                <a:gd name="connsiteX49" fmla="*/ 319245 w 330408"/>
                <a:gd name="connsiteY49" fmla="*/ 78142 h 312555"/>
                <a:gd name="connsiteX50" fmla="*/ 312548 w 330408"/>
                <a:gd name="connsiteY50" fmla="*/ 33493 h 312555"/>
                <a:gd name="connsiteX51" fmla="*/ 273479 w 330408"/>
                <a:gd name="connsiteY51" fmla="*/ 44649 h 312555"/>
                <a:gd name="connsiteX52" fmla="*/ 234411 w 330408"/>
                <a:gd name="connsiteY52" fmla="*/ 44649 h 31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0408" h="312555">
                  <a:moveTo>
                    <a:pt x="234411" y="44649"/>
                  </a:moveTo>
                  <a:lnTo>
                    <a:pt x="223249" y="55817"/>
                  </a:lnTo>
                  <a:lnTo>
                    <a:pt x="210970" y="55817"/>
                  </a:lnTo>
                  <a:lnTo>
                    <a:pt x="203156" y="55817"/>
                  </a:lnTo>
                  <a:lnTo>
                    <a:pt x="199807" y="55817"/>
                  </a:lnTo>
                  <a:lnTo>
                    <a:pt x="188645" y="55817"/>
                  </a:lnTo>
                  <a:lnTo>
                    <a:pt x="177483" y="55817"/>
                  </a:lnTo>
                  <a:lnTo>
                    <a:pt x="156274" y="44649"/>
                  </a:lnTo>
                  <a:lnTo>
                    <a:pt x="132832" y="44649"/>
                  </a:lnTo>
                  <a:lnTo>
                    <a:pt x="113856" y="11168"/>
                  </a:lnTo>
                  <a:lnTo>
                    <a:pt x="80369" y="0"/>
                  </a:lnTo>
                  <a:lnTo>
                    <a:pt x="70323" y="11168"/>
                  </a:lnTo>
                  <a:lnTo>
                    <a:pt x="66974" y="33493"/>
                  </a:lnTo>
                  <a:lnTo>
                    <a:pt x="60277" y="44649"/>
                  </a:lnTo>
                  <a:lnTo>
                    <a:pt x="52463" y="44649"/>
                  </a:lnTo>
                  <a:lnTo>
                    <a:pt x="35719" y="66974"/>
                  </a:lnTo>
                  <a:lnTo>
                    <a:pt x="17859" y="89298"/>
                  </a:lnTo>
                  <a:lnTo>
                    <a:pt x="7814" y="111623"/>
                  </a:lnTo>
                  <a:lnTo>
                    <a:pt x="0" y="111623"/>
                  </a:lnTo>
                  <a:lnTo>
                    <a:pt x="8929" y="122791"/>
                  </a:lnTo>
                  <a:lnTo>
                    <a:pt x="6697" y="133947"/>
                  </a:lnTo>
                  <a:lnTo>
                    <a:pt x="13394" y="133947"/>
                  </a:lnTo>
                  <a:lnTo>
                    <a:pt x="41301" y="145115"/>
                  </a:lnTo>
                  <a:lnTo>
                    <a:pt x="62510" y="133947"/>
                  </a:lnTo>
                  <a:lnTo>
                    <a:pt x="72555" y="145115"/>
                  </a:lnTo>
                  <a:lnTo>
                    <a:pt x="79253" y="167440"/>
                  </a:lnTo>
                  <a:lnTo>
                    <a:pt x="100461" y="178597"/>
                  </a:lnTo>
                  <a:lnTo>
                    <a:pt x="118321" y="189765"/>
                  </a:lnTo>
                  <a:lnTo>
                    <a:pt x="145112" y="223246"/>
                  </a:lnTo>
                  <a:lnTo>
                    <a:pt x="148460" y="256738"/>
                  </a:lnTo>
                  <a:lnTo>
                    <a:pt x="133949" y="279063"/>
                  </a:lnTo>
                  <a:lnTo>
                    <a:pt x="131717" y="312555"/>
                  </a:lnTo>
                  <a:lnTo>
                    <a:pt x="152925" y="290231"/>
                  </a:lnTo>
                  <a:lnTo>
                    <a:pt x="173018" y="312555"/>
                  </a:lnTo>
                  <a:lnTo>
                    <a:pt x="180831" y="301387"/>
                  </a:lnTo>
                  <a:lnTo>
                    <a:pt x="193110" y="301387"/>
                  </a:lnTo>
                  <a:lnTo>
                    <a:pt x="197575" y="301387"/>
                  </a:lnTo>
                  <a:lnTo>
                    <a:pt x="226991" y="303279"/>
                  </a:lnTo>
                  <a:lnTo>
                    <a:pt x="237760" y="279063"/>
                  </a:lnTo>
                  <a:lnTo>
                    <a:pt x="264550" y="267906"/>
                  </a:lnTo>
                  <a:lnTo>
                    <a:pt x="267898" y="245582"/>
                  </a:lnTo>
                  <a:lnTo>
                    <a:pt x="275384" y="234788"/>
                  </a:lnTo>
                  <a:lnTo>
                    <a:pt x="290223" y="234414"/>
                  </a:lnTo>
                  <a:lnTo>
                    <a:pt x="314780" y="223246"/>
                  </a:lnTo>
                  <a:lnTo>
                    <a:pt x="322595" y="223246"/>
                  </a:lnTo>
                  <a:lnTo>
                    <a:pt x="327060" y="212089"/>
                  </a:lnTo>
                  <a:lnTo>
                    <a:pt x="301386" y="167440"/>
                  </a:lnTo>
                  <a:lnTo>
                    <a:pt x="312548" y="145115"/>
                  </a:lnTo>
                  <a:lnTo>
                    <a:pt x="330408" y="133947"/>
                  </a:lnTo>
                  <a:lnTo>
                    <a:pt x="319245" y="78142"/>
                  </a:lnTo>
                  <a:lnTo>
                    <a:pt x="312548" y="33493"/>
                  </a:lnTo>
                  <a:lnTo>
                    <a:pt x="273479" y="44649"/>
                  </a:lnTo>
                  <a:lnTo>
                    <a:pt x="234411" y="44649"/>
                  </a:lnTo>
                  <a:close/>
                </a:path>
              </a:pathLst>
            </a:custGeom>
            <a:solidFill>
              <a:srgbClr val="FFDF99"/>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49" name="Полилиния: фигура 117">
              <a:extLst>
                <a:ext uri="{FF2B5EF4-FFF2-40B4-BE49-F238E27FC236}">
                  <a16:creationId xmlns:a16="http://schemas.microsoft.com/office/drawing/2014/main" id="{113C6BCA-71CB-4857-81A7-51D5AE1FBD71}"/>
                </a:ext>
              </a:extLst>
            </p:cNvPr>
            <p:cNvSpPr/>
            <p:nvPr/>
          </p:nvSpPr>
          <p:spPr>
            <a:xfrm>
              <a:off x="12715037" y="5156651"/>
              <a:ext cx="1972413" cy="2435224"/>
            </a:xfrm>
            <a:custGeom>
              <a:avLst/>
              <a:gdLst>
                <a:gd name="connsiteX0" fmla="*/ 178624 w 290230"/>
                <a:gd name="connsiteY0" fmla="*/ 145167 h 357204"/>
                <a:gd name="connsiteX1" fmla="*/ 156300 w 290230"/>
                <a:gd name="connsiteY1" fmla="*/ 133999 h 357204"/>
                <a:gd name="connsiteX2" fmla="*/ 133975 w 290230"/>
                <a:gd name="connsiteY2" fmla="*/ 133999 h 357204"/>
                <a:gd name="connsiteX3" fmla="*/ 145143 w 290230"/>
                <a:gd name="connsiteY3" fmla="*/ 89349 h 357204"/>
                <a:gd name="connsiteX4" fmla="*/ 133975 w 290230"/>
                <a:gd name="connsiteY4" fmla="*/ 55868 h 357204"/>
                <a:gd name="connsiteX5" fmla="*/ 133975 w 290230"/>
                <a:gd name="connsiteY5" fmla="*/ 55868 h 357204"/>
                <a:gd name="connsiteX6" fmla="*/ 89326 w 290230"/>
                <a:gd name="connsiteY6" fmla="*/ 67025 h 357204"/>
                <a:gd name="connsiteX7" fmla="*/ 55845 w 290230"/>
                <a:gd name="connsiteY7" fmla="*/ 33544 h 357204"/>
                <a:gd name="connsiteX8" fmla="*/ 55845 w 290230"/>
                <a:gd name="connsiteY8" fmla="*/ 11219 h 357204"/>
                <a:gd name="connsiteX9" fmla="*/ 55845 w 290230"/>
                <a:gd name="connsiteY9" fmla="*/ 51 h 357204"/>
                <a:gd name="connsiteX10" fmla="*/ 22352 w 290230"/>
                <a:gd name="connsiteY10" fmla="*/ 55868 h 357204"/>
                <a:gd name="connsiteX11" fmla="*/ 28 w 290230"/>
                <a:gd name="connsiteY11" fmla="*/ 122842 h 357204"/>
                <a:gd name="connsiteX12" fmla="*/ 11196 w 290230"/>
                <a:gd name="connsiteY12" fmla="*/ 133999 h 357204"/>
                <a:gd name="connsiteX13" fmla="*/ 22352 w 290230"/>
                <a:gd name="connsiteY13" fmla="*/ 156323 h 357204"/>
                <a:gd name="connsiteX14" fmla="*/ 22352 w 290230"/>
                <a:gd name="connsiteY14" fmla="*/ 156323 h 357204"/>
                <a:gd name="connsiteX15" fmla="*/ 33520 w 290230"/>
                <a:gd name="connsiteY15" fmla="*/ 167491 h 357204"/>
                <a:gd name="connsiteX16" fmla="*/ 55845 w 290230"/>
                <a:gd name="connsiteY16" fmla="*/ 189816 h 357204"/>
                <a:gd name="connsiteX17" fmla="*/ 33520 w 290230"/>
                <a:gd name="connsiteY17" fmla="*/ 256789 h 357204"/>
                <a:gd name="connsiteX18" fmla="*/ 67001 w 290230"/>
                <a:gd name="connsiteY18" fmla="*/ 301439 h 357204"/>
                <a:gd name="connsiteX19" fmla="*/ 111651 w 290230"/>
                <a:gd name="connsiteY19" fmla="*/ 357256 h 357204"/>
                <a:gd name="connsiteX20" fmla="*/ 156300 w 290230"/>
                <a:gd name="connsiteY20" fmla="*/ 346088 h 357204"/>
                <a:gd name="connsiteX21" fmla="*/ 178624 w 290230"/>
                <a:gd name="connsiteY21" fmla="*/ 323763 h 357204"/>
                <a:gd name="connsiteX22" fmla="*/ 223285 w 290230"/>
                <a:gd name="connsiteY22" fmla="*/ 323763 h 357204"/>
                <a:gd name="connsiteX23" fmla="*/ 256766 w 290230"/>
                <a:gd name="connsiteY23" fmla="*/ 323763 h 357204"/>
                <a:gd name="connsiteX24" fmla="*/ 256766 w 290230"/>
                <a:gd name="connsiteY24" fmla="*/ 312607 h 357204"/>
                <a:gd name="connsiteX25" fmla="*/ 267934 w 290230"/>
                <a:gd name="connsiteY25" fmla="*/ 312607 h 357204"/>
                <a:gd name="connsiteX26" fmla="*/ 290258 w 290230"/>
                <a:gd name="connsiteY26" fmla="*/ 312607 h 357204"/>
                <a:gd name="connsiteX27" fmla="*/ 279090 w 290230"/>
                <a:gd name="connsiteY27" fmla="*/ 312607 h 357204"/>
                <a:gd name="connsiteX28" fmla="*/ 279090 w 290230"/>
                <a:gd name="connsiteY28" fmla="*/ 301439 h 357204"/>
                <a:gd name="connsiteX29" fmla="*/ 290258 w 290230"/>
                <a:gd name="connsiteY29" fmla="*/ 290282 h 357204"/>
                <a:gd name="connsiteX30" fmla="*/ 290258 w 290230"/>
                <a:gd name="connsiteY30" fmla="*/ 267957 h 357204"/>
                <a:gd name="connsiteX31" fmla="*/ 267934 w 290230"/>
                <a:gd name="connsiteY31" fmla="*/ 256789 h 357204"/>
                <a:gd name="connsiteX32" fmla="*/ 245609 w 290230"/>
                <a:gd name="connsiteY32" fmla="*/ 245633 h 357204"/>
                <a:gd name="connsiteX33" fmla="*/ 245609 w 290230"/>
                <a:gd name="connsiteY33" fmla="*/ 234465 h 357204"/>
                <a:gd name="connsiteX34" fmla="*/ 245609 w 290230"/>
                <a:gd name="connsiteY34" fmla="*/ 223308 h 357204"/>
                <a:gd name="connsiteX35" fmla="*/ 245609 w 290230"/>
                <a:gd name="connsiteY35" fmla="*/ 212140 h 357204"/>
                <a:gd name="connsiteX36" fmla="*/ 234441 w 290230"/>
                <a:gd name="connsiteY36" fmla="*/ 212140 h 357204"/>
                <a:gd name="connsiteX37" fmla="*/ 200949 w 290230"/>
                <a:gd name="connsiteY37" fmla="*/ 178648 h 357204"/>
                <a:gd name="connsiteX38" fmla="*/ 189792 w 290230"/>
                <a:gd name="connsiteY38" fmla="*/ 156323 h 357204"/>
                <a:gd name="connsiteX39" fmla="*/ 178624 w 290230"/>
                <a:gd name="connsiteY39" fmla="*/ 145167 h 357204"/>
                <a:gd name="connsiteX0" fmla="*/ 179603 w 290230"/>
                <a:gd name="connsiteY0" fmla="*/ 134076 h 357205"/>
                <a:gd name="connsiteX1" fmla="*/ 156272 w 290230"/>
                <a:gd name="connsiteY1" fmla="*/ 133948 h 357205"/>
                <a:gd name="connsiteX2" fmla="*/ 133947 w 290230"/>
                <a:gd name="connsiteY2" fmla="*/ 133948 h 357205"/>
                <a:gd name="connsiteX3" fmla="*/ 145115 w 290230"/>
                <a:gd name="connsiteY3" fmla="*/ 89298 h 357205"/>
                <a:gd name="connsiteX4" fmla="*/ 133947 w 290230"/>
                <a:gd name="connsiteY4" fmla="*/ 55817 h 357205"/>
                <a:gd name="connsiteX5" fmla="*/ 133947 w 290230"/>
                <a:gd name="connsiteY5" fmla="*/ 55817 h 357205"/>
                <a:gd name="connsiteX6" fmla="*/ 89298 w 290230"/>
                <a:gd name="connsiteY6" fmla="*/ 66974 h 357205"/>
                <a:gd name="connsiteX7" fmla="*/ 55817 w 290230"/>
                <a:gd name="connsiteY7" fmla="*/ 33493 h 357205"/>
                <a:gd name="connsiteX8" fmla="*/ 55817 w 290230"/>
                <a:gd name="connsiteY8" fmla="*/ 11168 h 357205"/>
                <a:gd name="connsiteX9" fmla="*/ 55817 w 290230"/>
                <a:gd name="connsiteY9" fmla="*/ 0 h 357205"/>
                <a:gd name="connsiteX10" fmla="*/ 22324 w 290230"/>
                <a:gd name="connsiteY10" fmla="*/ 55817 h 357205"/>
                <a:gd name="connsiteX11" fmla="*/ 0 w 290230"/>
                <a:gd name="connsiteY11" fmla="*/ 122791 h 357205"/>
                <a:gd name="connsiteX12" fmla="*/ 11168 w 290230"/>
                <a:gd name="connsiteY12" fmla="*/ 133948 h 357205"/>
                <a:gd name="connsiteX13" fmla="*/ 22324 w 290230"/>
                <a:gd name="connsiteY13" fmla="*/ 156272 h 357205"/>
                <a:gd name="connsiteX14" fmla="*/ 22324 w 290230"/>
                <a:gd name="connsiteY14" fmla="*/ 156272 h 357205"/>
                <a:gd name="connsiteX15" fmla="*/ 33492 w 290230"/>
                <a:gd name="connsiteY15" fmla="*/ 167440 h 357205"/>
                <a:gd name="connsiteX16" fmla="*/ 55817 w 290230"/>
                <a:gd name="connsiteY16" fmla="*/ 189765 h 357205"/>
                <a:gd name="connsiteX17" fmla="*/ 33492 w 290230"/>
                <a:gd name="connsiteY17" fmla="*/ 256738 h 357205"/>
                <a:gd name="connsiteX18" fmla="*/ 66973 w 290230"/>
                <a:gd name="connsiteY18" fmla="*/ 301388 h 357205"/>
                <a:gd name="connsiteX19" fmla="*/ 111623 w 290230"/>
                <a:gd name="connsiteY19" fmla="*/ 357205 h 357205"/>
                <a:gd name="connsiteX20" fmla="*/ 156272 w 290230"/>
                <a:gd name="connsiteY20" fmla="*/ 346037 h 357205"/>
                <a:gd name="connsiteX21" fmla="*/ 178596 w 290230"/>
                <a:gd name="connsiteY21" fmla="*/ 323712 h 357205"/>
                <a:gd name="connsiteX22" fmla="*/ 223257 w 290230"/>
                <a:gd name="connsiteY22" fmla="*/ 323712 h 357205"/>
                <a:gd name="connsiteX23" fmla="*/ 256738 w 290230"/>
                <a:gd name="connsiteY23" fmla="*/ 323712 h 357205"/>
                <a:gd name="connsiteX24" fmla="*/ 256738 w 290230"/>
                <a:gd name="connsiteY24" fmla="*/ 312556 h 357205"/>
                <a:gd name="connsiteX25" fmla="*/ 267906 w 290230"/>
                <a:gd name="connsiteY25" fmla="*/ 312556 h 357205"/>
                <a:gd name="connsiteX26" fmla="*/ 290230 w 290230"/>
                <a:gd name="connsiteY26" fmla="*/ 312556 h 357205"/>
                <a:gd name="connsiteX27" fmla="*/ 279062 w 290230"/>
                <a:gd name="connsiteY27" fmla="*/ 312556 h 357205"/>
                <a:gd name="connsiteX28" fmla="*/ 279062 w 290230"/>
                <a:gd name="connsiteY28" fmla="*/ 301388 h 357205"/>
                <a:gd name="connsiteX29" fmla="*/ 290230 w 290230"/>
                <a:gd name="connsiteY29" fmla="*/ 290231 h 357205"/>
                <a:gd name="connsiteX30" fmla="*/ 290230 w 290230"/>
                <a:gd name="connsiteY30" fmla="*/ 267906 h 357205"/>
                <a:gd name="connsiteX31" fmla="*/ 267906 w 290230"/>
                <a:gd name="connsiteY31" fmla="*/ 256738 h 357205"/>
                <a:gd name="connsiteX32" fmla="*/ 245581 w 290230"/>
                <a:gd name="connsiteY32" fmla="*/ 245582 h 357205"/>
                <a:gd name="connsiteX33" fmla="*/ 245581 w 290230"/>
                <a:gd name="connsiteY33" fmla="*/ 234414 h 357205"/>
                <a:gd name="connsiteX34" fmla="*/ 245581 w 290230"/>
                <a:gd name="connsiteY34" fmla="*/ 223257 h 357205"/>
                <a:gd name="connsiteX35" fmla="*/ 245581 w 290230"/>
                <a:gd name="connsiteY35" fmla="*/ 212089 h 357205"/>
                <a:gd name="connsiteX36" fmla="*/ 234413 w 290230"/>
                <a:gd name="connsiteY36" fmla="*/ 212089 h 357205"/>
                <a:gd name="connsiteX37" fmla="*/ 200921 w 290230"/>
                <a:gd name="connsiteY37" fmla="*/ 178597 h 357205"/>
                <a:gd name="connsiteX38" fmla="*/ 189764 w 290230"/>
                <a:gd name="connsiteY38" fmla="*/ 156272 h 357205"/>
                <a:gd name="connsiteX39" fmla="*/ 179603 w 290230"/>
                <a:gd name="connsiteY39" fmla="*/ 134076 h 35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0230" h="357205">
                  <a:moveTo>
                    <a:pt x="179603" y="134076"/>
                  </a:moveTo>
                  <a:lnTo>
                    <a:pt x="156272" y="133948"/>
                  </a:lnTo>
                  <a:lnTo>
                    <a:pt x="133947" y="133948"/>
                  </a:lnTo>
                  <a:lnTo>
                    <a:pt x="145115" y="89298"/>
                  </a:lnTo>
                  <a:lnTo>
                    <a:pt x="133947" y="55817"/>
                  </a:lnTo>
                  <a:lnTo>
                    <a:pt x="133947" y="55817"/>
                  </a:lnTo>
                  <a:lnTo>
                    <a:pt x="89298" y="66974"/>
                  </a:lnTo>
                  <a:lnTo>
                    <a:pt x="55817" y="33493"/>
                  </a:lnTo>
                  <a:lnTo>
                    <a:pt x="55817" y="11168"/>
                  </a:lnTo>
                  <a:lnTo>
                    <a:pt x="55817" y="0"/>
                  </a:lnTo>
                  <a:lnTo>
                    <a:pt x="22324" y="55817"/>
                  </a:lnTo>
                  <a:lnTo>
                    <a:pt x="0" y="122791"/>
                  </a:lnTo>
                  <a:lnTo>
                    <a:pt x="11168" y="133948"/>
                  </a:lnTo>
                  <a:lnTo>
                    <a:pt x="22324" y="156272"/>
                  </a:lnTo>
                  <a:lnTo>
                    <a:pt x="22324" y="156272"/>
                  </a:lnTo>
                  <a:lnTo>
                    <a:pt x="33492" y="167440"/>
                  </a:lnTo>
                  <a:lnTo>
                    <a:pt x="55817" y="189765"/>
                  </a:lnTo>
                  <a:lnTo>
                    <a:pt x="33492" y="256738"/>
                  </a:lnTo>
                  <a:lnTo>
                    <a:pt x="66973" y="301388"/>
                  </a:lnTo>
                  <a:lnTo>
                    <a:pt x="111623" y="357205"/>
                  </a:lnTo>
                  <a:lnTo>
                    <a:pt x="156272" y="346037"/>
                  </a:lnTo>
                  <a:lnTo>
                    <a:pt x="178596" y="323712"/>
                  </a:lnTo>
                  <a:lnTo>
                    <a:pt x="223257" y="323712"/>
                  </a:lnTo>
                  <a:lnTo>
                    <a:pt x="256738" y="323712"/>
                  </a:lnTo>
                  <a:lnTo>
                    <a:pt x="256738" y="312556"/>
                  </a:lnTo>
                  <a:lnTo>
                    <a:pt x="267906" y="312556"/>
                  </a:lnTo>
                  <a:lnTo>
                    <a:pt x="290230" y="312556"/>
                  </a:lnTo>
                  <a:lnTo>
                    <a:pt x="279062" y="312556"/>
                  </a:lnTo>
                  <a:lnTo>
                    <a:pt x="279062" y="301388"/>
                  </a:lnTo>
                  <a:lnTo>
                    <a:pt x="290230" y="290231"/>
                  </a:lnTo>
                  <a:lnTo>
                    <a:pt x="290230" y="267906"/>
                  </a:lnTo>
                  <a:lnTo>
                    <a:pt x="267906" y="256738"/>
                  </a:lnTo>
                  <a:lnTo>
                    <a:pt x="245581" y="245582"/>
                  </a:lnTo>
                  <a:lnTo>
                    <a:pt x="245581" y="234414"/>
                  </a:lnTo>
                  <a:lnTo>
                    <a:pt x="245581" y="223257"/>
                  </a:lnTo>
                  <a:lnTo>
                    <a:pt x="245581" y="212089"/>
                  </a:lnTo>
                  <a:lnTo>
                    <a:pt x="234413" y="212089"/>
                  </a:lnTo>
                  <a:lnTo>
                    <a:pt x="200921" y="178597"/>
                  </a:lnTo>
                  <a:lnTo>
                    <a:pt x="189764" y="156272"/>
                  </a:lnTo>
                  <a:lnTo>
                    <a:pt x="179603" y="134076"/>
                  </a:lnTo>
                  <a:close/>
                </a:path>
              </a:pathLst>
            </a:custGeom>
            <a:solidFill>
              <a:srgbClr val="FFF0CD"/>
            </a:solidFill>
            <a:ln w="12700" cap="flat">
              <a:solidFill>
                <a:sysClr val="window" lastClr="FFFFFF">
                  <a:lumMod val="85000"/>
                </a:sysClr>
              </a:solidFill>
              <a:prstDash val="solid"/>
              <a:miter/>
            </a:ln>
          </p:spPr>
          <p:txBody>
            <a:bodyPr rtlCol="0" anchor="ctr"/>
            <a:lstStyle/>
            <a:p>
              <a:pPr marL="0" marR="0" lvl="0" indent="0" defTabSz="293248" eaLnBrk="1" fontAlgn="auto" latinLnBrk="0" hangingPunct="1">
                <a:lnSpc>
                  <a:spcPct val="100000"/>
                </a:lnSpc>
                <a:spcBef>
                  <a:spcPts val="0"/>
                </a:spcBef>
                <a:spcAft>
                  <a:spcPts val="0"/>
                </a:spcAft>
                <a:buClrTx/>
                <a:buSzTx/>
                <a:buFontTx/>
                <a:buNone/>
                <a:tabLst/>
                <a:defRPr/>
              </a:pPr>
              <a:endParaRPr kumimoji="0" lang="ru-RU" sz="1026" b="0" i="0" u="none" strike="noStrike" kern="0" cap="none" spc="0" normalizeH="0" baseline="0" noProof="0">
                <a:ln>
                  <a:noFill/>
                </a:ln>
                <a:solidFill>
                  <a:prstClr val="black"/>
                </a:solidFill>
                <a:effectLst/>
                <a:uLnTx/>
                <a:uFillTx/>
                <a:latin typeface="Calibri" panose="020F0502020204030204"/>
              </a:endParaRPr>
            </a:p>
          </p:txBody>
        </p:sp>
        <p:sp>
          <p:nvSpPr>
            <p:cNvPr id="351" name="TextBox 350">
              <a:extLst>
                <a:ext uri="{FF2B5EF4-FFF2-40B4-BE49-F238E27FC236}">
                  <a16:creationId xmlns:a16="http://schemas.microsoft.com/office/drawing/2014/main" id="{E6763308-0C1C-4340-B74F-AAB665954431}"/>
                </a:ext>
              </a:extLst>
            </p:cNvPr>
            <p:cNvSpPr txBox="1"/>
            <p:nvPr/>
          </p:nvSpPr>
          <p:spPr>
            <a:xfrm>
              <a:off x="11860417" y="6359137"/>
              <a:ext cx="1878405" cy="445696"/>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white"/>
                  </a:solidFill>
                  <a:effectLst/>
                  <a:uLnTx/>
                  <a:uFillTx/>
                  <a:latin typeface="Raleway" pitchFamily="2" charset="0"/>
                  <a:cs typeface="Arial" panose="020B0604020202020204" pitchFamily="34" charset="0"/>
                </a:rPr>
                <a:t>Московская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white"/>
                  </a:solidFill>
                  <a:effectLst/>
                  <a:uLnTx/>
                  <a:uFillTx/>
                  <a:latin typeface="Raleway" pitchFamily="2" charset="0"/>
                  <a:cs typeface="Arial" panose="020B0604020202020204" pitchFamily="34" charset="0"/>
                </a:rPr>
                <a:t>область</a:t>
              </a:r>
            </a:p>
          </p:txBody>
        </p:sp>
        <p:sp>
          <p:nvSpPr>
            <p:cNvPr id="352" name="TextBox 351">
              <a:extLst>
                <a:ext uri="{FF2B5EF4-FFF2-40B4-BE49-F238E27FC236}">
                  <a16:creationId xmlns:a16="http://schemas.microsoft.com/office/drawing/2014/main" id="{A09648DE-1534-4DE8-887A-954B84425269}"/>
                </a:ext>
              </a:extLst>
            </p:cNvPr>
            <p:cNvSpPr txBox="1"/>
            <p:nvPr/>
          </p:nvSpPr>
          <p:spPr>
            <a:xfrm>
              <a:off x="6812697" y="8966895"/>
              <a:ext cx="1696558" cy="445696"/>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Белгородская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54" name="TextBox 353">
              <a:extLst>
                <a:ext uri="{FF2B5EF4-FFF2-40B4-BE49-F238E27FC236}">
                  <a16:creationId xmlns:a16="http://schemas.microsoft.com/office/drawing/2014/main" id="{4B46A0C7-CC16-4B90-BA28-1BB4EC0C90EB}"/>
                </a:ext>
              </a:extLst>
            </p:cNvPr>
            <p:cNvSpPr txBox="1"/>
            <p:nvPr/>
          </p:nvSpPr>
          <p:spPr>
            <a:xfrm>
              <a:off x="7321403" y="5929449"/>
              <a:ext cx="1696558" cy="445696"/>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Брянская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56" name="TextBox 355">
              <a:extLst>
                <a:ext uri="{FF2B5EF4-FFF2-40B4-BE49-F238E27FC236}">
                  <a16:creationId xmlns:a16="http://schemas.microsoft.com/office/drawing/2014/main" id="{A23CC391-CF63-4068-B6CD-509483A0CC35}"/>
                </a:ext>
              </a:extLst>
            </p:cNvPr>
            <p:cNvSpPr txBox="1"/>
            <p:nvPr/>
          </p:nvSpPr>
          <p:spPr>
            <a:xfrm>
              <a:off x="14465672" y="6388439"/>
              <a:ext cx="1696558" cy="445696"/>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Ивановская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58" name="TextBox 357">
              <a:extLst>
                <a:ext uri="{FF2B5EF4-FFF2-40B4-BE49-F238E27FC236}">
                  <a16:creationId xmlns:a16="http://schemas.microsoft.com/office/drawing/2014/main" id="{593BBE2E-E508-44D3-8271-00F31CEF7EBB}"/>
                </a:ext>
              </a:extLst>
            </p:cNvPr>
            <p:cNvSpPr txBox="1"/>
            <p:nvPr/>
          </p:nvSpPr>
          <p:spPr>
            <a:xfrm>
              <a:off x="8592269" y="10288894"/>
              <a:ext cx="1696558" cy="445696"/>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Воронежская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60" name="TextBox 359">
              <a:extLst>
                <a:ext uri="{FF2B5EF4-FFF2-40B4-BE49-F238E27FC236}">
                  <a16:creationId xmlns:a16="http://schemas.microsoft.com/office/drawing/2014/main" id="{0F76540B-F09E-4F39-A8B2-91DD45D3AED5}"/>
                </a:ext>
              </a:extLst>
            </p:cNvPr>
            <p:cNvSpPr txBox="1"/>
            <p:nvPr/>
          </p:nvSpPr>
          <p:spPr>
            <a:xfrm>
              <a:off x="10134851" y="5517212"/>
              <a:ext cx="1696558" cy="445696"/>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Калужская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62" name="TextBox 361">
              <a:extLst>
                <a:ext uri="{FF2B5EF4-FFF2-40B4-BE49-F238E27FC236}">
                  <a16:creationId xmlns:a16="http://schemas.microsoft.com/office/drawing/2014/main" id="{F7782B5B-C864-4912-B68B-B384826D26D5}"/>
                </a:ext>
              </a:extLst>
            </p:cNvPr>
            <p:cNvSpPr txBox="1"/>
            <p:nvPr/>
          </p:nvSpPr>
          <p:spPr>
            <a:xfrm>
              <a:off x="7472614" y="7913267"/>
              <a:ext cx="1696558" cy="445696"/>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Курская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64" name="TextBox 363">
              <a:extLst>
                <a:ext uri="{FF2B5EF4-FFF2-40B4-BE49-F238E27FC236}">
                  <a16:creationId xmlns:a16="http://schemas.microsoft.com/office/drawing/2014/main" id="{90D1AC82-F1EC-468F-ABC2-572D5537E39A}"/>
                </a:ext>
              </a:extLst>
            </p:cNvPr>
            <p:cNvSpPr txBox="1"/>
            <p:nvPr/>
          </p:nvSpPr>
          <p:spPr>
            <a:xfrm>
              <a:off x="15994202" y="5903603"/>
              <a:ext cx="1696558" cy="445696"/>
            </a:xfrm>
            <a:prstGeom prst="rect">
              <a:avLst/>
            </a:prstGeom>
            <a:noFill/>
          </p:spPr>
          <p:txBody>
            <a:bodyPr wrap="square" lIns="0" tIns="0" rIns="0" bIns="0">
              <a:spAutoFit/>
            </a:bodyPr>
            <a:lstStyle>
              <a:defPPr>
                <a:defRPr lang="en-US"/>
              </a:defPPr>
              <a:lvl1pPr algn="r">
                <a:lnSpc>
                  <a:spcPct val="90000"/>
                </a:lnSpc>
                <a:defRPr sz="12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l"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rPr>
                <a:t>Костромская</a:t>
              </a:r>
            </a:p>
            <a:p>
              <a:pPr marL="0" marR="0" lvl="0" indent="0" algn="l"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rPr>
                <a:t>область</a:t>
              </a:r>
            </a:p>
          </p:txBody>
        </p:sp>
        <p:sp>
          <p:nvSpPr>
            <p:cNvPr id="366" name="TextBox 365">
              <a:extLst>
                <a:ext uri="{FF2B5EF4-FFF2-40B4-BE49-F238E27FC236}">
                  <a16:creationId xmlns:a16="http://schemas.microsoft.com/office/drawing/2014/main" id="{428DC450-DC72-4790-A333-FFDEEA39522B}"/>
                </a:ext>
              </a:extLst>
            </p:cNvPr>
            <p:cNvSpPr txBox="1"/>
            <p:nvPr/>
          </p:nvSpPr>
          <p:spPr>
            <a:xfrm>
              <a:off x="9341909" y="8394817"/>
              <a:ext cx="1696558" cy="445696"/>
            </a:xfrm>
            <a:prstGeom prst="rect">
              <a:avLst/>
            </a:prstGeom>
            <a:noFill/>
          </p:spPr>
          <p:txBody>
            <a:bodyPr wrap="square" lIns="0" tIns="0" rIns="0" bIns="0">
              <a:spAutoFit/>
            </a:body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Липецкая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68" name="TextBox 367">
              <a:extLst>
                <a:ext uri="{FF2B5EF4-FFF2-40B4-BE49-F238E27FC236}">
                  <a16:creationId xmlns:a16="http://schemas.microsoft.com/office/drawing/2014/main" id="{2EF45EDF-8390-4038-8DA9-8A0D43212B74}"/>
                </a:ext>
              </a:extLst>
            </p:cNvPr>
            <p:cNvSpPr txBox="1"/>
            <p:nvPr/>
          </p:nvSpPr>
          <p:spPr>
            <a:xfrm>
              <a:off x="11295692" y="4733634"/>
              <a:ext cx="1696558" cy="296951"/>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1026" b="0" i="0" u="none" strike="noStrike" kern="0" cap="none" spc="0" normalizeH="0" baseline="0" noProof="0" dirty="0">
                  <a:ln>
                    <a:noFill/>
                  </a:ln>
                  <a:solidFill>
                    <a:prstClr val="white"/>
                  </a:solidFill>
                  <a:effectLst/>
                  <a:uLnTx/>
                  <a:uFillTx/>
                  <a:latin typeface="Raleway" pitchFamily="2" charset="0"/>
                  <a:cs typeface="Arial" panose="020B0604020202020204" pitchFamily="34" charset="0"/>
                </a:rPr>
                <a:t>МОСКВА</a:t>
              </a:r>
            </a:p>
          </p:txBody>
        </p:sp>
        <p:sp>
          <p:nvSpPr>
            <p:cNvPr id="370" name="TextBox 369">
              <a:extLst>
                <a:ext uri="{FF2B5EF4-FFF2-40B4-BE49-F238E27FC236}">
                  <a16:creationId xmlns:a16="http://schemas.microsoft.com/office/drawing/2014/main" id="{80A0EFE4-55C7-44FE-AC30-0909EE9A2234}"/>
                </a:ext>
              </a:extLst>
            </p:cNvPr>
            <p:cNvSpPr txBox="1"/>
            <p:nvPr/>
          </p:nvSpPr>
          <p:spPr>
            <a:xfrm>
              <a:off x="13147137" y="6826544"/>
              <a:ext cx="1878405" cy="445696"/>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Владимирская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72" name="TextBox 371">
              <a:extLst>
                <a:ext uri="{FF2B5EF4-FFF2-40B4-BE49-F238E27FC236}">
                  <a16:creationId xmlns:a16="http://schemas.microsoft.com/office/drawing/2014/main" id="{159A3385-40D8-4A2A-96B7-989CE70D4CF5}"/>
                </a:ext>
              </a:extLst>
            </p:cNvPr>
            <p:cNvSpPr txBox="1"/>
            <p:nvPr/>
          </p:nvSpPr>
          <p:spPr>
            <a:xfrm>
              <a:off x="8550175" y="7193580"/>
              <a:ext cx="1696558" cy="445696"/>
            </a:xfrm>
            <a:prstGeom prst="rect">
              <a:avLst/>
            </a:prstGeom>
            <a:noFill/>
          </p:spPr>
          <p:txBody>
            <a:bodyPr wrap="square" lIns="0" tIns="0" rIns="0" bIns="0">
              <a:spAutoFit/>
            </a:bodyPr>
            <a:lstStyle>
              <a:defPPr>
                <a:defRPr lang="en-US"/>
              </a:defPPr>
              <a:lvl1pPr algn="r">
                <a:lnSpc>
                  <a:spcPct val="90000"/>
                </a:lnSpc>
                <a:defRPr sz="12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rPr>
                <a:t>Орловская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rPr>
                <a:t>область</a:t>
              </a:r>
            </a:p>
          </p:txBody>
        </p:sp>
        <p:sp>
          <p:nvSpPr>
            <p:cNvPr id="374" name="TextBox 373">
              <a:extLst>
                <a:ext uri="{FF2B5EF4-FFF2-40B4-BE49-F238E27FC236}">
                  <a16:creationId xmlns:a16="http://schemas.microsoft.com/office/drawing/2014/main" id="{80F3ECF6-88BC-420E-BF0C-C6DB6639E872}"/>
                </a:ext>
              </a:extLst>
            </p:cNvPr>
            <p:cNvSpPr txBox="1"/>
            <p:nvPr/>
          </p:nvSpPr>
          <p:spPr>
            <a:xfrm>
              <a:off x="8748758" y="4273501"/>
              <a:ext cx="1696558" cy="445696"/>
            </a:xfrm>
            <a:prstGeom prst="rect">
              <a:avLst/>
            </a:prstGeom>
            <a:noFill/>
          </p:spPr>
          <p:txBody>
            <a:bodyPr wrap="square" lIns="0" tIns="0" rIns="0" bIns="0">
              <a:spAutoFit/>
            </a:bodyPr>
            <a:lstStyle>
              <a:defPPr>
                <a:defRPr lang="en-US"/>
              </a:defPPr>
              <a:lvl1pPr algn="r">
                <a:lnSpc>
                  <a:spcPct val="90000"/>
                </a:lnSpc>
                <a:defRPr sz="12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rPr>
                <a:t>Смоленская</a:t>
              </a:r>
            </a:p>
            <a:p>
              <a:pPr marL="0" marR="0" lvl="0" indent="0" algn="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rPr>
                <a:t>область</a:t>
              </a:r>
            </a:p>
          </p:txBody>
        </p:sp>
        <p:sp>
          <p:nvSpPr>
            <p:cNvPr id="376" name="TextBox 375">
              <a:extLst>
                <a:ext uri="{FF2B5EF4-FFF2-40B4-BE49-F238E27FC236}">
                  <a16:creationId xmlns:a16="http://schemas.microsoft.com/office/drawing/2014/main" id="{89513B55-D94E-4DF1-B997-753ACC5BE650}"/>
                </a:ext>
              </a:extLst>
            </p:cNvPr>
            <p:cNvSpPr txBox="1"/>
            <p:nvPr/>
          </p:nvSpPr>
          <p:spPr>
            <a:xfrm>
              <a:off x="11373530" y="7893253"/>
              <a:ext cx="1878405" cy="445696"/>
            </a:xfrm>
            <a:prstGeom prst="rect">
              <a:avLst/>
            </a:prstGeom>
            <a:noFill/>
          </p:spPr>
          <p:txBody>
            <a:bodyPr wrap="square" lIns="0" tIns="0" rIns="0" bIns="0">
              <a:spAutoFit/>
            </a:bodyPr>
            <a:lstStyle>
              <a:defPPr>
                <a:defRPr lang="en-US"/>
              </a:defPPr>
              <a:lvl1pPr algn="r">
                <a:lnSpc>
                  <a:spcPct val="90000"/>
                </a:lnSpc>
                <a:defRPr sz="12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rPr>
                <a:t>Рязанская</a:t>
              </a:r>
            </a:p>
            <a:p>
              <a:pPr marL="0" marR="0" lvl="0" indent="0" algn="ctr"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rPr>
                <a:t>область</a:t>
              </a:r>
            </a:p>
          </p:txBody>
        </p:sp>
        <p:sp>
          <p:nvSpPr>
            <p:cNvPr id="378" name="TextBox 377">
              <a:extLst>
                <a:ext uri="{FF2B5EF4-FFF2-40B4-BE49-F238E27FC236}">
                  <a16:creationId xmlns:a16="http://schemas.microsoft.com/office/drawing/2014/main" id="{CEF4EF5E-7D9A-41E8-A0FC-79ED1BC53E21}"/>
                </a:ext>
              </a:extLst>
            </p:cNvPr>
            <p:cNvSpPr txBox="1"/>
            <p:nvPr/>
          </p:nvSpPr>
          <p:spPr>
            <a:xfrm>
              <a:off x="11244619" y="9552722"/>
              <a:ext cx="1878405" cy="445696"/>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Тамбовская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80" name="TextBox 379">
              <a:extLst>
                <a:ext uri="{FF2B5EF4-FFF2-40B4-BE49-F238E27FC236}">
                  <a16:creationId xmlns:a16="http://schemas.microsoft.com/office/drawing/2014/main" id="{0CF987B9-5A6E-4443-AC33-4033553AA493}"/>
                </a:ext>
              </a:extLst>
            </p:cNvPr>
            <p:cNvSpPr txBox="1"/>
            <p:nvPr/>
          </p:nvSpPr>
          <p:spPr>
            <a:xfrm>
              <a:off x="11774216" y="3268618"/>
              <a:ext cx="1696558" cy="445696"/>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Тверская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82" name="TextBox 381">
              <a:extLst>
                <a:ext uri="{FF2B5EF4-FFF2-40B4-BE49-F238E27FC236}">
                  <a16:creationId xmlns:a16="http://schemas.microsoft.com/office/drawing/2014/main" id="{506B18DE-A343-49CC-8035-5DCD08D1D128}"/>
                </a:ext>
              </a:extLst>
            </p:cNvPr>
            <p:cNvSpPr txBox="1"/>
            <p:nvPr/>
          </p:nvSpPr>
          <p:spPr>
            <a:xfrm>
              <a:off x="10484060" y="6872164"/>
              <a:ext cx="1696558" cy="445696"/>
            </a:xfrm>
            <a:prstGeom prst="rect">
              <a:avLst/>
            </a:prstGeom>
            <a:noFill/>
          </p:spPr>
          <p:txBody>
            <a:bodyPr wrap="square" lIns="0" tIns="0" rIns="0" bIns="0">
              <a:spAutoFit/>
            </a:body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Тульская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cs typeface="Arial" panose="020B0604020202020204" pitchFamily="34" charset="0"/>
                </a:rPr>
                <a:t>область</a:t>
              </a:r>
            </a:p>
          </p:txBody>
        </p:sp>
        <p:sp>
          <p:nvSpPr>
            <p:cNvPr id="384" name="TextBox 383">
              <a:extLst>
                <a:ext uri="{FF2B5EF4-FFF2-40B4-BE49-F238E27FC236}">
                  <a16:creationId xmlns:a16="http://schemas.microsoft.com/office/drawing/2014/main" id="{EA561E29-6BA5-4066-9B90-24EF6CB0097F}"/>
                </a:ext>
              </a:extLst>
            </p:cNvPr>
            <p:cNvSpPr txBox="1"/>
            <p:nvPr/>
          </p:nvSpPr>
          <p:spPr>
            <a:xfrm>
              <a:off x="13698999" y="4758418"/>
              <a:ext cx="1696558" cy="445696"/>
            </a:xfrm>
            <a:prstGeom prst="rect">
              <a:avLst/>
            </a:prstGeom>
            <a:noFill/>
          </p:spPr>
          <p:txBody>
            <a:bodyPr wrap="square" lIns="0" tIns="0" rIns="0" bIns="0">
              <a:spAutoFit/>
            </a:bodyPr>
            <a:lstStyle>
              <a:defPPr>
                <a:defRPr lang="en-US"/>
              </a:defPPr>
              <a:lvl1pPr>
                <a:lnSpc>
                  <a:spcPct val="90000"/>
                </a:lnSpc>
                <a:defRPr sz="12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rPr>
                <a:t>Ярославская</a:t>
              </a:r>
            </a:p>
            <a:p>
              <a:pPr marL="0" marR="0" lvl="0" indent="0" defTabSz="293248" eaLnBrk="1" fontAlgn="auto" latinLnBrk="0" hangingPunct="1">
                <a:lnSpc>
                  <a:spcPct val="90000"/>
                </a:lnSpc>
                <a:spcBef>
                  <a:spcPts val="0"/>
                </a:spcBef>
                <a:spcAft>
                  <a:spcPts val="0"/>
                </a:spcAft>
                <a:buClrTx/>
                <a:buSzTx/>
                <a:buFontTx/>
                <a:buNone/>
                <a:tabLst/>
                <a:defRPr/>
              </a:pPr>
              <a:r>
                <a:rPr kumimoji="0" lang="ru-RU" sz="770" b="0" i="0" u="none" strike="noStrike" kern="0" cap="none" spc="0" normalizeH="0" baseline="0" noProof="0" dirty="0">
                  <a:ln>
                    <a:noFill/>
                  </a:ln>
                  <a:solidFill>
                    <a:prstClr val="black">
                      <a:lumMod val="65000"/>
                      <a:lumOff val="35000"/>
                    </a:prstClr>
                  </a:solidFill>
                  <a:effectLst/>
                  <a:uLnTx/>
                  <a:uFillTx/>
                  <a:latin typeface="Raleway" pitchFamily="2" charset="0"/>
                </a:rPr>
                <a:t>область</a:t>
              </a:r>
            </a:p>
          </p:txBody>
        </p:sp>
      </p:gr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197D948E-A7FF-4E84-B8C2-DFA8FBA1947D}"/>
                  </a:ext>
                </a:extLst>
              </p14:cNvPr>
              <p14:cNvContentPartPr/>
              <p14:nvPr/>
            </p14:nvContentPartPr>
            <p14:xfrm>
              <a:off x="5873591" y="3767222"/>
              <a:ext cx="360" cy="360"/>
            </p14:xfrm>
          </p:contentPart>
        </mc:Choice>
        <mc:Fallback xmlns="">
          <p:pic>
            <p:nvPicPr>
              <p:cNvPr id="5" name="Ink 4">
                <a:extLst>
                  <a:ext uri="{FF2B5EF4-FFF2-40B4-BE49-F238E27FC236}">
                    <a16:creationId xmlns:a16="http://schemas.microsoft.com/office/drawing/2014/main" id="{197D948E-A7FF-4E84-B8C2-DFA8FBA1947D}"/>
                  </a:ext>
                </a:extLst>
              </p:cNvPr>
              <p:cNvPicPr/>
              <p:nvPr/>
            </p:nvPicPr>
            <p:blipFill>
              <a:blip r:embed="rId3"/>
              <a:stretch>
                <a:fillRect/>
              </a:stretch>
            </p:blipFill>
            <p:spPr>
              <a:xfrm>
                <a:off x="5864951" y="3758222"/>
                <a:ext cx="18000" cy="18000"/>
              </a:xfrm>
              <a:prstGeom prst="rect">
                <a:avLst/>
              </a:prstGeom>
            </p:spPr>
          </p:pic>
        </mc:Fallback>
      </mc:AlternateContent>
      <p:grpSp>
        <p:nvGrpSpPr>
          <p:cNvPr id="7" name="Группа 6">
            <a:extLst>
              <a:ext uri="{FF2B5EF4-FFF2-40B4-BE49-F238E27FC236}">
                <a16:creationId xmlns:a16="http://schemas.microsoft.com/office/drawing/2014/main" id="{6717B40E-CF63-4B27-AA38-44B918C42429}"/>
              </a:ext>
            </a:extLst>
          </p:cNvPr>
          <p:cNvGrpSpPr/>
          <p:nvPr/>
        </p:nvGrpSpPr>
        <p:grpSpPr>
          <a:xfrm>
            <a:off x="427353" y="5082903"/>
            <a:ext cx="5016770" cy="1323439"/>
            <a:chOff x="124307" y="5082903"/>
            <a:chExt cx="5016770" cy="1323439"/>
          </a:xfrm>
        </p:grpSpPr>
        <p:sp>
          <p:nvSpPr>
            <p:cNvPr id="4" name="TextBox 3"/>
            <p:cNvSpPr txBox="1"/>
            <p:nvPr/>
          </p:nvSpPr>
          <p:spPr>
            <a:xfrm>
              <a:off x="596067" y="5351264"/>
              <a:ext cx="4545010" cy="769441"/>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1100" dirty="0">
                  <a:solidFill>
                    <a:srgbClr val="BE288C"/>
                  </a:solidFill>
                </a:rPr>
                <a:t>Значение индекса строится на результатах квартала, баллы не означают превосходство одного региона над другим, отражают работу с повесткой, частоту информационных выходов и качество реагирования</a:t>
              </a:r>
            </a:p>
          </p:txBody>
        </p:sp>
        <p:sp>
          <p:nvSpPr>
            <p:cNvPr id="6" name="TextBox 5">
              <a:extLst>
                <a:ext uri="{FF2B5EF4-FFF2-40B4-BE49-F238E27FC236}">
                  <a16:creationId xmlns:a16="http://schemas.microsoft.com/office/drawing/2014/main" id="{3702DE25-C063-4E46-9752-6D3722835147}"/>
                </a:ext>
              </a:extLst>
            </p:cNvPr>
            <p:cNvSpPr txBox="1"/>
            <p:nvPr/>
          </p:nvSpPr>
          <p:spPr>
            <a:xfrm>
              <a:off x="124307" y="5082903"/>
              <a:ext cx="850103" cy="1323439"/>
            </a:xfrm>
            <a:prstGeom prst="rect">
              <a:avLst/>
            </a:prstGeom>
            <a:noFill/>
          </p:spPr>
          <p:txBody>
            <a:bodyPr wrap="square" rtlCol="0">
              <a:spAutoFit/>
            </a:bodyPr>
            <a:lstStyle/>
            <a:p>
              <a:r>
                <a:rPr lang="ru-RU" sz="8000" b="1" dirty="0">
                  <a:solidFill>
                    <a:srgbClr val="BE288C"/>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014636306"/>
      </p:ext>
    </p:extLst>
  </p:cSld>
  <p:clrMapOvr>
    <a:masterClrMapping/>
  </p:clrMapOvr>
</p:sld>
</file>

<file path=ppt/theme/theme1.xml><?xml version="1.0" encoding="utf-8"?>
<a:theme xmlns:a="http://schemas.openxmlformats.org/drawingml/2006/main" name="blue2">
  <a:themeElements>
    <a:clrScheme name="gen">
      <a:dk1>
        <a:srgbClr val="000000"/>
      </a:dk1>
      <a:lt1>
        <a:srgbClr val="FFFFFF"/>
      </a:lt1>
      <a:dk2>
        <a:srgbClr val="44546A"/>
      </a:dk2>
      <a:lt2>
        <a:srgbClr val="E7E6E6"/>
      </a:lt2>
      <a:accent1>
        <a:srgbClr val="0075BC"/>
      </a:accent1>
      <a:accent2>
        <a:srgbClr val="050340"/>
      </a:accent2>
      <a:accent3>
        <a:srgbClr val="00578D"/>
      </a:accent3>
      <a:accent4>
        <a:srgbClr val="7F7F7F"/>
      </a:accent4>
      <a:accent5>
        <a:srgbClr val="BFBFBF"/>
      </a:accent5>
      <a:accent6>
        <a:srgbClr val="E62336"/>
      </a:accent6>
      <a:hlink>
        <a:srgbClr val="0563C1"/>
      </a:hlink>
      <a:folHlink>
        <a:srgbClr val="954F72"/>
      </a:folHlink>
    </a:clrScheme>
    <a:fontScheme name="Custom 4">
      <a:majorFont>
        <a:latin typeface="Raleway Semi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8E5F657-2E6E-4FD3-BA85-B1A7C39B1941}" vid="{0C0A7D4A-6A7C-48A3-A1D5-134DC8601C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0A048B26C0BC0648A1DDFFF3E17D8DA6" ma:contentTypeVersion="10" ma:contentTypeDescription="Создание документа." ma:contentTypeScope="" ma:versionID="cabe3c9c0fa356974195e8ad8c7c1487">
  <xsd:schema xmlns:xsd="http://www.w3.org/2001/XMLSchema" xmlns:xs="http://www.w3.org/2001/XMLSchema" xmlns:p="http://schemas.microsoft.com/office/2006/metadata/properties" xmlns:ns3="319fdc51-0862-4752-96b0-d0dccbdfda62" targetNamespace="http://schemas.microsoft.com/office/2006/metadata/properties" ma:root="true" ma:fieldsID="b1b8da7eb14e4c5f3204bb9c511610e4" ns3:_="">
    <xsd:import namespace="319fdc51-0862-4752-96b0-d0dccbdfda6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9fdc51-0862-4752-96b0-d0dccbdfda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951DE9-577A-41F3-B42E-38280AAD307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B6B4950-B5C9-48F2-B3AD-0B6BD0F882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9fdc51-0862-4752-96b0-d0dccbdfd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06607F-1175-42FC-93FB-73C6B41966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2947</TotalTime>
  <Words>9415</Words>
  <Application>Microsoft Office PowerPoint</Application>
  <PresentationFormat>Широкоэкранный</PresentationFormat>
  <Paragraphs>1322</Paragraphs>
  <Slides>49</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49</vt:i4>
      </vt:variant>
    </vt:vector>
  </HeadingPairs>
  <TitlesOfParts>
    <vt:vector size="59" baseType="lpstr">
      <vt:lpstr>Arial</vt:lpstr>
      <vt:lpstr>Raleway ExtraBold</vt:lpstr>
      <vt:lpstr>STIXGeneral-Regular</vt:lpstr>
      <vt:lpstr>Raleway Light</vt:lpstr>
      <vt:lpstr>Monaco</vt:lpstr>
      <vt:lpstr>Raleway</vt:lpstr>
      <vt:lpstr>Calibri</vt:lpstr>
      <vt:lpstr>Raleway Medium</vt:lpstr>
      <vt:lpstr>Raleway SemiBold</vt:lpstr>
      <vt:lpstr>blue2</vt:lpstr>
      <vt:lpstr>Индекс управления коммуникациями в регионах РФ </vt:lpstr>
      <vt:lpstr>Предмет  исследования</vt:lpstr>
      <vt:lpstr>Цели индекса</vt:lpstr>
      <vt:lpstr>Гипотеза. Что показывает Индекс</vt:lpstr>
      <vt:lpstr>Методология</vt:lpstr>
      <vt:lpstr>Методология</vt:lpstr>
      <vt:lpstr>Методология. Термины</vt:lpstr>
      <vt:lpstr>Основные выводы</vt:lpstr>
      <vt:lpstr>Центральный федеральный округ</vt:lpstr>
      <vt:lpstr>Центральный федеральный округ</vt:lpstr>
      <vt:lpstr>Центральный федеральный округ</vt:lpstr>
      <vt:lpstr>Центральный федеральный округ</vt:lpstr>
      <vt:lpstr>Центральный федеральный округ</vt:lpstr>
      <vt:lpstr>Центральный федеральный округ</vt:lpstr>
      <vt:lpstr>Центральный федеральный округ</vt:lpstr>
      <vt:lpstr>Северо-Западный федеральный округ</vt:lpstr>
      <vt:lpstr>Северо-Западный федеральный округ</vt:lpstr>
      <vt:lpstr>Северо-Западный федеральный округ</vt:lpstr>
      <vt:lpstr>Северо-Западный федеральный округ</vt:lpstr>
      <vt:lpstr>Северо-Западный федеральный округ</vt:lpstr>
      <vt:lpstr>Южный федеральный округ</vt:lpstr>
      <vt:lpstr>Южный федеральный округ</vt:lpstr>
      <vt:lpstr>Южный федеральный округ</vt:lpstr>
      <vt:lpstr>Южный федеральный округ</vt:lpstr>
      <vt:lpstr>Северо-Кавказский федеральный округ</vt:lpstr>
      <vt:lpstr>Северо-Кавказский федеральный округ</vt:lpstr>
      <vt:lpstr>Северо-Кавказский федеральный округ</vt:lpstr>
      <vt:lpstr>Северо-Кавказский  федеральный округ</vt:lpstr>
      <vt:lpstr>Приволжский федеральный округ</vt:lpstr>
      <vt:lpstr>Приволжский федеральный округ</vt:lpstr>
      <vt:lpstr>Приволжский федеральный округ</vt:lpstr>
      <vt:lpstr>Приволжский федеральный округ</vt:lpstr>
      <vt:lpstr>Приволжский федеральный округ</vt:lpstr>
      <vt:lpstr>Приволжский федеральный округ</vt:lpstr>
      <vt:lpstr>Уральский федеральный округ</vt:lpstr>
      <vt:lpstr>Уральский федеральный округ</vt:lpstr>
      <vt:lpstr>Уральский федеральный округ</vt:lpstr>
      <vt:lpstr>Сибирский  федеральный округ</vt:lpstr>
      <vt:lpstr>Сибирский федеральный округ</vt:lpstr>
      <vt:lpstr>Сибирский  федеральный округ</vt:lpstr>
      <vt:lpstr>Сибирский  федеральный округ</vt:lpstr>
      <vt:lpstr>Сибирский федеральный округ</vt:lpstr>
      <vt:lpstr>Дальневосточный  федеральный округ</vt:lpstr>
      <vt:lpstr>Дальневосточный федеральный округ</vt:lpstr>
      <vt:lpstr>Дальневосточный федеральный округ</vt:lpstr>
      <vt:lpstr>Дальневосточный федеральный округ</vt:lpstr>
      <vt:lpstr>Дальневосточный федеральный округ</vt:lpstr>
      <vt:lpstr>Коммуникация  по теме национальных проектов</vt:lpstr>
      <vt:lpstr>Коммуникация по теме  национальных проектов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презентации</dc:title>
  <dc:creator>Inga Bezmaternykh</dc:creator>
  <cp:lastModifiedBy>Margarita Gorchakova</cp:lastModifiedBy>
  <cp:revision>192</cp:revision>
  <cp:lastPrinted>2021-08-13T11:59:24Z</cp:lastPrinted>
  <dcterms:created xsi:type="dcterms:W3CDTF">2020-12-23T08:34:58Z</dcterms:created>
  <dcterms:modified xsi:type="dcterms:W3CDTF">2021-09-14T11:24:41Z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0x0101000A048B26C0BC0648A1DDFFF3E17D8DA6</vt:lpwstr>
  </property>
</Properties>
</file>